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4"/>
    <p:sldMasterId id="2147483896" r:id="rId5"/>
    <p:sldMasterId id="2147483827" r:id="rId6"/>
    <p:sldMasterId id="2147483895" r:id="rId7"/>
  </p:sldMasterIdLst>
  <p:notesMasterIdLst>
    <p:notesMasterId r:id="rId12"/>
  </p:notesMasterIdLst>
  <p:handoutMasterIdLst>
    <p:handoutMasterId r:id="rId13"/>
  </p:handoutMasterIdLst>
  <p:sldIdLst>
    <p:sldId id="311" r:id="rId8"/>
    <p:sldId id="269" r:id="rId9"/>
    <p:sldId id="312" r:id="rId10"/>
    <p:sldId id="313" r:id="rId11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4E1D09-2E68-2C08-048F-FA63F594B435}" name="Bart van de Haterd" initials="BvdH" userId="S::bart@mrprezident.com::2932bed3-ff74-4f80-ae26-2eeca4d3f57f" providerId="AD"/>
  <p188:author id="{0E98A525-70FF-77AD-6F73-14E024942B33}" name="Dolf Reitsma" initials="DR" userId="Dolf Reitsma" providerId="None"/>
  <p188:author id="{6DCB7F70-4F59-3444-5A1F-5FC7A1B19761}" name="Paul van Hattem" initials="PvH" userId="S::paul@mrprezident.com::edbde333-a266-424c-a48e-b48698057a16" providerId="AD"/>
  <p188:author id="{BD34F6C1-AF11-FA52-23E4-D290D2C27067}" name="Maria Biryukova" initials="" userId="S::maria@mrprezident.com::16cc1378-fb6c-46a6-94cc-c068d766f04b" providerId="AD"/>
  <p188:author id="{51CF87C9-6A92-7113-8079-C37BD2F8FFEF}" name="Hud Duque" initials="HD" userId="S::admin@mrprezident.com::1c30a2df-fb92-44e0-befa-90c18edf98ff" providerId="AD"/>
  <p188:author id="{FEBBFCFE-C74F-6895-77B8-445C7D039706}" name="Maria Biryukova" initials="MB" userId="Maria Biryukov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28"/>
    <a:srgbClr val="7E2900"/>
    <a:srgbClr val="F7F7EE"/>
    <a:srgbClr val="99F0C5"/>
    <a:srgbClr val="008D58"/>
    <a:srgbClr val="F89766"/>
    <a:srgbClr val="3DC788"/>
    <a:srgbClr val="BD3D00"/>
    <a:srgbClr val="FF7430"/>
    <a:srgbClr val="30A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91DBC-FB8D-463E-9DF0-C520B94967E0}" v="33" dt="2026-06-08T14:47:24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41" autoAdjust="0"/>
  </p:normalViewPr>
  <p:slideViewPr>
    <p:cSldViewPr snapToGrid="0">
      <p:cViewPr varScale="1">
        <p:scale>
          <a:sx n="93" d="100"/>
          <a:sy n="93" d="100"/>
        </p:scale>
        <p:origin x="19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pal, Romana" userId="840b6ac7-6082-432c-9b58-202fb8d8c445" providerId="ADAL" clId="{8353AE84-842A-482A-B568-6FABDB37BC36}"/>
    <pc:docChg chg="undo redo custSel modSld">
      <pc:chgData name="Harpal, Romana" userId="840b6ac7-6082-432c-9b58-202fb8d8c445" providerId="ADAL" clId="{8353AE84-842A-482A-B568-6FABDB37BC36}" dt="2026-06-08T14:47:24.074" v="126" actId="207"/>
      <pc:docMkLst>
        <pc:docMk/>
      </pc:docMkLst>
      <pc:sldChg chg="addSp modSp mod">
        <pc:chgData name="Harpal, Romana" userId="840b6ac7-6082-432c-9b58-202fb8d8c445" providerId="ADAL" clId="{8353AE84-842A-482A-B568-6FABDB37BC36}" dt="2026-06-08T14:43:45.366" v="77" actId="207"/>
        <pc:sldMkLst>
          <pc:docMk/>
          <pc:sldMk cId="2459246895" sldId="269"/>
        </pc:sldMkLst>
        <pc:spChg chg="mod">
          <ac:chgData name="Harpal, Romana" userId="840b6ac7-6082-432c-9b58-202fb8d8c445" providerId="ADAL" clId="{8353AE84-842A-482A-B568-6FABDB37BC36}" dt="2026-06-08T14:42:35.440" v="71" actId="20577"/>
          <ac:spMkLst>
            <pc:docMk/>
            <pc:sldMk cId="2459246895" sldId="269"/>
            <ac:spMk id="3" creationId="{B5D59294-D28A-1C38-4256-42B4126A2C85}"/>
          </ac:spMkLst>
        </pc:spChg>
        <pc:spChg chg="mod">
          <ac:chgData name="Harpal, Romana" userId="840b6ac7-6082-432c-9b58-202fb8d8c445" providerId="ADAL" clId="{8353AE84-842A-482A-B568-6FABDB37BC36}" dt="2026-06-08T14:40:37.318" v="60" actId="20577"/>
          <ac:spMkLst>
            <pc:docMk/>
            <pc:sldMk cId="2459246895" sldId="269"/>
            <ac:spMk id="4" creationId="{93BFC490-4420-6831-D874-0A7E1B790675}"/>
          </ac:spMkLst>
        </pc:spChg>
        <pc:graphicFrameChg chg="add mod modGraphic">
          <ac:chgData name="Harpal, Romana" userId="840b6ac7-6082-432c-9b58-202fb8d8c445" providerId="ADAL" clId="{8353AE84-842A-482A-B568-6FABDB37BC36}" dt="2026-06-08T14:43:45.366" v="77" actId="207"/>
          <ac:graphicFrameMkLst>
            <pc:docMk/>
            <pc:sldMk cId="2459246895" sldId="269"/>
            <ac:graphicFrameMk id="2" creationId="{9C43272C-73E1-2988-F5F6-0352B424769E}"/>
          </ac:graphicFrameMkLst>
        </pc:graphicFrameChg>
        <pc:graphicFrameChg chg="add mod modGraphic">
          <ac:chgData name="Harpal, Romana" userId="840b6ac7-6082-432c-9b58-202fb8d8c445" providerId="ADAL" clId="{8353AE84-842A-482A-B568-6FABDB37BC36}" dt="2026-06-08T14:43:38.933" v="76" actId="207"/>
          <ac:graphicFrameMkLst>
            <pc:docMk/>
            <pc:sldMk cId="2459246895" sldId="269"/>
            <ac:graphicFrameMk id="5" creationId="{89852BAC-E564-2B03-3CA9-F727EA721062}"/>
          </ac:graphicFrameMkLst>
        </pc:graphicFrameChg>
      </pc:sldChg>
      <pc:sldChg chg="addSp delSp modSp mod">
        <pc:chgData name="Harpal, Romana" userId="840b6ac7-6082-432c-9b58-202fb8d8c445" providerId="ADAL" clId="{8353AE84-842A-482A-B568-6FABDB37BC36}" dt="2026-06-08T10:06:02.826" v="59" actId="1076"/>
        <pc:sldMkLst>
          <pc:docMk/>
          <pc:sldMk cId="2071971173" sldId="311"/>
        </pc:sldMkLst>
        <pc:spChg chg="mod">
          <ac:chgData name="Harpal, Romana" userId="840b6ac7-6082-432c-9b58-202fb8d8c445" providerId="ADAL" clId="{8353AE84-842A-482A-B568-6FABDB37BC36}" dt="2026-06-08T10:06:02.826" v="59" actId="1076"/>
          <ac:spMkLst>
            <pc:docMk/>
            <pc:sldMk cId="2071971173" sldId="311"/>
            <ac:spMk id="2" creationId="{A81938F6-5A2F-C5FE-4ECE-90B5DC84880C}"/>
          </ac:spMkLst>
        </pc:spChg>
        <pc:spChg chg="mod">
          <ac:chgData name="Harpal, Romana" userId="840b6ac7-6082-432c-9b58-202fb8d8c445" providerId="ADAL" clId="{8353AE84-842A-482A-B568-6FABDB37BC36}" dt="2026-06-08T10:05:14.152" v="41" actId="1076"/>
          <ac:spMkLst>
            <pc:docMk/>
            <pc:sldMk cId="2071971173" sldId="311"/>
            <ac:spMk id="4" creationId="{17F925D8-B59F-051D-10DD-6D815AC728F6}"/>
          </ac:spMkLst>
        </pc:spChg>
        <pc:spChg chg="mod">
          <ac:chgData name="Harpal, Romana" userId="840b6ac7-6082-432c-9b58-202fb8d8c445" providerId="ADAL" clId="{8353AE84-842A-482A-B568-6FABDB37BC36}" dt="2026-06-08T10:03:23.100" v="17" actId="20577"/>
          <ac:spMkLst>
            <pc:docMk/>
            <pc:sldMk cId="2071971173" sldId="311"/>
            <ac:spMk id="6" creationId="{BE607E30-20B9-BB6F-B43D-B84720FEA45B}"/>
          </ac:spMkLst>
        </pc:spChg>
        <pc:graphicFrameChg chg="add mod modGraphic">
          <ac:chgData name="Harpal, Romana" userId="840b6ac7-6082-432c-9b58-202fb8d8c445" providerId="ADAL" clId="{8353AE84-842A-482A-B568-6FABDB37BC36}" dt="2026-06-08T10:05:13.615" v="40" actId="20577"/>
          <ac:graphicFrameMkLst>
            <pc:docMk/>
            <pc:sldMk cId="2071971173" sldId="311"/>
            <ac:graphicFrameMk id="3" creationId="{85540279-F011-E653-CDF1-D9C7DFAC5762}"/>
          </ac:graphicFrameMkLst>
        </pc:graphicFrameChg>
        <pc:graphicFrameChg chg="add del mod modGraphic">
          <ac:chgData name="Harpal, Romana" userId="840b6ac7-6082-432c-9b58-202fb8d8c445" providerId="ADAL" clId="{8353AE84-842A-482A-B568-6FABDB37BC36}" dt="2026-06-08T10:04:55.134" v="36" actId="478"/>
          <ac:graphicFrameMkLst>
            <pc:docMk/>
            <pc:sldMk cId="2071971173" sldId="311"/>
            <ac:graphicFrameMk id="5" creationId="{1921347C-BE9A-8401-3C3A-6F83183516C9}"/>
          </ac:graphicFrameMkLst>
        </pc:graphicFrameChg>
        <pc:graphicFrameChg chg="add mod modGraphic">
          <ac:chgData name="Harpal, Romana" userId="840b6ac7-6082-432c-9b58-202fb8d8c445" providerId="ADAL" clId="{8353AE84-842A-482A-B568-6FABDB37BC36}" dt="2026-06-08T10:04:17.956" v="27" actId="14100"/>
          <ac:graphicFrameMkLst>
            <pc:docMk/>
            <pc:sldMk cId="2071971173" sldId="311"/>
            <ac:graphicFrameMk id="7" creationId="{BA54D36B-B00B-16DD-60DF-9601FF58BD06}"/>
          </ac:graphicFrameMkLst>
        </pc:graphicFrameChg>
        <pc:graphicFrameChg chg="add mod modGraphic">
          <ac:chgData name="Harpal, Romana" userId="840b6ac7-6082-432c-9b58-202fb8d8c445" providerId="ADAL" clId="{8353AE84-842A-482A-B568-6FABDB37BC36}" dt="2026-06-08T10:06:01.451" v="58" actId="207"/>
          <ac:graphicFrameMkLst>
            <pc:docMk/>
            <pc:sldMk cId="2071971173" sldId="311"/>
            <ac:graphicFrameMk id="8" creationId="{85E17CA0-6D21-5C70-D859-0D7F4333AD29}"/>
          </ac:graphicFrameMkLst>
        </pc:graphicFrameChg>
      </pc:sldChg>
      <pc:sldChg chg="addSp modSp mod">
        <pc:chgData name="Harpal, Romana" userId="840b6ac7-6082-432c-9b58-202fb8d8c445" providerId="ADAL" clId="{8353AE84-842A-482A-B568-6FABDB37BC36}" dt="2026-06-08T14:46:15.734" v="108" actId="1076"/>
        <pc:sldMkLst>
          <pc:docMk/>
          <pc:sldMk cId="3176546494" sldId="312"/>
        </pc:sldMkLst>
        <pc:spChg chg="mod">
          <ac:chgData name="Harpal, Romana" userId="840b6ac7-6082-432c-9b58-202fb8d8c445" providerId="ADAL" clId="{8353AE84-842A-482A-B568-6FABDB37BC36}" dt="2026-06-08T14:44:30.869" v="85" actId="20577"/>
          <ac:spMkLst>
            <pc:docMk/>
            <pc:sldMk cId="3176546494" sldId="312"/>
            <ac:spMk id="3" creationId="{9C98ED46-4707-9B0D-8415-B27E4A6A6A59}"/>
          </ac:spMkLst>
        </pc:spChg>
        <pc:spChg chg="mod">
          <ac:chgData name="Harpal, Romana" userId="840b6ac7-6082-432c-9b58-202fb8d8c445" providerId="ADAL" clId="{8353AE84-842A-482A-B568-6FABDB37BC36}" dt="2026-06-08T14:44:12.550" v="78" actId="20577"/>
          <ac:spMkLst>
            <pc:docMk/>
            <pc:sldMk cId="3176546494" sldId="312"/>
            <ac:spMk id="4" creationId="{8445EBEF-3A03-3E08-E846-B57C6F1FE789}"/>
          </ac:spMkLst>
        </pc:spChg>
        <pc:graphicFrameChg chg="add mod modGraphic">
          <ac:chgData name="Harpal, Romana" userId="840b6ac7-6082-432c-9b58-202fb8d8c445" providerId="ADAL" clId="{8353AE84-842A-482A-B568-6FABDB37BC36}" dt="2026-06-08T14:44:25.896" v="83" actId="207"/>
          <ac:graphicFrameMkLst>
            <pc:docMk/>
            <pc:sldMk cId="3176546494" sldId="312"/>
            <ac:graphicFrameMk id="2" creationId="{E82B91B6-AFA4-2637-709F-1F7A91CE0A15}"/>
          </ac:graphicFrameMkLst>
        </pc:graphicFrameChg>
        <pc:graphicFrameChg chg="add mod modGraphic">
          <ac:chgData name="Harpal, Romana" userId="840b6ac7-6082-432c-9b58-202fb8d8c445" providerId="ADAL" clId="{8353AE84-842A-482A-B568-6FABDB37BC36}" dt="2026-06-08T14:46:15.734" v="108" actId="1076"/>
          <ac:graphicFrameMkLst>
            <pc:docMk/>
            <pc:sldMk cId="3176546494" sldId="312"/>
            <ac:graphicFrameMk id="5" creationId="{4C3EB879-091E-C0F4-22E2-83BD2133BB24}"/>
          </ac:graphicFrameMkLst>
        </pc:graphicFrameChg>
      </pc:sldChg>
      <pc:sldChg chg="addSp delSp modSp mod">
        <pc:chgData name="Harpal, Romana" userId="840b6ac7-6082-432c-9b58-202fb8d8c445" providerId="ADAL" clId="{8353AE84-842A-482A-B568-6FABDB37BC36}" dt="2026-06-08T14:47:24.074" v="126" actId="207"/>
        <pc:sldMkLst>
          <pc:docMk/>
          <pc:sldMk cId="758087258" sldId="313"/>
        </pc:sldMkLst>
        <pc:spChg chg="mod">
          <ac:chgData name="Harpal, Romana" userId="840b6ac7-6082-432c-9b58-202fb8d8c445" providerId="ADAL" clId="{8353AE84-842A-482A-B568-6FABDB37BC36}" dt="2026-06-08T14:46:34.738" v="113" actId="20577"/>
          <ac:spMkLst>
            <pc:docMk/>
            <pc:sldMk cId="758087258" sldId="313"/>
            <ac:spMk id="3" creationId="{1268AA97-2648-5039-C032-524F9E3AF4FC}"/>
          </ac:spMkLst>
        </pc:spChg>
        <pc:spChg chg="mod">
          <ac:chgData name="Harpal, Romana" userId="840b6ac7-6082-432c-9b58-202fb8d8c445" providerId="ADAL" clId="{8353AE84-842A-482A-B568-6FABDB37BC36}" dt="2026-06-08T14:46:32.893" v="112" actId="20577"/>
          <ac:spMkLst>
            <pc:docMk/>
            <pc:sldMk cId="758087258" sldId="313"/>
            <ac:spMk id="4" creationId="{9D05CA9D-84CF-FCBE-2D05-4A8A2A286D4C}"/>
          </ac:spMkLst>
        </pc:spChg>
        <pc:spChg chg="add del mod">
          <ac:chgData name="Harpal, Romana" userId="840b6ac7-6082-432c-9b58-202fb8d8c445" providerId="ADAL" clId="{8353AE84-842A-482A-B568-6FABDB37BC36}" dt="2026-06-08T14:47:05.857" v="121" actId="478"/>
          <ac:spMkLst>
            <pc:docMk/>
            <pc:sldMk cId="758087258" sldId="313"/>
            <ac:spMk id="7" creationId="{47AB3ED9-A392-F40C-0608-BF14222EBAA8}"/>
          </ac:spMkLst>
        </pc:spChg>
        <pc:graphicFrameChg chg="add mod">
          <ac:chgData name="Harpal, Romana" userId="840b6ac7-6082-432c-9b58-202fb8d8c445" providerId="ADAL" clId="{8353AE84-842A-482A-B568-6FABDB37BC36}" dt="2026-06-08T14:46:53.389" v="119" actId="207"/>
          <ac:graphicFrameMkLst>
            <pc:docMk/>
            <pc:sldMk cId="758087258" sldId="313"/>
            <ac:graphicFrameMk id="2" creationId="{9F51A215-5957-45EC-6F20-F27EEF3B8C84}"/>
          </ac:graphicFrameMkLst>
        </pc:graphicFrameChg>
        <pc:graphicFrameChg chg="add mod">
          <ac:chgData name="Harpal, Romana" userId="840b6ac7-6082-432c-9b58-202fb8d8c445" providerId="ADAL" clId="{8353AE84-842A-482A-B568-6FABDB37BC36}" dt="2026-06-08T14:47:24.074" v="126" actId="207"/>
          <ac:graphicFrameMkLst>
            <pc:docMk/>
            <pc:sldMk cId="758087258" sldId="313"/>
            <ac:graphicFrameMk id="5" creationId="{09D42E8D-E12B-9252-F449-9504D85AC181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B54015-21A9-4281-BBC4-197E553B5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924C9-4600-4F0F-9985-286D9790EF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4432F-BEE1-42FD-8C2B-8F52AD7B619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ACB15D-765B-4B7D-9AF9-46CB7200D0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420325-E55D-47DE-BC08-1824396F2C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43A67-78CA-415F-9300-13126E5B695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218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D9D34-5619-A040-A4B7-0770935BC18A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52AB1-0F72-5B4C-8924-37D05B1348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6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52AB1-0F72-5B4C-8924-37D05B134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3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5FCF5581-673D-6C07-BE1C-9B5A68D49D36}"/>
              </a:ext>
            </a:extLst>
          </p:cNvPr>
          <p:cNvSpPr/>
          <p:nvPr userDrawn="1"/>
        </p:nvSpPr>
        <p:spPr>
          <a:xfrm>
            <a:off x="7827238" y="-20265"/>
            <a:ext cx="3920341" cy="1143548"/>
          </a:xfrm>
          <a:custGeom>
            <a:avLst/>
            <a:gdLst>
              <a:gd name="connsiteX0" fmla="*/ 0 w 3920341"/>
              <a:gd name="connsiteY0" fmla="*/ 0 h 1143548"/>
              <a:gd name="connsiteX1" fmla="*/ 3920341 w 3920341"/>
              <a:gd name="connsiteY1" fmla="*/ 0 h 1143548"/>
              <a:gd name="connsiteX2" fmla="*/ 3920341 w 3920341"/>
              <a:gd name="connsiteY2" fmla="*/ 947977 h 1143548"/>
              <a:gd name="connsiteX3" fmla="*/ 3724770 w 3920341"/>
              <a:gd name="connsiteY3" fmla="*/ 1143548 h 1143548"/>
              <a:gd name="connsiteX4" fmla="*/ 195571 w 3920341"/>
              <a:gd name="connsiteY4" fmla="*/ 1143548 h 1143548"/>
              <a:gd name="connsiteX5" fmla="*/ 0 w 3920341"/>
              <a:gd name="connsiteY5" fmla="*/ 947977 h 11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0341" h="1143548">
                <a:moveTo>
                  <a:pt x="0" y="0"/>
                </a:moveTo>
                <a:lnTo>
                  <a:pt x="3920341" y="0"/>
                </a:lnTo>
                <a:lnTo>
                  <a:pt x="3920341" y="947977"/>
                </a:lnTo>
                <a:cubicBezTo>
                  <a:pt x="3920341" y="1055988"/>
                  <a:pt x="3832781" y="1143548"/>
                  <a:pt x="3724770" y="1143548"/>
                </a:cubicBezTo>
                <a:lnTo>
                  <a:pt x="195571" y="1143548"/>
                </a:lnTo>
                <a:cubicBezTo>
                  <a:pt x="87560" y="1143548"/>
                  <a:pt x="0" y="1055988"/>
                  <a:pt x="0" y="9479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endParaRPr lang="nl-NL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A50A21-CA6E-462A-BF81-D88CC1C952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729761"/>
            <a:ext cx="7107556" cy="2503314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715963" indent="-449263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2pPr>
            <a:lvl3pPr marL="985838" indent="-449263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3pPr>
            <a:lvl4pPr marL="1346200" indent="-447675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4pPr>
            <a:lvl5pPr marL="1701800" indent="-446088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Presentatietitel hier invoeren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5EDE8-378B-A028-E83B-CA52EA49F0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4414838"/>
            <a:ext cx="7107238" cy="553998"/>
          </a:xfrm>
          <a:noFill/>
        </p:spPr>
        <p:txBody>
          <a:bodyPr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Presentatie ondertitel hier invoeren </a:t>
            </a:r>
            <a:br>
              <a:rPr lang="nl-NL" dirty="0"/>
            </a:br>
            <a:r>
              <a:rPr lang="nl-NL" dirty="0"/>
              <a:t>(2 regels max)</a:t>
            </a:r>
          </a:p>
        </p:txBody>
      </p:sp>
      <p:pic>
        <p:nvPicPr>
          <p:cNvPr id="3" name="Afbeelding 2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0B0CD71A-867B-9492-9F20-07CB80A923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6318" y="1627631"/>
            <a:ext cx="2520000" cy="3602738"/>
          </a:xfrm>
          <a:prstGeom prst="rect">
            <a:avLst/>
          </a:prstGeom>
        </p:spPr>
      </p:pic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73477D1C-BDC8-14A0-B1CC-DB724B34D56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185050" y="164813"/>
            <a:ext cx="1311625" cy="774427"/>
          </a:xfrm>
          <a:noFill/>
        </p:spPr>
        <p:txBody>
          <a:bodyPr anchor="b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 van klant invoegen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C1B639-4FD7-97FD-5D6F-EFB0AF9DD23B}"/>
              </a:ext>
            </a:extLst>
          </p:cNvPr>
          <p:cNvGrpSpPr/>
          <p:nvPr userDrawn="1"/>
        </p:nvGrpSpPr>
        <p:grpSpPr>
          <a:xfrm>
            <a:off x="9816025" y="483019"/>
            <a:ext cx="138014" cy="138014"/>
            <a:chOff x="1804197" y="528958"/>
            <a:chExt cx="114813" cy="114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CBD814-2388-9A99-5497-679C2FB060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4197" y="528958"/>
              <a:ext cx="114813" cy="11481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B224814-54E8-C440-E5E5-43B522D298AB}"/>
                </a:ext>
              </a:extLst>
            </p:cNvPr>
            <p:cNvCxnSpPr>
              <a:cxnSpLocks/>
            </p:cNvCxnSpPr>
            <p:nvPr/>
          </p:nvCxnSpPr>
          <p:spPr>
            <a:xfrm>
              <a:off x="1804197" y="528958"/>
              <a:ext cx="114813" cy="11481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3911DBB4-EC7B-C705-8329-008DA050806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0360" y="457909"/>
            <a:ext cx="1344720" cy="1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632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3860300"/>
            <a:ext cx="3276000" cy="2079625"/>
          </a:xfrm>
          <a:noFill/>
        </p:spPr>
        <p:txBody>
          <a:bodyPr tIns="0" bIns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A8801DE-30B7-3385-B640-63B10F194E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1978" y="3860300"/>
            <a:ext cx="3276000" cy="2079625"/>
          </a:xfrm>
          <a:noFill/>
        </p:spPr>
        <p:txBody>
          <a:bodyPr tIns="0" bIns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73BBECE-887D-9417-9BA3-A626FAE07F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23978" y="3860300"/>
            <a:ext cx="3276000" cy="2079625"/>
          </a:xfrm>
          <a:noFill/>
        </p:spPr>
        <p:txBody>
          <a:bodyPr tIns="0" bIns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5ABA3-FF91-FEDE-EDD5-9C5E70AA49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9978" y="1655263"/>
            <a:ext cx="3276600" cy="1985962"/>
          </a:xfrm>
          <a:prstGeom prst="roundRect">
            <a:avLst>
              <a:gd name="adj" fmla="val 5226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742F1CA1-A679-C164-28F8-2750A64E1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2744" y="444286"/>
            <a:ext cx="2520000" cy="5969429"/>
          </a:xfrm>
          <a:prstGeom prst="rect">
            <a:avLst/>
          </a:prstGeom>
        </p:spPr>
      </p:pic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0B002A7-4D70-E3B5-2020-37A048089E6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61678" y="1655263"/>
            <a:ext cx="3276600" cy="1985962"/>
          </a:xfrm>
          <a:prstGeom prst="roundRect">
            <a:avLst>
              <a:gd name="adj" fmla="val 5226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0D0DA0E-037B-6883-60F2-6F07A164B3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23378" y="1655263"/>
            <a:ext cx="3276600" cy="1985962"/>
          </a:xfrm>
          <a:prstGeom prst="roundRect">
            <a:avLst>
              <a:gd name="adj" fmla="val 5226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2C9526-E4F4-EEF3-7E96-D11F25420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titel toe te voegen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F91BE4-E112-3490-2EDC-8C4DBAE432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429F8-51C7-790D-95B3-344B999AC46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5EB56F9-F7B1-4755-B9E7-E526028F20B5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184780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502" userDrawn="1">
          <p15:clr>
            <a:srgbClr val="FBAE40"/>
          </p15:clr>
        </p15:guide>
        <p15:guide id="3" pos="2797" userDrawn="1">
          <p15:clr>
            <a:srgbClr val="FBAE40"/>
          </p15:clr>
        </p15:guide>
        <p15:guide id="4" pos="488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CC1FBC9-0045-9ABB-1630-72FEE0A4263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9978" y="1665288"/>
            <a:ext cx="2085949" cy="1256626"/>
          </a:xfrm>
          <a:prstGeom prst="roundRect">
            <a:avLst>
              <a:gd name="adj" fmla="val 8260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B16B3D-237E-D130-791E-6B5BC45F7E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55620" y="1832915"/>
            <a:ext cx="2786380" cy="5140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60F9A8-CB58-7178-E65B-125E42E14F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55938" y="2400935"/>
            <a:ext cx="2786062" cy="520979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DCF4D9F-8D22-4B10-F965-CFA7F7F069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55620" y="3364396"/>
            <a:ext cx="2786380" cy="5140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90D6164B-4C48-305A-E4BB-9403A226CB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55938" y="3932416"/>
            <a:ext cx="2786062" cy="520979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18AD4D72-344A-14F1-C6BD-2602A455D22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5620" y="4895876"/>
            <a:ext cx="2786380" cy="5140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FACFD220-5C7A-02D6-DEB1-5E56F66D143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55938" y="5463896"/>
            <a:ext cx="2786062" cy="520979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63AEDE7-EFC7-C8B9-3A10-A6459CEB19E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07745" y="1832915"/>
            <a:ext cx="2786380" cy="5140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2CDD331-3F0F-BF36-FCE4-C837EA4536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08063" y="2400935"/>
            <a:ext cx="2786062" cy="520979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C99D7A9-C7FF-A143-2741-89FE5756B0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7745" y="3364396"/>
            <a:ext cx="2786380" cy="5140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AE77CC0-F29D-1C92-DE4F-5E6EB8E61C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08063" y="3932416"/>
            <a:ext cx="2786062" cy="520979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E514F03-2109-76BC-8559-B94213BBBD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07745" y="4895876"/>
            <a:ext cx="2786380" cy="51404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1364D527-B939-FF88-D9A0-E49A1C4263D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708063" y="5463896"/>
            <a:ext cx="2786062" cy="520979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pic>
        <p:nvPicPr>
          <p:cNvPr id="33" name="Picture 32" descr="A screenshot of a phone&#10;&#10;Description automatically generated">
            <a:extLst>
              <a:ext uri="{FF2B5EF4-FFF2-40B4-BE49-F238E27FC236}">
                <a16:creationId xmlns:a16="http://schemas.microsoft.com/office/drawing/2014/main" id="{D30F9394-EDE0-0201-BD5A-9A9C86FD1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2744" y="444286"/>
            <a:ext cx="2520000" cy="5969429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F0BB1AF-C275-359D-ECB8-23E5783D798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99978" y="3176588"/>
            <a:ext cx="2085949" cy="1256626"/>
          </a:xfrm>
          <a:prstGeom prst="roundRect">
            <a:avLst>
              <a:gd name="adj" fmla="val 8260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91F4514-C306-D6D4-A09F-B20B375FC4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99978" y="4728249"/>
            <a:ext cx="2085949" cy="1256626"/>
          </a:xfrm>
          <a:prstGeom prst="roundRect">
            <a:avLst>
              <a:gd name="adj" fmla="val 8260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013FD57-4EDB-E4DE-8439-36BAE48ECBE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50002" y="1665288"/>
            <a:ext cx="2085949" cy="1256626"/>
          </a:xfrm>
          <a:prstGeom prst="roundRect">
            <a:avLst>
              <a:gd name="adj" fmla="val 8260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2B89315-CBC0-C628-297A-FDABF7DEC39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350002" y="3176588"/>
            <a:ext cx="2085949" cy="1256626"/>
          </a:xfrm>
          <a:prstGeom prst="roundRect">
            <a:avLst>
              <a:gd name="adj" fmla="val 8260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A8FE4E6-FCC4-CD25-6443-E46CEB7F636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350002" y="4728249"/>
            <a:ext cx="2085949" cy="1256626"/>
          </a:xfrm>
          <a:prstGeom prst="roundRect">
            <a:avLst>
              <a:gd name="adj" fmla="val 8260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B8B0DF-A768-DB94-F7A9-2B6FC126E6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8F86D-6679-570C-4B9E-4527D07B9D68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F0335-7CCB-B43D-16BD-8525457FFA9F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AFB64C3F-A2B3-403B-B520-417667A88205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133312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681" userDrawn="1">
          <p15:clr>
            <a:srgbClr val="FBAE40"/>
          </p15:clr>
        </p15:guide>
        <p15:guide id="3" pos="3999" userDrawn="1">
          <p15:clr>
            <a:srgbClr val="FBAE40"/>
          </p15:clr>
        </p15:guide>
        <p15:guide id="4" orient="horz" pos="1842" userDrawn="1">
          <p15:clr>
            <a:srgbClr val="FBAE40"/>
          </p15:clr>
        </p15:guide>
        <p15:guide id="5" orient="horz" pos="2001" userDrawn="1">
          <p15:clr>
            <a:srgbClr val="FBAE40"/>
          </p15:clr>
        </p15:guide>
        <p15:guide id="6" orient="horz" pos="2818" userDrawn="1">
          <p15:clr>
            <a:srgbClr val="FBAE40"/>
          </p15:clr>
        </p15:guide>
        <p15:guide id="7" orient="horz" pos="29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29476-E482-A539-737B-B8BE56E29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8D254-4118-9757-18E7-016E2F16B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4000" y="720000"/>
            <a:ext cx="6662738" cy="5219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899209-1A4B-BAC8-49E1-83FC6089C0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3240000"/>
            <a:ext cx="3598800" cy="1771785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>
              <a:lnSpc>
                <a:spcPct val="100000"/>
              </a:lnSpc>
              <a:defRPr sz="1600">
                <a:latin typeface="+mj-lt"/>
              </a:defRPr>
            </a:lvl2pPr>
            <a:lvl3pPr>
              <a:lnSpc>
                <a:spcPct val="100000"/>
              </a:lnSpc>
              <a:defRPr sz="1600">
                <a:latin typeface="+mj-lt"/>
              </a:defRPr>
            </a:lvl3pPr>
            <a:lvl4pPr>
              <a:lnSpc>
                <a:spcPct val="100000"/>
              </a:lnSpc>
              <a:defRPr sz="1600">
                <a:latin typeface="+mj-lt"/>
              </a:defRPr>
            </a:lvl4pPr>
            <a:lvl5pPr>
              <a:lnSpc>
                <a:spcPct val="100000"/>
              </a:lnSpc>
              <a:defRPr sz="1600">
                <a:latin typeface="+mj-lt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75670B-15C4-7DEE-263D-00F3A83E3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3595797" cy="1846659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AEF5C1-5912-2D9D-78B5-8EC500F06F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55963F-7351-DE85-AE6B-4CE335E949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02E66E-26D8-4922-9F48-B3230DFE5A38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167122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046" userDrawn="1">
          <p15:clr>
            <a:srgbClr val="FBAE40"/>
          </p15:clr>
        </p15:guide>
        <p15:guide id="2" pos="270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29476-E482-A539-737B-B8BE56E29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8D254-4118-9757-18E7-016E2F16B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5525" y="720000"/>
            <a:ext cx="6662738" cy="52197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899209-1A4B-BAC8-49E1-83FC6089C0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3240000"/>
            <a:ext cx="3598800" cy="1771785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1CE263-9312-E193-1D4C-53399BE521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3595797" cy="1846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4E17B-795C-E9D2-052A-4D9F30008A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D0930-C812-7BC8-2192-01FD23DF92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E6631F-EB34-4B1E-8EB4-D483DA43147E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42881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046" userDrawn="1">
          <p15:clr>
            <a:srgbClr val="FBAE40"/>
          </p15:clr>
        </p15:guide>
        <p15:guide id="2" pos="270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CEFBA-55D2-CB62-CD91-B427D74E49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3475" y="2318066"/>
            <a:ext cx="6554788" cy="2023567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anchor="ctr">
            <a:spAutoFit/>
          </a:bodyPr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6FCB544-C310-4347-B311-681136B3A3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3240000"/>
            <a:ext cx="3632310" cy="1771785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>
              <a:lnSpc>
                <a:spcPct val="100000"/>
              </a:lnSpc>
              <a:defRPr sz="1600">
                <a:latin typeface="+mj-lt"/>
              </a:defRPr>
            </a:lvl2pPr>
            <a:lvl3pPr>
              <a:lnSpc>
                <a:spcPct val="100000"/>
              </a:lnSpc>
              <a:defRPr sz="1600">
                <a:latin typeface="+mj-lt"/>
              </a:defRPr>
            </a:lvl3pPr>
            <a:lvl4pPr>
              <a:lnSpc>
                <a:spcPct val="100000"/>
              </a:lnSpc>
              <a:defRPr sz="1600">
                <a:latin typeface="+mj-lt"/>
              </a:defRPr>
            </a:lvl4pPr>
            <a:lvl5pPr>
              <a:lnSpc>
                <a:spcPct val="100000"/>
              </a:lnSpc>
              <a:defRPr sz="1600">
                <a:latin typeface="+mj-lt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543BB-837D-0B9F-DBE1-608E9B49B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3632310" cy="1846659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CF556-1B6D-FC81-FA04-FC609CFA7D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37E218-B1F7-9F5B-C663-7071B9D998B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2864BC-7A70-4705-BE97-67EFDF1FCCF8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977340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114" userDrawn="1">
          <p15:clr>
            <a:srgbClr val="FBAE40"/>
          </p15:clr>
        </p15:guide>
        <p15:guide id="3" pos="272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7" y="1666800"/>
            <a:ext cx="10799999" cy="4281617"/>
          </a:xfrm>
        </p:spPr>
        <p:txBody>
          <a:bodyPr numCol="4" spcCol="478800"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6BAB19-2AA5-6FDD-806B-8D40FACF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AA6B8-3B4B-1726-FFA6-024A524C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169F-A574-6251-C0C6-9ED7308118D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F653DBE-4119-41FD-BC14-3413DBD590B5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778326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ic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7" y="1666800"/>
            <a:ext cx="10799999" cy="4281617"/>
          </a:xfrm>
        </p:spPr>
        <p:txBody>
          <a:bodyPr numCol="4" spcCol="478800"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6BAB19-2AA5-6FDD-806B-8D40FACF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AA6B8-3B4B-1726-FFA6-024A524C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D169F-A574-6251-C0C6-9ED7308118D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F653DBE-4119-41FD-BC14-3413DBD590B5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229642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1666800"/>
            <a:ext cx="5146390" cy="4281617"/>
          </a:xfrm>
        </p:spPr>
        <p:txBody>
          <a:bodyPr numCol="2" spcCol="478800"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6BAB19-2AA5-6FDD-806B-8D40FACF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B9A3569-476E-7414-9E6C-1264585AB3D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44908" y="1655262"/>
            <a:ext cx="5149217" cy="4281616"/>
          </a:xfrm>
          <a:prstGeom prst="roundRect">
            <a:avLst>
              <a:gd name="adj" fmla="val 4568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C7F57-993F-F786-7B41-C0A74223522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CDDEFE-51DC-73AC-2295-5351916A9870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59221318-E901-424C-AFF2-DABD9F8C2EDF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77150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1666800"/>
            <a:ext cx="5148264" cy="4281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A8801DE-30B7-3385-B640-63B10F194E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5861" y="1666376"/>
            <a:ext cx="5148264" cy="428161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6BAB19-2AA5-6FDD-806B-8D40FACF86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3EF501-B350-AA46-6814-4B514EEF8B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0C2BB-38F0-D431-5141-F0B0288B5C9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C2857B-8BC1-40C4-9530-EAAF7CEB9613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084544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681" userDrawn="1">
          <p15:clr>
            <a:srgbClr val="FBAE40"/>
          </p15:clr>
        </p15:guide>
        <p15:guide id="3" pos="399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01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1655263"/>
            <a:ext cx="5148264" cy="4281617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A8801DE-30B7-3385-B640-63B10F194E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5861" y="1655263"/>
            <a:ext cx="5148264" cy="4281617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FE3F9C-A25E-B56D-C0E6-004FB66D6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F542C1-FBA6-6F47-CC5B-5C291B87CD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451AF-61A1-45D6-2EB1-E199FF74D0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F540EC-1E63-4851-83C6-02EAC6F9A609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160780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681" userDrawn="1">
          <p15:clr>
            <a:srgbClr val="FBAE40"/>
          </p15:clr>
        </p15:guide>
        <p15:guide id="3" pos="399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8B1644-96D0-0A07-E4E7-2DD583D429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6575" y="3306226"/>
            <a:ext cx="6790100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40D48D-71C6-3825-334B-AF264AE0D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6575" y="1737146"/>
            <a:ext cx="6790100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8F03BA-B55D-848A-E5D4-1859DB783B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6575" y="952606"/>
            <a:ext cx="6790100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42B7DED-8412-590F-3A88-06964FE0F9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575" y="2521686"/>
            <a:ext cx="6790100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F0E93F2-0F56-11AB-D2C4-6C7BC6A182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06575" y="4090766"/>
            <a:ext cx="6790100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9178B96-4908-F4C9-990F-158246C20B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06575" y="4875306"/>
            <a:ext cx="6790100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B3BFF-159A-81FB-7F40-1295B4CFD0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32364" y="6503729"/>
            <a:ext cx="3927273" cy="15304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3B15B9-EB89-F954-C224-B615756A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6575" y="1188082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05B9F12-5084-3A27-B2B0-195A8D81AE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06575" y="1972622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8CFF18D-8B19-3B16-84D6-534D78FE80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6575" y="2757162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DF9B594-5D57-812A-B4F7-D98849BC3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6575" y="3541702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8D1E637-776E-F562-99DD-61AC558866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06575" y="4326242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0D2BEC5-3DCD-5F47-9555-B2BFB2DE08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06575" y="5110782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467EE-6762-D0EF-FF1B-440A63D2AF17}"/>
              </a:ext>
            </a:extLst>
          </p:cNvPr>
          <p:cNvSpPr txBox="1"/>
          <p:nvPr userDrawn="1"/>
        </p:nvSpPr>
        <p:spPr>
          <a:xfrm>
            <a:off x="740229" y="304800"/>
            <a:ext cx="0" cy="0"/>
          </a:xfrm>
          <a:prstGeom prst="rect">
            <a:avLst/>
          </a:prstGeom>
          <a:noFill/>
        </p:spPr>
        <p:txBody>
          <a:bodyPr wrap="none" lIns="0" tIns="252000" rIns="0" bIns="252000" rtlCol="0">
            <a:no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endParaRPr lang="nl-NL" sz="1100" dirty="0">
              <a:solidFill>
                <a:schemeClr val="accent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A9F700-6C00-E266-B41E-6B339731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3459747" cy="61555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Agenda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44A952-76F1-5063-5C26-1F2A8208EF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0" b="20"/>
          <a:stretch/>
        </p:blipFill>
        <p:spPr>
          <a:xfrm>
            <a:off x="12382744" y="0"/>
            <a:ext cx="2519357" cy="46441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8D6ED6-A91E-9FCC-60BE-B44CA732EF0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951F1-144F-DCD5-4E25-60C8849E879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5606765-80CD-475E-9029-A377CF48D987}" type="datetime4">
              <a:rPr lang="nl-NL" smtClean="0"/>
              <a:t>8 juni 2026</a:t>
            </a:fld>
            <a:endParaRPr lang="nl-NL" dirty="0"/>
          </a:p>
        </p:txBody>
      </p:sp>
      <p:pic>
        <p:nvPicPr>
          <p:cNvPr id="12" name="Picture 11" descr="A screenshot of a blue and white page&#10;&#10;Description automatically generated">
            <a:extLst>
              <a:ext uri="{FF2B5EF4-FFF2-40B4-BE49-F238E27FC236}">
                <a16:creationId xmlns:a16="http://schemas.microsoft.com/office/drawing/2014/main" id="{19E54230-A7E0-F158-2A86-87DF8E0AD3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82101" y="4800601"/>
            <a:ext cx="2520000" cy="390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3013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615" userDrawn="1">
          <p15:clr>
            <a:srgbClr val="FBAE40"/>
          </p15:clr>
        </p15:guide>
        <p15:guide id="2" pos="295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1655263"/>
            <a:ext cx="3276000" cy="4281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A8801DE-30B7-3385-B640-63B10F194E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051" y="1655263"/>
            <a:ext cx="3276000" cy="428161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73BBECE-887D-9417-9BA3-A626FAE07F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8125" y="1655263"/>
            <a:ext cx="3276000" cy="428161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559A33-66EA-ECFA-8D26-4BEF12939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490A7A-7A3B-0A10-B7A5-5F93B8B947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C8C8A-257F-EECD-E0D2-9B47D3EC9E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A026FA-C81A-4755-BAF7-4BAD0ED7125B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175301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502" userDrawn="1">
          <p15:clr>
            <a:srgbClr val="FBAE40"/>
          </p15:clr>
        </p15:guide>
        <p15:guide id="3" pos="2797" userDrawn="1">
          <p15:clr>
            <a:srgbClr val="FBAE40"/>
          </p15:clr>
        </p15:guide>
        <p15:guide id="4" pos="488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1655263"/>
            <a:ext cx="2339493" cy="4281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A8801DE-30B7-3385-B640-63B10F194E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8539" y="1655263"/>
            <a:ext cx="2340000" cy="428161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73BBECE-887D-9417-9BA3-A626FAE07F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7607" y="1655263"/>
            <a:ext cx="2340000" cy="428161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9463C1A-E5B4-4EB7-0DC8-4ECE15AA3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56675" y="1655263"/>
            <a:ext cx="2340000" cy="428161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11675A-848A-3319-E739-87CDD58CB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53CC4E-705B-9C2C-07AC-5504A53AEA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1C3AF-CF67-DCF3-1058-2C3CD7E28F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764B90-1357-4678-B019-118AB576F0AA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99716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1912" userDrawn="1">
          <p15:clr>
            <a:srgbClr val="FBAE40"/>
          </p15:clr>
        </p15:guide>
        <p15:guide id="3" pos="2207" userDrawn="1">
          <p15:clr>
            <a:srgbClr val="FBAE40"/>
          </p15:clr>
        </p15:guide>
        <p15:guide id="4" pos="3681" userDrawn="1">
          <p15:clr>
            <a:srgbClr val="FBAE40"/>
          </p15:clr>
        </p15:guide>
        <p15:guide id="5" pos="3999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7" pos="576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tis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8CEFBA-55D2-CB62-CD91-B427D74E49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3475" y="737688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7A8B6F-E46A-D05A-8C41-20296FCF73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3240000"/>
            <a:ext cx="3598800" cy="974024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defRPr sz="1600">
                <a:solidFill>
                  <a:schemeClr val="accent1"/>
                </a:solidFill>
                <a:latin typeface="+mj-lt"/>
              </a:defRPr>
            </a:lvl2pPr>
            <a:lvl3pPr>
              <a:lnSpc>
                <a:spcPct val="100000"/>
              </a:lnSpc>
              <a:defRPr sz="1600">
                <a:solidFill>
                  <a:schemeClr val="accent1"/>
                </a:solidFill>
                <a:latin typeface="+mj-lt"/>
              </a:defRPr>
            </a:lvl3pPr>
            <a:lvl4pPr>
              <a:lnSpc>
                <a:spcPct val="100000"/>
              </a:lnSpc>
              <a:defRPr sz="1600">
                <a:solidFill>
                  <a:schemeClr val="accent1"/>
                </a:solidFill>
                <a:latin typeface="+mj-lt"/>
              </a:defRPr>
            </a:lvl4pPr>
            <a:lvl5pPr>
              <a:lnSpc>
                <a:spcPct val="100000"/>
              </a:lnSpc>
              <a:defRPr sz="160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A7C0FB2C-E8A0-FCA5-3E33-711617717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43475" y="1222045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83CD6A22-4F1C-06A7-24F9-A52F5012B2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43475" y="1706402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0F2F0E5-5713-B303-06BB-5CB8A02C52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43475" y="2190759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301A411-A8F5-3ADA-E4F8-64F3B22339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43475" y="2675116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F7A619BA-07AE-E3AE-7913-2AD993774A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3475" y="3159473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8A1FCEB-AA5E-87CF-D51B-5963EE3BD07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43475" y="3643830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7B315E64-FC32-C4DA-056E-92BD747186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43475" y="4128187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C48EC64-CA0A-17AE-CDE3-D8C682324A1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43475" y="4612544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7CAC162A-B11F-C900-1178-E55A312A7E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43475" y="5096901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2FB222F1-29C3-B06C-EC23-10865B838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43475" y="5581258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6E5ED7C4-759E-F3F1-EA4D-61CF968C84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467911" y="737688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72064A9-8623-0626-1F05-017E2969BD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67911" y="1222045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D6866FF3-EBFE-BB05-78ED-888ABA49F2F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467911" y="1706402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A9363A4-941E-89C2-18A3-65F6F4D02E9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67911" y="2190759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22AF7CDE-61A2-BCD7-33E0-AB4BB93437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67911" y="2675116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2C74E923-33F4-5213-341C-D8170CAB337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67911" y="3159473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F008EABB-CF7A-42BC-BD9A-ADF21BBFA44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67911" y="3643830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09E63EB-78F2-CFAD-E174-852D02924DF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67911" y="4128187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1475C692-B7B7-A9BB-4DDF-ADF76783B51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467911" y="4612544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4A9F1A02-64BC-C8ED-1840-C5527C97790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67911" y="5096901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Sectornaam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D65BB414-47B4-28EE-4055-3FABE1A765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67911" y="5581258"/>
            <a:ext cx="3028764" cy="40754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tIns="0" b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266700" indent="0">
              <a:spcBef>
                <a:spcPts val="0"/>
              </a:spcBef>
              <a:buNone/>
              <a:defRPr/>
            </a:lvl2pPr>
            <a:lvl3pPr marL="536575" indent="0">
              <a:spcBef>
                <a:spcPts val="0"/>
              </a:spcBef>
              <a:buNone/>
              <a:defRPr/>
            </a:lvl3pPr>
            <a:lvl4pPr marL="898525" indent="0">
              <a:spcBef>
                <a:spcPts val="0"/>
              </a:spcBef>
              <a:buNone/>
              <a:defRPr/>
            </a:lvl4pPr>
            <a:lvl5pPr marL="1255712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BAD6D5D-98F4-5DA6-29CB-75D4DD65F1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3598800" cy="1846659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5AE295-3582-2EFC-6DBA-24A1628C2FBA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FA31A-9996-349C-7A7B-3BC998DC9545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5B831B1D-7392-4492-8EF2-C39A65A8C314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61214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114" userDrawn="1">
          <p15:clr>
            <a:srgbClr val="FBAE40"/>
          </p15:clr>
        </p15:guide>
        <p15:guide id="3" pos="270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" name="Picture 50" descr="A screenshot of a phone&#10;&#10;Description automatically generated">
            <a:extLst>
              <a:ext uri="{FF2B5EF4-FFF2-40B4-BE49-F238E27FC236}">
                <a16:creationId xmlns:a16="http://schemas.microsoft.com/office/drawing/2014/main" id="{6C82461A-E4FD-7DF5-EE1F-5E0FF0DBBA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2744" y="444286"/>
            <a:ext cx="2520000" cy="5969429"/>
          </a:xfrm>
          <a:prstGeom prst="rect">
            <a:avLst/>
          </a:prstGeom>
        </p:spPr>
      </p:pic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360F832-AADB-E321-A9E8-54A89D70B8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24390" y="560654"/>
            <a:ext cx="1919056" cy="2548344"/>
          </a:xfrm>
          <a:prstGeom prst="roundRect">
            <a:avLst>
              <a:gd name="adj" fmla="val 4073"/>
            </a:avLst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F41CFBBE-2F18-1D68-F103-A39CB03EA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3595797" cy="1846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9DAE164-3244-0792-D6E0-7862683256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4391" y="3249295"/>
            <a:ext cx="2602800" cy="53848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ECFF6B-3A2F-8749-9D24-4767193392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9738" y="3794126"/>
            <a:ext cx="2602800" cy="201471"/>
          </a:xfrm>
        </p:spPr>
        <p:txBody>
          <a:bodyPr t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57" name="Text Placeholder 55">
            <a:extLst>
              <a:ext uri="{FF2B5EF4-FFF2-40B4-BE49-F238E27FC236}">
                <a16:creationId xmlns:a16="http://schemas.microsoft.com/office/drawing/2014/main" id="{A3B94201-14F6-D398-FB79-7EA09C44CD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9738" y="4222261"/>
            <a:ext cx="2602800" cy="156880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Sectoren</a:t>
            </a:r>
          </a:p>
        </p:txBody>
      </p:sp>
      <p:sp>
        <p:nvSpPr>
          <p:cNvPr id="58" name="Text Placeholder 55">
            <a:extLst>
              <a:ext uri="{FF2B5EF4-FFF2-40B4-BE49-F238E27FC236}">
                <a16:creationId xmlns:a16="http://schemas.microsoft.com/office/drawing/2014/main" id="{B7E7B865-9B92-1909-5F63-EE6A62D58F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19738" y="4420029"/>
            <a:ext cx="2602800" cy="296862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9" name="Text Placeholder 55">
            <a:extLst>
              <a:ext uri="{FF2B5EF4-FFF2-40B4-BE49-F238E27FC236}">
                <a16:creationId xmlns:a16="http://schemas.microsoft.com/office/drawing/2014/main" id="{D09C44E2-151F-68E6-B386-FA0853F8D8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19738" y="4855240"/>
            <a:ext cx="2602800" cy="154152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Expertises</a:t>
            </a:r>
          </a:p>
        </p:txBody>
      </p:sp>
      <p:sp>
        <p:nvSpPr>
          <p:cNvPr id="60" name="Text Placeholder 55">
            <a:extLst>
              <a:ext uri="{FF2B5EF4-FFF2-40B4-BE49-F238E27FC236}">
                <a16:creationId xmlns:a16="http://schemas.microsoft.com/office/drawing/2014/main" id="{A83B4AFF-2347-D145-73B1-0C7694AA8A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9738" y="5054955"/>
            <a:ext cx="2602800" cy="296861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1" name="Text Placeholder 55">
            <a:extLst>
              <a:ext uri="{FF2B5EF4-FFF2-40B4-BE49-F238E27FC236}">
                <a16:creationId xmlns:a16="http://schemas.microsoft.com/office/drawing/2014/main" id="{41A3892B-CE8B-1D3F-9019-729C9D152E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19738" y="5575783"/>
            <a:ext cx="2602800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+ 31(0)XX XXXX XXX</a:t>
            </a:r>
          </a:p>
        </p:txBody>
      </p:sp>
      <p:sp>
        <p:nvSpPr>
          <p:cNvPr id="62" name="Text Placeholder 55">
            <a:extLst>
              <a:ext uri="{FF2B5EF4-FFF2-40B4-BE49-F238E27FC236}">
                <a16:creationId xmlns:a16="http://schemas.microsoft.com/office/drawing/2014/main" id="{151857A4-DC11-5EB2-81B9-8309910ED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9738" y="5784062"/>
            <a:ext cx="2602800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email@vandoorne.com</a:t>
            </a:r>
          </a:p>
        </p:txBody>
      </p:sp>
      <p:sp>
        <p:nvSpPr>
          <p:cNvPr id="63" name="Picture Placeholder 49">
            <a:extLst>
              <a:ext uri="{FF2B5EF4-FFF2-40B4-BE49-F238E27FC236}">
                <a16:creationId xmlns:a16="http://schemas.microsoft.com/office/drawing/2014/main" id="{7B02BA26-48F1-9B62-A18E-2C614218B7E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889221" y="560654"/>
            <a:ext cx="1919056" cy="2548344"/>
          </a:xfrm>
          <a:prstGeom prst="roundRect">
            <a:avLst>
              <a:gd name="adj" fmla="val 4073"/>
            </a:avLst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7D6D0703-FE99-D9E4-1832-402E08B19E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89222" y="3249295"/>
            <a:ext cx="2602800" cy="53848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65" name="Text Placeholder 55">
            <a:extLst>
              <a:ext uri="{FF2B5EF4-FFF2-40B4-BE49-F238E27FC236}">
                <a16:creationId xmlns:a16="http://schemas.microsoft.com/office/drawing/2014/main" id="{158D9910-859D-6627-9566-C220AFCA60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89222" y="3794126"/>
            <a:ext cx="2602800" cy="201471"/>
          </a:xfrm>
        </p:spPr>
        <p:txBody>
          <a:bodyPr t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66" name="Text Placeholder 55">
            <a:extLst>
              <a:ext uri="{FF2B5EF4-FFF2-40B4-BE49-F238E27FC236}">
                <a16:creationId xmlns:a16="http://schemas.microsoft.com/office/drawing/2014/main" id="{3DB4DBD3-2296-69A8-0F3A-EB6743B36E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89222" y="4222261"/>
            <a:ext cx="2602800" cy="156880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Sectoren</a:t>
            </a:r>
          </a:p>
        </p:txBody>
      </p:sp>
      <p:sp>
        <p:nvSpPr>
          <p:cNvPr id="67" name="Text Placeholder 55">
            <a:extLst>
              <a:ext uri="{FF2B5EF4-FFF2-40B4-BE49-F238E27FC236}">
                <a16:creationId xmlns:a16="http://schemas.microsoft.com/office/drawing/2014/main" id="{EF819042-CDD7-F55E-4E9A-DBDC367846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89222" y="4420029"/>
            <a:ext cx="2602800" cy="296862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8" name="Text Placeholder 55">
            <a:extLst>
              <a:ext uri="{FF2B5EF4-FFF2-40B4-BE49-F238E27FC236}">
                <a16:creationId xmlns:a16="http://schemas.microsoft.com/office/drawing/2014/main" id="{9D6BB808-9CF5-F971-A12E-0447ECAB6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89222" y="4855240"/>
            <a:ext cx="2602800" cy="154152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Expertises</a:t>
            </a:r>
          </a:p>
        </p:txBody>
      </p:sp>
      <p:sp>
        <p:nvSpPr>
          <p:cNvPr id="69" name="Text Placeholder 55">
            <a:extLst>
              <a:ext uri="{FF2B5EF4-FFF2-40B4-BE49-F238E27FC236}">
                <a16:creationId xmlns:a16="http://schemas.microsoft.com/office/drawing/2014/main" id="{B8D09B43-C2A7-0B04-E862-2AC1B3937A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89222" y="5054955"/>
            <a:ext cx="2602800" cy="296861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0" name="Text Placeholder 55">
            <a:extLst>
              <a:ext uri="{FF2B5EF4-FFF2-40B4-BE49-F238E27FC236}">
                <a16:creationId xmlns:a16="http://schemas.microsoft.com/office/drawing/2014/main" id="{43C11227-E6E7-6D81-F7DA-326959CF5F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89222" y="5575783"/>
            <a:ext cx="2602800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+ 31(0)XX XXXX XXX</a:t>
            </a:r>
          </a:p>
        </p:txBody>
      </p:sp>
      <p:sp>
        <p:nvSpPr>
          <p:cNvPr id="71" name="Text Placeholder 55">
            <a:extLst>
              <a:ext uri="{FF2B5EF4-FFF2-40B4-BE49-F238E27FC236}">
                <a16:creationId xmlns:a16="http://schemas.microsoft.com/office/drawing/2014/main" id="{6484B47E-BF72-A2D3-7280-AFA546BDAE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89222" y="5784062"/>
            <a:ext cx="2602800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email@vandoorne.com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E1CC8-03BD-AE57-FE0B-65FF2416C25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DBA3-C306-3831-431B-8BF0E9CC7F79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756EE6C8-32CC-4631-96C2-BC2D7716791F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987587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706" userDrawn="1">
          <p15:clr>
            <a:srgbClr val="FBAE40"/>
          </p15:clr>
        </p15:guide>
        <p15:guide id="4" pos="3477" userDrawn="1">
          <p15:clr>
            <a:srgbClr val="FBAE40"/>
          </p15:clr>
        </p15:guide>
        <p15:guide id="5" pos="5133" userDrawn="1">
          <p15:clr>
            <a:srgbClr val="FBAE40"/>
          </p15:clr>
        </p15:guide>
        <p15:guide id="7" pos="558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" name="Picture 50" descr="A screenshot of a phone&#10;&#10;Description automatically generated">
            <a:extLst>
              <a:ext uri="{FF2B5EF4-FFF2-40B4-BE49-F238E27FC236}">
                <a16:creationId xmlns:a16="http://schemas.microsoft.com/office/drawing/2014/main" id="{6C82461A-E4FD-7DF5-EE1F-5E0FF0DBBA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2744" y="444286"/>
            <a:ext cx="2520000" cy="5969429"/>
          </a:xfrm>
          <a:prstGeom prst="rect">
            <a:avLst/>
          </a:prstGeom>
        </p:spPr>
      </p:pic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360F832-AADB-E321-A9E8-54A89D70B8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9978" y="1665288"/>
            <a:ext cx="1087200" cy="1443710"/>
          </a:xfrm>
          <a:prstGeom prst="roundRect">
            <a:avLst>
              <a:gd name="adj" fmla="val 7189"/>
            </a:avLst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F41CFBBE-2F18-1D68-F103-A39CB03EA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89DAE164-3244-0792-D6E0-7862683256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3249295"/>
            <a:ext cx="2335322" cy="53848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ECFF6B-3A2F-8749-9D24-4767193392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794126"/>
            <a:ext cx="2339975" cy="201471"/>
          </a:xfrm>
        </p:spPr>
        <p:txBody>
          <a:bodyPr t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57" name="Text Placeholder 55">
            <a:extLst>
              <a:ext uri="{FF2B5EF4-FFF2-40B4-BE49-F238E27FC236}">
                <a16:creationId xmlns:a16="http://schemas.microsoft.com/office/drawing/2014/main" id="{A3B94201-14F6-D398-FB79-7EA09C44CD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4222261"/>
            <a:ext cx="2339975" cy="156880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Sectoren</a:t>
            </a:r>
          </a:p>
        </p:txBody>
      </p:sp>
      <p:sp>
        <p:nvSpPr>
          <p:cNvPr id="58" name="Text Placeholder 55">
            <a:extLst>
              <a:ext uri="{FF2B5EF4-FFF2-40B4-BE49-F238E27FC236}">
                <a16:creationId xmlns:a16="http://schemas.microsoft.com/office/drawing/2014/main" id="{B7E7B865-9B92-1909-5F63-EE6A62D58F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5" y="4420029"/>
            <a:ext cx="2339975" cy="296862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9" name="Text Placeholder 55">
            <a:extLst>
              <a:ext uri="{FF2B5EF4-FFF2-40B4-BE49-F238E27FC236}">
                <a16:creationId xmlns:a16="http://schemas.microsoft.com/office/drawing/2014/main" id="{D09C44E2-151F-68E6-B386-FA0853F8D8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4855240"/>
            <a:ext cx="2339975" cy="154152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Expertises</a:t>
            </a:r>
          </a:p>
        </p:txBody>
      </p:sp>
      <p:sp>
        <p:nvSpPr>
          <p:cNvPr id="60" name="Text Placeholder 55">
            <a:extLst>
              <a:ext uri="{FF2B5EF4-FFF2-40B4-BE49-F238E27FC236}">
                <a16:creationId xmlns:a16="http://schemas.microsoft.com/office/drawing/2014/main" id="{A83B4AFF-2347-D145-73B1-0C7694AA8A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5054955"/>
            <a:ext cx="2339975" cy="296861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1" name="Text Placeholder 55">
            <a:extLst>
              <a:ext uri="{FF2B5EF4-FFF2-40B4-BE49-F238E27FC236}">
                <a16:creationId xmlns:a16="http://schemas.microsoft.com/office/drawing/2014/main" id="{41A3892B-CE8B-1D3F-9019-729C9D152E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575783"/>
            <a:ext cx="2339975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+ 31(0)XX XXXX XXX</a:t>
            </a:r>
          </a:p>
        </p:txBody>
      </p:sp>
      <p:sp>
        <p:nvSpPr>
          <p:cNvPr id="62" name="Text Placeholder 55">
            <a:extLst>
              <a:ext uri="{FF2B5EF4-FFF2-40B4-BE49-F238E27FC236}">
                <a16:creationId xmlns:a16="http://schemas.microsoft.com/office/drawing/2014/main" id="{151857A4-DC11-5EB2-81B9-8309910ED6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5784062"/>
            <a:ext cx="2339975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email@vandoorne.com</a:t>
            </a:r>
          </a:p>
        </p:txBody>
      </p:sp>
      <p:sp>
        <p:nvSpPr>
          <p:cNvPr id="63" name="Picture Placeholder 49">
            <a:extLst>
              <a:ext uri="{FF2B5EF4-FFF2-40B4-BE49-F238E27FC236}">
                <a16:creationId xmlns:a16="http://schemas.microsoft.com/office/drawing/2014/main" id="{7B02BA26-48F1-9B62-A18E-2C614218B7E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519753" y="1665288"/>
            <a:ext cx="1087200" cy="1443710"/>
          </a:xfrm>
          <a:prstGeom prst="roundRect">
            <a:avLst>
              <a:gd name="adj" fmla="val 7189"/>
            </a:avLst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7D6D0703-FE99-D9E4-1832-402E08B19E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9753" y="3249295"/>
            <a:ext cx="2335322" cy="53848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65" name="Text Placeholder 55">
            <a:extLst>
              <a:ext uri="{FF2B5EF4-FFF2-40B4-BE49-F238E27FC236}">
                <a16:creationId xmlns:a16="http://schemas.microsoft.com/office/drawing/2014/main" id="{158D9910-859D-6627-9566-C220AFCA60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9753" y="3794126"/>
            <a:ext cx="2339975" cy="201471"/>
          </a:xfrm>
        </p:spPr>
        <p:txBody>
          <a:bodyPr t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66" name="Text Placeholder 55">
            <a:extLst>
              <a:ext uri="{FF2B5EF4-FFF2-40B4-BE49-F238E27FC236}">
                <a16:creationId xmlns:a16="http://schemas.microsoft.com/office/drawing/2014/main" id="{3DB4DBD3-2296-69A8-0F3A-EB6743B36E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9753" y="4222261"/>
            <a:ext cx="2339975" cy="156880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Sectoren</a:t>
            </a:r>
          </a:p>
        </p:txBody>
      </p:sp>
      <p:sp>
        <p:nvSpPr>
          <p:cNvPr id="67" name="Text Placeholder 55">
            <a:extLst>
              <a:ext uri="{FF2B5EF4-FFF2-40B4-BE49-F238E27FC236}">
                <a16:creationId xmlns:a16="http://schemas.microsoft.com/office/drawing/2014/main" id="{EF819042-CDD7-F55E-4E9A-DBDC367846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19753" y="4420029"/>
            <a:ext cx="2339975" cy="296862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8" name="Text Placeholder 55">
            <a:extLst>
              <a:ext uri="{FF2B5EF4-FFF2-40B4-BE49-F238E27FC236}">
                <a16:creationId xmlns:a16="http://schemas.microsoft.com/office/drawing/2014/main" id="{9D6BB808-9CF5-F971-A12E-0447ECAB6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19753" y="4855240"/>
            <a:ext cx="2339975" cy="154152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Expertises</a:t>
            </a:r>
          </a:p>
        </p:txBody>
      </p:sp>
      <p:sp>
        <p:nvSpPr>
          <p:cNvPr id="69" name="Text Placeholder 55">
            <a:extLst>
              <a:ext uri="{FF2B5EF4-FFF2-40B4-BE49-F238E27FC236}">
                <a16:creationId xmlns:a16="http://schemas.microsoft.com/office/drawing/2014/main" id="{B8D09B43-C2A7-0B04-E862-2AC1B3937A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19753" y="5054955"/>
            <a:ext cx="2339975" cy="296861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0" name="Text Placeholder 55">
            <a:extLst>
              <a:ext uri="{FF2B5EF4-FFF2-40B4-BE49-F238E27FC236}">
                <a16:creationId xmlns:a16="http://schemas.microsoft.com/office/drawing/2014/main" id="{43C11227-E6E7-6D81-F7DA-326959CF5F5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19753" y="5575783"/>
            <a:ext cx="2339975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+ 31(0)XX XXXX XXX</a:t>
            </a:r>
          </a:p>
        </p:txBody>
      </p:sp>
      <p:sp>
        <p:nvSpPr>
          <p:cNvPr id="71" name="Text Placeholder 55">
            <a:extLst>
              <a:ext uri="{FF2B5EF4-FFF2-40B4-BE49-F238E27FC236}">
                <a16:creationId xmlns:a16="http://schemas.microsoft.com/office/drawing/2014/main" id="{6484B47E-BF72-A2D3-7280-AFA546BDAE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19753" y="5784062"/>
            <a:ext cx="2339975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email@vandoorne.com</a:t>
            </a:r>
          </a:p>
        </p:txBody>
      </p:sp>
      <p:sp>
        <p:nvSpPr>
          <p:cNvPr id="72" name="Picture Placeholder 49">
            <a:extLst>
              <a:ext uri="{FF2B5EF4-FFF2-40B4-BE49-F238E27FC236}">
                <a16:creationId xmlns:a16="http://schemas.microsoft.com/office/drawing/2014/main" id="{A65017BF-B616-3BCE-43A6-E59D5F5466F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39528" y="1665288"/>
            <a:ext cx="1087200" cy="1443710"/>
          </a:xfrm>
          <a:prstGeom prst="roundRect">
            <a:avLst>
              <a:gd name="adj" fmla="val 7189"/>
            </a:avLst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4B54D885-7CF1-4CF0-1FE9-39F28FE7E1A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39528" y="3249295"/>
            <a:ext cx="2335322" cy="53848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74" name="Text Placeholder 55">
            <a:extLst>
              <a:ext uri="{FF2B5EF4-FFF2-40B4-BE49-F238E27FC236}">
                <a16:creationId xmlns:a16="http://schemas.microsoft.com/office/drawing/2014/main" id="{09F7D390-0C58-BFEB-9F34-3AE7CBCA69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9528" y="3794126"/>
            <a:ext cx="2339975" cy="201471"/>
          </a:xfrm>
        </p:spPr>
        <p:txBody>
          <a:bodyPr t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75" name="Text Placeholder 55">
            <a:extLst>
              <a:ext uri="{FF2B5EF4-FFF2-40B4-BE49-F238E27FC236}">
                <a16:creationId xmlns:a16="http://schemas.microsoft.com/office/drawing/2014/main" id="{AEC3B6E7-833A-982C-5AEF-ADB53E4024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39528" y="4222261"/>
            <a:ext cx="2339975" cy="156880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Sectoren</a:t>
            </a:r>
          </a:p>
        </p:txBody>
      </p:sp>
      <p:sp>
        <p:nvSpPr>
          <p:cNvPr id="76" name="Text Placeholder 55">
            <a:extLst>
              <a:ext uri="{FF2B5EF4-FFF2-40B4-BE49-F238E27FC236}">
                <a16:creationId xmlns:a16="http://schemas.microsoft.com/office/drawing/2014/main" id="{961D4B39-9986-41E3-B274-171333BC1BD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39528" y="4420029"/>
            <a:ext cx="2339975" cy="296862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7" name="Text Placeholder 55">
            <a:extLst>
              <a:ext uri="{FF2B5EF4-FFF2-40B4-BE49-F238E27FC236}">
                <a16:creationId xmlns:a16="http://schemas.microsoft.com/office/drawing/2014/main" id="{418512D5-CA16-4071-64AF-98DCF44B7A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9528" y="4855240"/>
            <a:ext cx="2339975" cy="154152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Expertises</a:t>
            </a:r>
          </a:p>
        </p:txBody>
      </p:sp>
      <p:sp>
        <p:nvSpPr>
          <p:cNvPr id="78" name="Text Placeholder 55">
            <a:extLst>
              <a:ext uri="{FF2B5EF4-FFF2-40B4-BE49-F238E27FC236}">
                <a16:creationId xmlns:a16="http://schemas.microsoft.com/office/drawing/2014/main" id="{BA511A35-2149-9C4B-C963-A8ABAAD8BDD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39528" y="5054955"/>
            <a:ext cx="2339975" cy="296861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9" name="Text Placeholder 55">
            <a:extLst>
              <a:ext uri="{FF2B5EF4-FFF2-40B4-BE49-F238E27FC236}">
                <a16:creationId xmlns:a16="http://schemas.microsoft.com/office/drawing/2014/main" id="{43B0F954-91A2-931C-A5A5-3EC004F512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39528" y="5575783"/>
            <a:ext cx="2339975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+ 31(0)XX XXXX XXX</a:t>
            </a:r>
          </a:p>
        </p:txBody>
      </p:sp>
      <p:sp>
        <p:nvSpPr>
          <p:cNvPr id="80" name="Text Placeholder 55">
            <a:extLst>
              <a:ext uri="{FF2B5EF4-FFF2-40B4-BE49-F238E27FC236}">
                <a16:creationId xmlns:a16="http://schemas.microsoft.com/office/drawing/2014/main" id="{9EDB7395-81E1-723E-3534-EAB90D70D0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9528" y="5784062"/>
            <a:ext cx="2339975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email@vandoorne.com</a:t>
            </a:r>
          </a:p>
        </p:txBody>
      </p:sp>
      <p:sp>
        <p:nvSpPr>
          <p:cNvPr id="81" name="Picture Placeholder 49">
            <a:extLst>
              <a:ext uri="{FF2B5EF4-FFF2-40B4-BE49-F238E27FC236}">
                <a16:creationId xmlns:a16="http://schemas.microsoft.com/office/drawing/2014/main" id="{E35A117D-FAB2-A34D-5492-29288D21370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159304" y="1665288"/>
            <a:ext cx="1087200" cy="1443710"/>
          </a:xfrm>
          <a:prstGeom prst="roundRect">
            <a:avLst>
              <a:gd name="adj" fmla="val 7189"/>
            </a:avLst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82" name="Text Placeholder 53">
            <a:extLst>
              <a:ext uri="{FF2B5EF4-FFF2-40B4-BE49-F238E27FC236}">
                <a16:creationId xmlns:a16="http://schemas.microsoft.com/office/drawing/2014/main" id="{76D6EBD6-3EB5-E83B-6D12-8C9CF2DEDF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59304" y="3249295"/>
            <a:ext cx="2335322" cy="53848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83" name="Text Placeholder 55">
            <a:extLst>
              <a:ext uri="{FF2B5EF4-FFF2-40B4-BE49-F238E27FC236}">
                <a16:creationId xmlns:a16="http://schemas.microsoft.com/office/drawing/2014/main" id="{FE02DB2D-2C3D-E529-6054-C4897E0C0BF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59304" y="3794126"/>
            <a:ext cx="2339975" cy="201471"/>
          </a:xfrm>
        </p:spPr>
        <p:txBody>
          <a:bodyPr t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84" name="Text Placeholder 55">
            <a:extLst>
              <a:ext uri="{FF2B5EF4-FFF2-40B4-BE49-F238E27FC236}">
                <a16:creationId xmlns:a16="http://schemas.microsoft.com/office/drawing/2014/main" id="{4705CCF7-FFC4-DA4F-DBAD-43378F20627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59304" y="4222261"/>
            <a:ext cx="2339975" cy="156880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Sectoren</a:t>
            </a:r>
          </a:p>
        </p:txBody>
      </p:sp>
      <p:sp>
        <p:nvSpPr>
          <p:cNvPr id="85" name="Text Placeholder 55">
            <a:extLst>
              <a:ext uri="{FF2B5EF4-FFF2-40B4-BE49-F238E27FC236}">
                <a16:creationId xmlns:a16="http://schemas.microsoft.com/office/drawing/2014/main" id="{B20441AB-3FAC-512D-2500-CFC2B94583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159304" y="4420029"/>
            <a:ext cx="2339975" cy="296862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6" name="Text Placeholder 55">
            <a:extLst>
              <a:ext uri="{FF2B5EF4-FFF2-40B4-BE49-F238E27FC236}">
                <a16:creationId xmlns:a16="http://schemas.microsoft.com/office/drawing/2014/main" id="{02D8512C-4422-D2C2-2818-E15EE784E12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9304" y="4855240"/>
            <a:ext cx="2339975" cy="154152"/>
          </a:xfrm>
        </p:spPr>
        <p:txBody>
          <a:bodyPr tIns="0" bIns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Expertises</a:t>
            </a:r>
          </a:p>
        </p:txBody>
      </p:sp>
      <p:sp>
        <p:nvSpPr>
          <p:cNvPr id="87" name="Text Placeholder 55">
            <a:extLst>
              <a:ext uri="{FF2B5EF4-FFF2-40B4-BE49-F238E27FC236}">
                <a16:creationId xmlns:a16="http://schemas.microsoft.com/office/drawing/2014/main" id="{62A0AD34-8F71-978F-8010-3F8184725CE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159304" y="5054955"/>
            <a:ext cx="2339975" cy="296861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8" name="Text Placeholder 55">
            <a:extLst>
              <a:ext uri="{FF2B5EF4-FFF2-40B4-BE49-F238E27FC236}">
                <a16:creationId xmlns:a16="http://schemas.microsoft.com/office/drawing/2014/main" id="{D230459D-1413-ABE7-A132-82B38E6CB1C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59304" y="5575783"/>
            <a:ext cx="2339975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+ 31(0)XX XXXX XXX</a:t>
            </a:r>
          </a:p>
        </p:txBody>
      </p:sp>
      <p:sp>
        <p:nvSpPr>
          <p:cNvPr id="89" name="Text Placeholder 55">
            <a:extLst>
              <a:ext uri="{FF2B5EF4-FFF2-40B4-BE49-F238E27FC236}">
                <a16:creationId xmlns:a16="http://schemas.microsoft.com/office/drawing/2014/main" id="{FE2353B5-D7C4-C0E2-078A-F49B11D504B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59304" y="5784062"/>
            <a:ext cx="2339975" cy="165888"/>
          </a:xfrm>
        </p:spPr>
        <p:txBody>
          <a:bodyPr t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98525" indent="0">
              <a:buNone/>
              <a:defRPr>
                <a:solidFill>
                  <a:schemeClr val="bg1"/>
                </a:solidFill>
              </a:defRPr>
            </a:lvl4pPr>
            <a:lvl5pPr marL="125571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email@vandoorne.com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8880EB-3BD4-ECDC-79BF-312FB5642F8C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B227B-E902-B11E-A030-91BB4122F811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5CC2E685-6877-4EBE-B178-FC3B16748B82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839005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1912" userDrawn="1">
          <p15:clr>
            <a:srgbClr val="FBAE40"/>
          </p15:clr>
        </p15:guide>
        <p15:guide id="3" pos="2207" userDrawn="1">
          <p15:clr>
            <a:srgbClr val="FBAE40"/>
          </p15:clr>
        </p15:guide>
        <p15:guide id="4" pos="3704" userDrawn="1">
          <p15:clr>
            <a:srgbClr val="FBAE40"/>
          </p15:clr>
        </p15:guide>
        <p15:guide id="5" pos="397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7" pos="57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2F0B74-FF9B-EEF4-D470-AE3211A932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5325" y="1655263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88383E-B308-A3CD-2105-06758C6CC2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1000" y="1783419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F791A6-FA35-D575-D6A6-9E4E324309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0974" y="2404881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B25BE18-8D01-CCF7-298C-7D66D797F24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14404" y="1655263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vert="horz" lIns="0" tIns="252000" rIns="0" bIns="252000" rtlCol="0" anchor="ctr">
            <a:noAutofit/>
          </a:bodyPr>
          <a:lstStyle>
            <a:lvl1pPr algn="ctr">
              <a:defRPr lang="nl-NL" sz="9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nl-NL" dirty="0"/>
              <a:t>Klik om een afbeelding in te voegen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4C95843-E66F-000F-EEB1-1B7A603BF7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0479" y="1783419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4E3FA4D-C93B-5882-BDB8-D25548A122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0462" y="2404881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BA728FA-2F77-C463-30C0-7925D75E35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3483" y="1655263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anchor="ctr"/>
          <a:lstStyle>
            <a:lvl1pPr marL="0" indent="0" algn="ctr">
              <a:buNone/>
              <a:defRPr lang="nl-NL" sz="900" b="0" i="0" kern="1200" spc="5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9BAFDF5-817D-0951-E616-AE96816E5F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89958" y="1783419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8E59265-828B-44EC-D3FD-7232C81243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9950" y="2404881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EB48AEC-BC07-EA2E-1716-4F7BC8B91C9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52562" y="1655263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DBF9FC5-4E2D-1BE8-EB50-3F2C28F53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9437" y="1783419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E56B1B3-5239-3F1A-A1B6-0B5F0E0B8A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09437" y="2404881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D81E236-CDE6-C9F5-DEF4-A7BD56CE89A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5687" y="3251551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608739-5508-F9F8-05D7-3B866ED3C6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2562" y="3379707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D5761C5-BF7E-4C2F-3314-9CDAD15466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2562" y="4001169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9316BDD-95D5-0926-BA15-096131F27E9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514645" y="3251551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BE42ECD0-6878-47E5-4A61-F748294ABB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71520" y="3379707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E592F56-C90D-6F03-46B1-8AD79012AF6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71520" y="4001169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A6E37406-1E5B-E303-4A1B-CC34D4BAC6D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333603" y="3251551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38BD494-6A3D-477E-D089-04BB2F3AD7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90478" y="3379707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842BA97-12DF-6847-382C-BDAE0A9FBA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90478" y="4001169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F34CC23B-9536-D776-31A1-E7B04060FC2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152562" y="3251551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18DCD67-AF13-BF00-7B2B-7759D3769C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09437" y="3379707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88D764B2-0B90-641C-2971-5E5BCEB7DF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09437" y="4001169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6A48110-FB93-7E4D-C8F9-B274DC95AA37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94099" y="4847839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55407178-9D48-ACA6-F78C-880F2221D1C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50974" y="4975995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2276B20-9C44-62BF-0008-92F14C6E0D3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50974" y="5597457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05FFAE9-BAD8-E254-C633-4C963C906D6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513587" y="4847839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403D9218-367D-6F27-15D1-E56F16D0F3A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70462" y="4975995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08D8DCA-2C09-856D-469B-D08A0BE7F53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70462" y="5597457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6BC8F616-6350-B83A-B3AE-0CC1BAFB03F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333075" y="4847839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5B16E01-8E37-8EA3-791F-8004968911D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289950" y="4975995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DE270C02-AAFB-FAB8-DBC2-802EC25F7D6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89950" y="5597457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A39BE8E7-A281-E8C6-43D8-0C14940BAD2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52562" y="4847839"/>
            <a:ext cx="781207" cy="1039177"/>
          </a:xfrm>
          <a:prstGeom prst="roundRect">
            <a:avLst>
              <a:gd name="adj" fmla="val 9988"/>
            </a:avLst>
          </a:prstGeom>
          <a:noFill/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46948199-1332-FC3E-74BF-550B3963F99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109437" y="4975995"/>
            <a:ext cx="1382738" cy="55542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tIns="144000" bIns="144000"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2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3B72BAB2-550C-0674-42D6-7377BA3B21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09437" y="5597457"/>
            <a:ext cx="1382738" cy="34036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pic>
        <p:nvPicPr>
          <p:cNvPr id="42" name="Picture 41" descr="A screenshot of a phone&#10;&#10;Description automatically generated">
            <a:extLst>
              <a:ext uri="{FF2B5EF4-FFF2-40B4-BE49-F238E27FC236}">
                <a16:creationId xmlns:a16="http://schemas.microsoft.com/office/drawing/2014/main" id="{0F334A36-7C34-1FC5-9E76-69FD5E18C9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82744" y="444286"/>
            <a:ext cx="2520000" cy="5969429"/>
          </a:xfrm>
          <a:prstGeom prst="rect">
            <a:avLst/>
          </a:prstGeom>
        </p:spPr>
      </p:pic>
      <p:sp>
        <p:nvSpPr>
          <p:cNvPr id="40" name="Title 51">
            <a:extLst>
              <a:ext uri="{FF2B5EF4-FFF2-40B4-BE49-F238E27FC236}">
                <a16:creationId xmlns:a16="http://schemas.microsoft.com/office/drawing/2014/main" id="{9950FA23-483B-E7DB-2665-49B58E99B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E490F96B-33CF-A61F-837A-56331DA22F5C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1DD842A3-5312-C0B0-F3B2-CE0D505F3DB8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DCC6289B-6303-46DF-954F-1C3286080A1B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633010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1912" userDrawn="1">
          <p15:clr>
            <a:srgbClr val="FBAE40"/>
          </p15:clr>
        </p15:guide>
        <p15:guide id="3" pos="2207" userDrawn="1">
          <p15:clr>
            <a:srgbClr val="FBAE40"/>
          </p15:clr>
        </p15:guide>
        <p15:guide id="4" pos="3704" userDrawn="1">
          <p15:clr>
            <a:srgbClr val="FBAE40"/>
          </p15:clr>
        </p15:guide>
        <p15:guide id="5" pos="397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7" pos="57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 layout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53F6D2AC-9B64-84BC-E994-8E357B9CB2D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024293" y="180000"/>
            <a:ext cx="540914" cy="629944"/>
          </a:xfrm>
          <a:custGeom>
            <a:avLst/>
            <a:gdLst>
              <a:gd name="connsiteX0" fmla="*/ 6265 w 540914"/>
              <a:gd name="connsiteY0" fmla="*/ 0 h 629944"/>
              <a:gd name="connsiteX1" fmla="*/ 534649 w 540914"/>
              <a:gd name="connsiteY1" fmla="*/ 0 h 629944"/>
              <a:gd name="connsiteX2" fmla="*/ 534919 w 540914"/>
              <a:gd name="connsiteY2" fmla="*/ 399 h 629944"/>
              <a:gd name="connsiteX3" fmla="*/ 540914 w 540914"/>
              <a:gd name="connsiteY3" fmla="*/ 30097 h 629944"/>
              <a:gd name="connsiteX4" fmla="*/ 540914 w 540914"/>
              <a:gd name="connsiteY4" fmla="*/ 553648 h 629944"/>
              <a:gd name="connsiteX5" fmla="*/ 464618 w 540914"/>
              <a:gd name="connsiteY5" fmla="*/ 629944 h 629944"/>
              <a:gd name="connsiteX6" fmla="*/ 76296 w 540914"/>
              <a:gd name="connsiteY6" fmla="*/ 629944 h 629944"/>
              <a:gd name="connsiteX7" fmla="*/ 0 w 540914"/>
              <a:gd name="connsiteY7" fmla="*/ 553648 h 629944"/>
              <a:gd name="connsiteX8" fmla="*/ 0 w 540914"/>
              <a:gd name="connsiteY8" fmla="*/ 30097 h 629944"/>
              <a:gd name="connsiteX9" fmla="*/ 5996 w 540914"/>
              <a:gd name="connsiteY9" fmla="*/ 399 h 6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914" h="629944">
                <a:moveTo>
                  <a:pt x="6265" y="0"/>
                </a:moveTo>
                <a:lnTo>
                  <a:pt x="534649" y="0"/>
                </a:lnTo>
                <a:lnTo>
                  <a:pt x="534919" y="399"/>
                </a:lnTo>
                <a:cubicBezTo>
                  <a:pt x="538779" y="9527"/>
                  <a:pt x="540914" y="19563"/>
                  <a:pt x="540914" y="30097"/>
                </a:cubicBezTo>
                <a:lnTo>
                  <a:pt x="540914" y="553648"/>
                </a:lnTo>
                <a:cubicBezTo>
                  <a:pt x="540914" y="595785"/>
                  <a:pt x="506755" y="629944"/>
                  <a:pt x="464618" y="629944"/>
                </a:cubicBezTo>
                <a:lnTo>
                  <a:pt x="76296" y="629944"/>
                </a:lnTo>
                <a:cubicBezTo>
                  <a:pt x="34159" y="629944"/>
                  <a:pt x="0" y="595785"/>
                  <a:pt x="0" y="553648"/>
                </a:cubicBezTo>
                <a:lnTo>
                  <a:pt x="0" y="30097"/>
                </a:lnTo>
                <a:cubicBezTo>
                  <a:pt x="0" y="19563"/>
                  <a:pt x="2135" y="9527"/>
                  <a:pt x="5996" y="399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Foto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B493643-6DE5-95BA-E746-8B6C0CF2A16F}"/>
              </a:ext>
            </a:extLst>
          </p:cNvPr>
          <p:cNvSpPr txBox="1">
            <a:spLocks/>
          </p:cNvSpPr>
          <p:nvPr userDrawn="1"/>
        </p:nvSpPr>
        <p:spPr>
          <a:xfrm>
            <a:off x="4600295" y="719140"/>
            <a:ext cx="5000906" cy="1050984"/>
          </a:xfrm>
          <a:prstGeom prst="roundRect">
            <a:avLst>
              <a:gd name="adj" fmla="val 19792"/>
            </a:avLst>
          </a:prstGeom>
          <a:solidFill>
            <a:schemeClr val="bg1"/>
          </a:solidFill>
          <a:ln>
            <a:noFill/>
          </a:ln>
        </p:spPr>
        <p:txBody>
          <a:bodyPr vert="horz" lIns="144000" tIns="36000" rIns="144000" bIns="3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 spc="50" baseline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492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15963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715963" algn="l"/>
              </a:tabLst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7913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4351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F81B815F-AECC-CFE9-D27C-2A07FC7B0032}"/>
              </a:ext>
            </a:extLst>
          </p:cNvPr>
          <p:cNvSpPr txBox="1">
            <a:spLocks/>
          </p:cNvSpPr>
          <p:nvPr userDrawn="1"/>
        </p:nvSpPr>
        <p:spPr>
          <a:xfrm>
            <a:off x="4937046" y="896896"/>
            <a:ext cx="1901903" cy="15688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 kern="1200" spc="50" baseline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65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715963" algn="l"/>
              </a:tabLst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985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55712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b="0" dirty="0">
                <a:solidFill>
                  <a:schemeClr val="accent1"/>
                </a:solidFill>
                <a:latin typeface="+mj-lt"/>
              </a:rPr>
              <a:t>Sectoren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77CA078B-62E4-CE17-A444-F277117F63EB}"/>
              </a:ext>
            </a:extLst>
          </p:cNvPr>
          <p:cNvSpPr txBox="1">
            <a:spLocks/>
          </p:cNvSpPr>
          <p:nvPr userDrawn="1"/>
        </p:nvSpPr>
        <p:spPr>
          <a:xfrm>
            <a:off x="7252974" y="896896"/>
            <a:ext cx="1901903" cy="15688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 kern="1200" spc="50" baseline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65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715963" algn="l"/>
              </a:tabLst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985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55712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b="0" dirty="0">
                <a:solidFill>
                  <a:schemeClr val="accent1"/>
                </a:solidFill>
                <a:latin typeface="+mj-lt"/>
              </a:rPr>
              <a:t>Expertises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702BCC9-FF53-D7B6-06F5-6337832BA5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047" y="1125819"/>
            <a:ext cx="1901903" cy="493431"/>
          </a:xfrm>
          <a:noFill/>
        </p:spPr>
        <p:txBody>
          <a:bodyPr tIns="0" bIns="0" anchor="t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600" cap="all"/>
            </a:lvl1pPr>
            <a:lvl2pPr>
              <a:lnSpc>
                <a:spcPct val="120000"/>
              </a:lnSpc>
              <a:spcBef>
                <a:spcPts val="0"/>
              </a:spcBef>
              <a:defRPr sz="600" cap="all"/>
            </a:lvl2pPr>
            <a:lvl3pPr>
              <a:lnSpc>
                <a:spcPct val="120000"/>
              </a:lnSpc>
              <a:spcBef>
                <a:spcPts val="0"/>
              </a:spcBef>
              <a:defRPr sz="600" cap="all"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775DE194-2DDA-B538-F676-67C8B5F75DB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52974" y="1125819"/>
            <a:ext cx="1901903" cy="493431"/>
          </a:xfrm>
          <a:noFill/>
        </p:spPr>
        <p:txBody>
          <a:bodyPr tIns="0" bIns="0" anchor="t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600" cap="all"/>
            </a:lvl1pPr>
            <a:lvl2pPr>
              <a:lnSpc>
                <a:spcPct val="120000"/>
              </a:lnSpc>
              <a:spcBef>
                <a:spcPts val="0"/>
              </a:spcBef>
              <a:defRPr sz="600" cap="all"/>
            </a:lvl2pPr>
            <a:lvl3pPr>
              <a:lnSpc>
                <a:spcPct val="120000"/>
              </a:lnSpc>
              <a:spcBef>
                <a:spcPts val="0"/>
              </a:spcBef>
              <a:defRPr sz="600" cap="all"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B7CFAC1-DC05-3DCE-536A-3B9F5F2C02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0293" y="2190485"/>
            <a:ext cx="6305826" cy="53848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6EE613FE-D51C-C25E-E9AC-FBA25C0FAF6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00267" y="2825615"/>
            <a:ext cx="6305826" cy="231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58F3644-BB8F-4F5B-E186-CB87B28A35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0267" y="3313113"/>
            <a:ext cx="6305857" cy="2067781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introductietekst in te voegen 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2F519810-FBF3-230B-0A69-43A9A98EAE4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4086" y="4620236"/>
            <a:ext cx="2706855" cy="21858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email@vandoorne.com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2BA2BCFF-A95D-AC75-CACD-D46B461FDF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4086" y="4891275"/>
            <a:ext cx="2706855" cy="21858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+ 31(0)XX XXXX XXX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F1B79C47-BA63-6DCF-A4A9-D53DCB569B4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4086" y="5162314"/>
            <a:ext cx="2706855" cy="21858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linkedIn.com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C64CA60-8872-5F1B-829F-F4048848ED4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80002" y="2232954"/>
            <a:ext cx="698159" cy="1080000"/>
          </a:xfrm>
          <a:custGeom>
            <a:avLst/>
            <a:gdLst>
              <a:gd name="connsiteX0" fmla="*/ 0 w 698159"/>
              <a:gd name="connsiteY0" fmla="*/ 0 h 1080000"/>
              <a:gd name="connsiteX1" fmla="*/ 576292 w 698159"/>
              <a:gd name="connsiteY1" fmla="*/ 0 h 1080000"/>
              <a:gd name="connsiteX2" fmla="*/ 698159 w 698159"/>
              <a:gd name="connsiteY2" fmla="*/ 121867 h 1080000"/>
              <a:gd name="connsiteX3" fmla="*/ 698159 w 698159"/>
              <a:gd name="connsiteY3" fmla="*/ 958133 h 1080000"/>
              <a:gd name="connsiteX4" fmla="*/ 576292 w 698159"/>
              <a:gd name="connsiteY4" fmla="*/ 1080000 h 1080000"/>
              <a:gd name="connsiteX5" fmla="*/ 0 w 698159"/>
              <a:gd name="connsiteY5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159" h="1080000">
                <a:moveTo>
                  <a:pt x="0" y="0"/>
                </a:moveTo>
                <a:lnTo>
                  <a:pt x="576292" y="0"/>
                </a:lnTo>
                <a:cubicBezTo>
                  <a:pt x="643597" y="0"/>
                  <a:pt x="698159" y="54562"/>
                  <a:pt x="698159" y="121867"/>
                </a:cubicBezTo>
                <a:lnTo>
                  <a:pt x="698159" y="958133"/>
                </a:lnTo>
                <a:cubicBezTo>
                  <a:pt x="698159" y="1025438"/>
                  <a:pt x="643597" y="1080000"/>
                  <a:pt x="576292" y="1080000"/>
                </a:cubicBezTo>
                <a:lnTo>
                  <a:pt x="0" y="1080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Foto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E3D3A59-44A6-6800-526C-9D1BE5091832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82096" y="180000"/>
            <a:ext cx="1392374" cy="1568088"/>
          </a:xfrm>
          <a:custGeom>
            <a:avLst/>
            <a:gdLst>
              <a:gd name="connsiteX0" fmla="*/ 67568 w 1392374"/>
              <a:gd name="connsiteY0" fmla="*/ 0 h 1568088"/>
              <a:gd name="connsiteX1" fmla="*/ 1387526 w 1392374"/>
              <a:gd name="connsiteY1" fmla="*/ 0 h 1568088"/>
              <a:gd name="connsiteX2" fmla="*/ 1392374 w 1392374"/>
              <a:gd name="connsiteY2" fmla="*/ 24014 h 1568088"/>
              <a:gd name="connsiteX3" fmla="*/ 1392374 w 1392374"/>
              <a:gd name="connsiteY3" fmla="*/ 1371694 h 1568088"/>
              <a:gd name="connsiteX4" fmla="*/ 1195980 w 1392374"/>
              <a:gd name="connsiteY4" fmla="*/ 1568088 h 1568088"/>
              <a:gd name="connsiteX5" fmla="*/ 196394 w 1392374"/>
              <a:gd name="connsiteY5" fmla="*/ 1568088 h 1568088"/>
              <a:gd name="connsiteX6" fmla="*/ 0 w 1392374"/>
              <a:gd name="connsiteY6" fmla="*/ 1371694 h 1568088"/>
              <a:gd name="connsiteX7" fmla="*/ 0 w 1392374"/>
              <a:gd name="connsiteY7" fmla="*/ 24014 h 1568088"/>
              <a:gd name="connsiteX8" fmla="*/ 3109 w 1392374"/>
              <a:gd name="connsiteY8" fmla="*/ 8618 h 1568088"/>
              <a:gd name="connsiteX9" fmla="*/ 13222 w 1392374"/>
              <a:gd name="connsiteY9" fmla="*/ 5479 h 1568088"/>
              <a:gd name="connsiteX10" fmla="*/ 67568 w 1392374"/>
              <a:gd name="connsiteY10" fmla="*/ 0 h 156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2374" h="1568088">
                <a:moveTo>
                  <a:pt x="67568" y="0"/>
                </a:moveTo>
                <a:lnTo>
                  <a:pt x="1387526" y="0"/>
                </a:lnTo>
                <a:lnTo>
                  <a:pt x="1392374" y="24014"/>
                </a:lnTo>
                <a:lnTo>
                  <a:pt x="1392374" y="1371694"/>
                </a:lnTo>
                <a:cubicBezTo>
                  <a:pt x="1392374" y="1480159"/>
                  <a:pt x="1304445" y="1568088"/>
                  <a:pt x="1195980" y="1568088"/>
                </a:cubicBezTo>
                <a:lnTo>
                  <a:pt x="196394" y="1568088"/>
                </a:lnTo>
                <a:cubicBezTo>
                  <a:pt x="87929" y="1568088"/>
                  <a:pt x="0" y="1480159"/>
                  <a:pt x="0" y="1371694"/>
                </a:cubicBezTo>
                <a:lnTo>
                  <a:pt x="0" y="24014"/>
                </a:lnTo>
                <a:lnTo>
                  <a:pt x="3109" y="8618"/>
                </a:lnTo>
                <a:lnTo>
                  <a:pt x="13222" y="5479"/>
                </a:lnTo>
                <a:cubicBezTo>
                  <a:pt x="30776" y="1887"/>
                  <a:pt x="48952" y="0"/>
                  <a:pt x="6756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Foto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6617060-487A-B1BE-5F53-72A347535E7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24293" y="180000"/>
            <a:ext cx="540914" cy="629944"/>
          </a:xfrm>
          <a:custGeom>
            <a:avLst/>
            <a:gdLst>
              <a:gd name="connsiteX0" fmla="*/ 6265 w 540914"/>
              <a:gd name="connsiteY0" fmla="*/ 0 h 629944"/>
              <a:gd name="connsiteX1" fmla="*/ 534649 w 540914"/>
              <a:gd name="connsiteY1" fmla="*/ 0 h 629944"/>
              <a:gd name="connsiteX2" fmla="*/ 534919 w 540914"/>
              <a:gd name="connsiteY2" fmla="*/ 399 h 629944"/>
              <a:gd name="connsiteX3" fmla="*/ 540914 w 540914"/>
              <a:gd name="connsiteY3" fmla="*/ 30097 h 629944"/>
              <a:gd name="connsiteX4" fmla="*/ 540914 w 540914"/>
              <a:gd name="connsiteY4" fmla="*/ 553648 h 629944"/>
              <a:gd name="connsiteX5" fmla="*/ 464618 w 540914"/>
              <a:gd name="connsiteY5" fmla="*/ 629944 h 629944"/>
              <a:gd name="connsiteX6" fmla="*/ 76296 w 540914"/>
              <a:gd name="connsiteY6" fmla="*/ 629944 h 629944"/>
              <a:gd name="connsiteX7" fmla="*/ 0 w 540914"/>
              <a:gd name="connsiteY7" fmla="*/ 553648 h 629944"/>
              <a:gd name="connsiteX8" fmla="*/ 0 w 540914"/>
              <a:gd name="connsiteY8" fmla="*/ 30097 h 629944"/>
              <a:gd name="connsiteX9" fmla="*/ 5996 w 540914"/>
              <a:gd name="connsiteY9" fmla="*/ 399 h 6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914" h="629944">
                <a:moveTo>
                  <a:pt x="6265" y="0"/>
                </a:moveTo>
                <a:lnTo>
                  <a:pt x="534649" y="0"/>
                </a:lnTo>
                <a:lnTo>
                  <a:pt x="534919" y="399"/>
                </a:lnTo>
                <a:cubicBezTo>
                  <a:pt x="538779" y="9527"/>
                  <a:pt x="540914" y="19563"/>
                  <a:pt x="540914" y="30097"/>
                </a:cubicBezTo>
                <a:lnTo>
                  <a:pt x="540914" y="553648"/>
                </a:lnTo>
                <a:cubicBezTo>
                  <a:pt x="540914" y="595785"/>
                  <a:pt x="506755" y="629944"/>
                  <a:pt x="464618" y="629944"/>
                </a:cubicBezTo>
                <a:lnTo>
                  <a:pt x="76296" y="629944"/>
                </a:lnTo>
                <a:cubicBezTo>
                  <a:pt x="34159" y="629944"/>
                  <a:pt x="0" y="595785"/>
                  <a:pt x="0" y="553648"/>
                </a:cubicBezTo>
                <a:lnTo>
                  <a:pt x="0" y="30097"/>
                </a:lnTo>
                <a:cubicBezTo>
                  <a:pt x="0" y="19563"/>
                  <a:pt x="2135" y="9527"/>
                  <a:pt x="5996" y="399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tIns="0" bIns="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Filter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3C37768-6820-40B3-48A8-896D0C70C9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80002" y="2232954"/>
            <a:ext cx="698159" cy="1080000"/>
          </a:xfrm>
          <a:custGeom>
            <a:avLst/>
            <a:gdLst>
              <a:gd name="connsiteX0" fmla="*/ 0 w 698159"/>
              <a:gd name="connsiteY0" fmla="*/ 0 h 1080000"/>
              <a:gd name="connsiteX1" fmla="*/ 576292 w 698159"/>
              <a:gd name="connsiteY1" fmla="*/ 0 h 1080000"/>
              <a:gd name="connsiteX2" fmla="*/ 698159 w 698159"/>
              <a:gd name="connsiteY2" fmla="*/ 121867 h 1080000"/>
              <a:gd name="connsiteX3" fmla="*/ 698159 w 698159"/>
              <a:gd name="connsiteY3" fmla="*/ 958133 h 1080000"/>
              <a:gd name="connsiteX4" fmla="*/ 576292 w 698159"/>
              <a:gd name="connsiteY4" fmla="*/ 1080000 h 1080000"/>
              <a:gd name="connsiteX5" fmla="*/ 0 w 698159"/>
              <a:gd name="connsiteY5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159" h="1080000">
                <a:moveTo>
                  <a:pt x="0" y="0"/>
                </a:moveTo>
                <a:lnTo>
                  <a:pt x="576292" y="0"/>
                </a:lnTo>
                <a:cubicBezTo>
                  <a:pt x="643597" y="0"/>
                  <a:pt x="698159" y="54562"/>
                  <a:pt x="698159" y="121867"/>
                </a:cubicBezTo>
                <a:lnTo>
                  <a:pt x="698159" y="958133"/>
                </a:lnTo>
                <a:cubicBezTo>
                  <a:pt x="698159" y="1025438"/>
                  <a:pt x="643597" y="1080000"/>
                  <a:pt x="576292" y="1080000"/>
                </a:cubicBezTo>
                <a:lnTo>
                  <a:pt x="0" y="1080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tIns="0" bIns="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Filter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48B59DC-B9A2-A183-8BD5-6621771DE6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2096" y="180000"/>
            <a:ext cx="1392374" cy="1568088"/>
          </a:xfrm>
          <a:custGeom>
            <a:avLst/>
            <a:gdLst>
              <a:gd name="connsiteX0" fmla="*/ 67568 w 1392374"/>
              <a:gd name="connsiteY0" fmla="*/ 0 h 1568088"/>
              <a:gd name="connsiteX1" fmla="*/ 1387526 w 1392374"/>
              <a:gd name="connsiteY1" fmla="*/ 0 h 1568088"/>
              <a:gd name="connsiteX2" fmla="*/ 1392374 w 1392374"/>
              <a:gd name="connsiteY2" fmla="*/ 24014 h 1568088"/>
              <a:gd name="connsiteX3" fmla="*/ 1392374 w 1392374"/>
              <a:gd name="connsiteY3" fmla="*/ 1371694 h 1568088"/>
              <a:gd name="connsiteX4" fmla="*/ 1195980 w 1392374"/>
              <a:gd name="connsiteY4" fmla="*/ 1568088 h 1568088"/>
              <a:gd name="connsiteX5" fmla="*/ 196394 w 1392374"/>
              <a:gd name="connsiteY5" fmla="*/ 1568088 h 1568088"/>
              <a:gd name="connsiteX6" fmla="*/ 0 w 1392374"/>
              <a:gd name="connsiteY6" fmla="*/ 1371694 h 1568088"/>
              <a:gd name="connsiteX7" fmla="*/ 0 w 1392374"/>
              <a:gd name="connsiteY7" fmla="*/ 24014 h 1568088"/>
              <a:gd name="connsiteX8" fmla="*/ 3109 w 1392374"/>
              <a:gd name="connsiteY8" fmla="*/ 8618 h 1568088"/>
              <a:gd name="connsiteX9" fmla="*/ 13222 w 1392374"/>
              <a:gd name="connsiteY9" fmla="*/ 5479 h 1568088"/>
              <a:gd name="connsiteX10" fmla="*/ 67568 w 1392374"/>
              <a:gd name="connsiteY10" fmla="*/ 0 h 156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2374" h="1568088">
                <a:moveTo>
                  <a:pt x="67568" y="0"/>
                </a:moveTo>
                <a:lnTo>
                  <a:pt x="1387526" y="0"/>
                </a:lnTo>
                <a:lnTo>
                  <a:pt x="1392374" y="24014"/>
                </a:lnTo>
                <a:lnTo>
                  <a:pt x="1392374" y="1371694"/>
                </a:lnTo>
                <a:cubicBezTo>
                  <a:pt x="1392374" y="1480159"/>
                  <a:pt x="1304445" y="1568088"/>
                  <a:pt x="1195980" y="1568088"/>
                </a:cubicBezTo>
                <a:lnTo>
                  <a:pt x="196394" y="1568088"/>
                </a:lnTo>
                <a:cubicBezTo>
                  <a:pt x="87929" y="1568088"/>
                  <a:pt x="0" y="1480159"/>
                  <a:pt x="0" y="1371694"/>
                </a:cubicBezTo>
                <a:lnTo>
                  <a:pt x="0" y="24014"/>
                </a:lnTo>
                <a:lnTo>
                  <a:pt x="3109" y="8618"/>
                </a:lnTo>
                <a:lnTo>
                  <a:pt x="13222" y="5479"/>
                </a:lnTo>
                <a:cubicBezTo>
                  <a:pt x="30776" y="1887"/>
                  <a:pt x="48952" y="0"/>
                  <a:pt x="67568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tIns="0" bIns="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Filter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876661A-2FC3-CD71-536E-D93338C6F48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04086" y="1079650"/>
            <a:ext cx="2706854" cy="3383568"/>
          </a:xfrm>
          <a:prstGeom prst="roundRect">
            <a:avLst>
              <a:gd name="adj" fmla="val 5780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pic>
        <p:nvPicPr>
          <p:cNvPr id="42" name="Picture 41" descr="A screenshot of a phone&#10;&#10;Description automatically generated">
            <a:extLst>
              <a:ext uri="{FF2B5EF4-FFF2-40B4-BE49-F238E27FC236}">
                <a16:creationId xmlns:a16="http://schemas.microsoft.com/office/drawing/2014/main" id="{52F65C53-E007-CFE9-FDAB-189178E964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27026" y="1661167"/>
            <a:ext cx="2520000" cy="35356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F14D3-B6C5-B00F-77ED-61BB3EB80AD1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416BC-09C9-FA3A-DD18-36912C5E4734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FF87464C-C7BB-40A7-AED2-9BA3D5A19261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273134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 layout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53F6D2AC-9B64-84BC-E994-8E357B9CB2D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024293" y="180000"/>
            <a:ext cx="540914" cy="629944"/>
          </a:xfrm>
          <a:custGeom>
            <a:avLst/>
            <a:gdLst>
              <a:gd name="connsiteX0" fmla="*/ 6265 w 540914"/>
              <a:gd name="connsiteY0" fmla="*/ 0 h 629944"/>
              <a:gd name="connsiteX1" fmla="*/ 534649 w 540914"/>
              <a:gd name="connsiteY1" fmla="*/ 0 h 629944"/>
              <a:gd name="connsiteX2" fmla="*/ 534919 w 540914"/>
              <a:gd name="connsiteY2" fmla="*/ 399 h 629944"/>
              <a:gd name="connsiteX3" fmla="*/ 540914 w 540914"/>
              <a:gd name="connsiteY3" fmla="*/ 30097 h 629944"/>
              <a:gd name="connsiteX4" fmla="*/ 540914 w 540914"/>
              <a:gd name="connsiteY4" fmla="*/ 553648 h 629944"/>
              <a:gd name="connsiteX5" fmla="*/ 464618 w 540914"/>
              <a:gd name="connsiteY5" fmla="*/ 629944 h 629944"/>
              <a:gd name="connsiteX6" fmla="*/ 76296 w 540914"/>
              <a:gd name="connsiteY6" fmla="*/ 629944 h 629944"/>
              <a:gd name="connsiteX7" fmla="*/ 0 w 540914"/>
              <a:gd name="connsiteY7" fmla="*/ 553648 h 629944"/>
              <a:gd name="connsiteX8" fmla="*/ 0 w 540914"/>
              <a:gd name="connsiteY8" fmla="*/ 30097 h 629944"/>
              <a:gd name="connsiteX9" fmla="*/ 5996 w 540914"/>
              <a:gd name="connsiteY9" fmla="*/ 399 h 6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914" h="629944">
                <a:moveTo>
                  <a:pt x="6265" y="0"/>
                </a:moveTo>
                <a:lnTo>
                  <a:pt x="534649" y="0"/>
                </a:lnTo>
                <a:lnTo>
                  <a:pt x="534919" y="399"/>
                </a:lnTo>
                <a:cubicBezTo>
                  <a:pt x="538779" y="9527"/>
                  <a:pt x="540914" y="19563"/>
                  <a:pt x="540914" y="30097"/>
                </a:cubicBezTo>
                <a:lnTo>
                  <a:pt x="540914" y="553648"/>
                </a:lnTo>
                <a:cubicBezTo>
                  <a:pt x="540914" y="595785"/>
                  <a:pt x="506755" y="629944"/>
                  <a:pt x="464618" y="629944"/>
                </a:cubicBezTo>
                <a:lnTo>
                  <a:pt x="76296" y="629944"/>
                </a:lnTo>
                <a:cubicBezTo>
                  <a:pt x="34159" y="629944"/>
                  <a:pt x="0" y="595785"/>
                  <a:pt x="0" y="553648"/>
                </a:cubicBezTo>
                <a:lnTo>
                  <a:pt x="0" y="30097"/>
                </a:lnTo>
                <a:cubicBezTo>
                  <a:pt x="0" y="19563"/>
                  <a:pt x="2135" y="9527"/>
                  <a:pt x="5996" y="399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Foto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B493643-6DE5-95BA-E746-8B6C0CF2A16F}"/>
              </a:ext>
            </a:extLst>
          </p:cNvPr>
          <p:cNvSpPr txBox="1">
            <a:spLocks/>
          </p:cNvSpPr>
          <p:nvPr userDrawn="1"/>
        </p:nvSpPr>
        <p:spPr>
          <a:xfrm>
            <a:off x="4600295" y="719140"/>
            <a:ext cx="5000906" cy="1050984"/>
          </a:xfrm>
          <a:prstGeom prst="roundRect">
            <a:avLst>
              <a:gd name="adj" fmla="val 19792"/>
            </a:avLst>
          </a:prstGeom>
          <a:solidFill>
            <a:schemeClr val="bg1"/>
          </a:solidFill>
          <a:ln>
            <a:noFill/>
          </a:ln>
        </p:spPr>
        <p:txBody>
          <a:bodyPr vert="horz" lIns="144000" tIns="36000" rIns="144000" bIns="3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kern="1200" spc="50" baseline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492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715963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715963" algn="l"/>
              </a:tabLst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7913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4351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F81B815F-AECC-CFE9-D27C-2A07FC7B0032}"/>
              </a:ext>
            </a:extLst>
          </p:cNvPr>
          <p:cNvSpPr txBox="1">
            <a:spLocks/>
          </p:cNvSpPr>
          <p:nvPr userDrawn="1"/>
        </p:nvSpPr>
        <p:spPr>
          <a:xfrm>
            <a:off x="4937046" y="896896"/>
            <a:ext cx="1901903" cy="15688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 kern="1200" spc="50" baseline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65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715963" algn="l"/>
              </a:tabLst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985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55712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b="0" dirty="0">
                <a:solidFill>
                  <a:schemeClr val="accent1"/>
                </a:solidFill>
                <a:latin typeface="+mj-lt"/>
              </a:rPr>
              <a:t>Sectoren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77CA078B-62E4-CE17-A444-F277117F63EB}"/>
              </a:ext>
            </a:extLst>
          </p:cNvPr>
          <p:cNvSpPr txBox="1">
            <a:spLocks/>
          </p:cNvSpPr>
          <p:nvPr userDrawn="1"/>
        </p:nvSpPr>
        <p:spPr>
          <a:xfrm>
            <a:off x="7252974" y="896896"/>
            <a:ext cx="1901903" cy="15688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 kern="1200" spc="50" baseline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65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715963" algn="l"/>
              </a:tabLst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985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55712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900" b="0" dirty="0">
                <a:solidFill>
                  <a:schemeClr val="accent1"/>
                </a:solidFill>
                <a:latin typeface="+mj-lt"/>
              </a:rPr>
              <a:t>Expertises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702BCC9-FF53-D7B6-06F5-6337832BA5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7047" y="1125819"/>
            <a:ext cx="1901903" cy="493431"/>
          </a:xfrm>
          <a:noFill/>
        </p:spPr>
        <p:txBody>
          <a:bodyPr tIns="0" bIns="0" anchor="t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600" cap="all"/>
            </a:lvl1pPr>
            <a:lvl2pPr>
              <a:lnSpc>
                <a:spcPct val="120000"/>
              </a:lnSpc>
              <a:spcBef>
                <a:spcPts val="0"/>
              </a:spcBef>
              <a:defRPr sz="600" cap="all"/>
            </a:lvl2pPr>
            <a:lvl3pPr>
              <a:lnSpc>
                <a:spcPct val="120000"/>
              </a:lnSpc>
              <a:spcBef>
                <a:spcPts val="0"/>
              </a:spcBef>
              <a:defRPr sz="600" cap="all"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775DE194-2DDA-B538-F676-67C8B5F75DB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52974" y="1125819"/>
            <a:ext cx="1901903" cy="493431"/>
          </a:xfrm>
          <a:noFill/>
        </p:spPr>
        <p:txBody>
          <a:bodyPr tIns="0" bIns="0" anchor="t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600" cap="all"/>
            </a:lvl1pPr>
            <a:lvl2pPr>
              <a:lnSpc>
                <a:spcPct val="120000"/>
              </a:lnSpc>
              <a:spcBef>
                <a:spcPts val="0"/>
              </a:spcBef>
              <a:defRPr sz="600" cap="all"/>
            </a:lvl2pPr>
            <a:lvl3pPr>
              <a:lnSpc>
                <a:spcPct val="120000"/>
              </a:lnSpc>
              <a:spcBef>
                <a:spcPts val="0"/>
              </a:spcBef>
              <a:defRPr sz="600" cap="all"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B7CFAC1-DC05-3DCE-536A-3B9F5F2C02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00293" y="2190485"/>
            <a:ext cx="4762782" cy="53848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>
                <a:latin typeface="+mj-lt"/>
              </a:defRPr>
            </a:lvl2pPr>
            <a:lvl3pPr>
              <a:spcBef>
                <a:spcPts val="0"/>
              </a:spcBef>
              <a:defRPr sz="1400">
                <a:latin typeface="+mj-lt"/>
              </a:defRPr>
            </a:lvl3pPr>
            <a:lvl4pPr>
              <a:spcBef>
                <a:spcPts val="0"/>
              </a:spcBef>
              <a:defRPr sz="1400">
                <a:latin typeface="+mj-lt"/>
              </a:defRPr>
            </a:lvl4pPr>
            <a:lvl5pPr>
              <a:spcBef>
                <a:spcPts val="0"/>
              </a:spcBef>
              <a:defRPr sz="1400">
                <a:latin typeface="+mj-lt"/>
              </a:defRPr>
            </a:lvl5pPr>
          </a:lstStyle>
          <a:p>
            <a:pPr lvl="0"/>
            <a:r>
              <a:rPr lang="nl-NL" dirty="0"/>
              <a:t>Naam Achternaam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6EE613FE-D51C-C25E-E9AC-FBA25C0FAF6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00267" y="2825615"/>
            <a:ext cx="4762782" cy="231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Klikken om positie in te voegen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058F3644-BB8F-4F5B-E186-CB87B28A35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0267" y="3313113"/>
            <a:ext cx="6305857" cy="992159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introductietekst in te voegen 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2F519810-FBF3-230B-0A69-43A9A98EAE4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4086" y="4620236"/>
            <a:ext cx="2706855" cy="21858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email@vandoorne.com</a:t>
            </a:r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2BA2BCFF-A95D-AC75-CACD-D46B461FDFB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4086" y="4891275"/>
            <a:ext cx="2706855" cy="21858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+ 31(0)XX XXXX XXX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F1B79C47-BA63-6DCF-A4A9-D53DCB569B4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4086" y="5162314"/>
            <a:ext cx="2706855" cy="21858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linkedIn.com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C64CA60-8872-5F1B-829F-F4048848ED4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80002" y="2232954"/>
            <a:ext cx="698159" cy="1080000"/>
          </a:xfrm>
          <a:custGeom>
            <a:avLst/>
            <a:gdLst>
              <a:gd name="connsiteX0" fmla="*/ 0 w 698159"/>
              <a:gd name="connsiteY0" fmla="*/ 0 h 1080000"/>
              <a:gd name="connsiteX1" fmla="*/ 576292 w 698159"/>
              <a:gd name="connsiteY1" fmla="*/ 0 h 1080000"/>
              <a:gd name="connsiteX2" fmla="*/ 698159 w 698159"/>
              <a:gd name="connsiteY2" fmla="*/ 121867 h 1080000"/>
              <a:gd name="connsiteX3" fmla="*/ 698159 w 698159"/>
              <a:gd name="connsiteY3" fmla="*/ 958133 h 1080000"/>
              <a:gd name="connsiteX4" fmla="*/ 576292 w 698159"/>
              <a:gd name="connsiteY4" fmla="*/ 1080000 h 1080000"/>
              <a:gd name="connsiteX5" fmla="*/ 0 w 698159"/>
              <a:gd name="connsiteY5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159" h="1080000">
                <a:moveTo>
                  <a:pt x="0" y="0"/>
                </a:moveTo>
                <a:lnTo>
                  <a:pt x="576292" y="0"/>
                </a:lnTo>
                <a:cubicBezTo>
                  <a:pt x="643597" y="0"/>
                  <a:pt x="698159" y="54562"/>
                  <a:pt x="698159" y="121867"/>
                </a:cubicBezTo>
                <a:lnTo>
                  <a:pt x="698159" y="958133"/>
                </a:lnTo>
                <a:cubicBezTo>
                  <a:pt x="698159" y="1025438"/>
                  <a:pt x="643597" y="1080000"/>
                  <a:pt x="576292" y="1080000"/>
                </a:cubicBezTo>
                <a:lnTo>
                  <a:pt x="0" y="108000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Foto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AE3D3A59-44A6-6800-526C-9D1BE5091832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82096" y="180000"/>
            <a:ext cx="1392374" cy="1568088"/>
          </a:xfrm>
          <a:custGeom>
            <a:avLst/>
            <a:gdLst>
              <a:gd name="connsiteX0" fmla="*/ 67568 w 1392374"/>
              <a:gd name="connsiteY0" fmla="*/ 0 h 1568088"/>
              <a:gd name="connsiteX1" fmla="*/ 1387526 w 1392374"/>
              <a:gd name="connsiteY1" fmla="*/ 0 h 1568088"/>
              <a:gd name="connsiteX2" fmla="*/ 1392374 w 1392374"/>
              <a:gd name="connsiteY2" fmla="*/ 24014 h 1568088"/>
              <a:gd name="connsiteX3" fmla="*/ 1392374 w 1392374"/>
              <a:gd name="connsiteY3" fmla="*/ 1371694 h 1568088"/>
              <a:gd name="connsiteX4" fmla="*/ 1195980 w 1392374"/>
              <a:gd name="connsiteY4" fmla="*/ 1568088 h 1568088"/>
              <a:gd name="connsiteX5" fmla="*/ 196394 w 1392374"/>
              <a:gd name="connsiteY5" fmla="*/ 1568088 h 1568088"/>
              <a:gd name="connsiteX6" fmla="*/ 0 w 1392374"/>
              <a:gd name="connsiteY6" fmla="*/ 1371694 h 1568088"/>
              <a:gd name="connsiteX7" fmla="*/ 0 w 1392374"/>
              <a:gd name="connsiteY7" fmla="*/ 24014 h 1568088"/>
              <a:gd name="connsiteX8" fmla="*/ 3109 w 1392374"/>
              <a:gd name="connsiteY8" fmla="*/ 8618 h 1568088"/>
              <a:gd name="connsiteX9" fmla="*/ 13222 w 1392374"/>
              <a:gd name="connsiteY9" fmla="*/ 5479 h 1568088"/>
              <a:gd name="connsiteX10" fmla="*/ 67568 w 1392374"/>
              <a:gd name="connsiteY10" fmla="*/ 0 h 156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2374" h="1568088">
                <a:moveTo>
                  <a:pt x="67568" y="0"/>
                </a:moveTo>
                <a:lnTo>
                  <a:pt x="1387526" y="0"/>
                </a:lnTo>
                <a:lnTo>
                  <a:pt x="1392374" y="24014"/>
                </a:lnTo>
                <a:lnTo>
                  <a:pt x="1392374" y="1371694"/>
                </a:lnTo>
                <a:cubicBezTo>
                  <a:pt x="1392374" y="1480159"/>
                  <a:pt x="1304445" y="1568088"/>
                  <a:pt x="1195980" y="1568088"/>
                </a:cubicBezTo>
                <a:lnTo>
                  <a:pt x="196394" y="1568088"/>
                </a:lnTo>
                <a:cubicBezTo>
                  <a:pt x="87929" y="1568088"/>
                  <a:pt x="0" y="1480159"/>
                  <a:pt x="0" y="1371694"/>
                </a:cubicBezTo>
                <a:lnTo>
                  <a:pt x="0" y="24014"/>
                </a:lnTo>
                <a:lnTo>
                  <a:pt x="3109" y="8618"/>
                </a:lnTo>
                <a:lnTo>
                  <a:pt x="13222" y="5479"/>
                </a:lnTo>
                <a:cubicBezTo>
                  <a:pt x="30776" y="1887"/>
                  <a:pt x="48952" y="0"/>
                  <a:pt x="67568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Foto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C6617060-487A-B1BE-5F53-72A347535E7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24293" y="180000"/>
            <a:ext cx="540914" cy="629944"/>
          </a:xfrm>
          <a:custGeom>
            <a:avLst/>
            <a:gdLst>
              <a:gd name="connsiteX0" fmla="*/ 6265 w 540914"/>
              <a:gd name="connsiteY0" fmla="*/ 0 h 629944"/>
              <a:gd name="connsiteX1" fmla="*/ 534649 w 540914"/>
              <a:gd name="connsiteY1" fmla="*/ 0 h 629944"/>
              <a:gd name="connsiteX2" fmla="*/ 534919 w 540914"/>
              <a:gd name="connsiteY2" fmla="*/ 399 h 629944"/>
              <a:gd name="connsiteX3" fmla="*/ 540914 w 540914"/>
              <a:gd name="connsiteY3" fmla="*/ 30097 h 629944"/>
              <a:gd name="connsiteX4" fmla="*/ 540914 w 540914"/>
              <a:gd name="connsiteY4" fmla="*/ 553648 h 629944"/>
              <a:gd name="connsiteX5" fmla="*/ 464618 w 540914"/>
              <a:gd name="connsiteY5" fmla="*/ 629944 h 629944"/>
              <a:gd name="connsiteX6" fmla="*/ 76296 w 540914"/>
              <a:gd name="connsiteY6" fmla="*/ 629944 h 629944"/>
              <a:gd name="connsiteX7" fmla="*/ 0 w 540914"/>
              <a:gd name="connsiteY7" fmla="*/ 553648 h 629944"/>
              <a:gd name="connsiteX8" fmla="*/ 0 w 540914"/>
              <a:gd name="connsiteY8" fmla="*/ 30097 h 629944"/>
              <a:gd name="connsiteX9" fmla="*/ 5996 w 540914"/>
              <a:gd name="connsiteY9" fmla="*/ 399 h 62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0914" h="629944">
                <a:moveTo>
                  <a:pt x="6265" y="0"/>
                </a:moveTo>
                <a:lnTo>
                  <a:pt x="534649" y="0"/>
                </a:lnTo>
                <a:lnTo>
                  <a:pt x="534919" y="399"/>
                </a:lnTo>
                <a:cubicBezTo>
                  <a:pt x="538779" y="9527"/>
                  <a:pt x="540914" y="19563"/>
                  <a:pt x="540914" y="30097"/>
                </a:cubicBezTo>
                <a:lnTo>
                  <a:pt x="540914" y="553648"/>
                </a:lnTo>
                <a:cubicBezTo>
                  <a:pt x="540914" y="595785"/>
                  <a:pt x="506755" y="629944"/>
                  <a:pt x="464618" y="629944"/>
                </a:cubicBezTo>
                <a:lnTo>
                  <a:pt x="76296" y="629944"/>
                </a:lnTo>
                <a:cubicBezTo>
                  <a:pt x="34159" y="629944"/>
                  <a:pt x="0" y="595785"/>
                  <a:pt x="0" y="553648"/>
                </a:cubicBezTo>
                <a:lnTo>
                  <a:pt x="0" y="30097"/>
                </a:lnTo>
                <a:cubicBezTo>
                  <a:pt x="0" y="19563"/>
                  <a:pt x="2135" y="9527"/>
                  <a:pt x="5996" y="399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tIns="0" bIns="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Filter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3C37768-6820-40B3-48A8-896D0C70C9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80002" y="2232954"/>
            <a:ext cx="698159" cy="1080000"/>
          </a:xfrm>
          <a:custGeom>
            <a:avLst/>
            <a:gdLst>
              <a:gd name="connsiteX0" fmla="*/ 0 w 698159"/>
              <a:gd name="connsiteY0" fmla="*/ 0 h 1080000"/>
              <a:gd name="connsiteX1" fmla="*/ 576292 w 698159"/>
              <a:gd name="connsiteY1" fmla="*/ 0 h 1080000"/>
              <a:gd name="connsiteX2" fmla="*/ 698159 w 698159"/>
              <a:gd name="connsiteY2" fmla="*/ 121867 h 1080000"/>
              <a:gd name="connsiteX3" fmla="*/ 698159 w 698159"/>
              <a:gd name="connsiteY3" fmla="*/ 958133 h 1080000"/>
              <a:gd name="connsiteX4" fmla="*/ 576292 w 698159"/>
              <a:gd name="connsiteY4" fmla="*/ 1080000 h 1080000"/>
              <a:gd name="connsiteX5" fmla="*/ 0 w 698159"/>
              <a:gd name="connsiteY5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8159" h="1080000">
                <a:moveTo>
                  <a:pt x="0" y="0"/>
                </a:moveTo>
                <a:lnTo>
                  <a:pt x="576292" y="0"/>
                </a:lnTo>
                <a:cubicBezTo>
                  <a:pt x="643597" y="0"/>
                  <a:pt x="698159" y="54562"/>
                  <a:pt x="698159" y="121867"/>
                </a:cubicBezTo>
                <a:lnTo>
                  <a:pt x="698159" y="958133"/>
                </a:lnTo>
                <a:cubicBezTo>
                  <a:pt x="698159" y="1025438"/>
                  <a:pt x="643597" y="1080000"/>
                  <a:pt x="576292" y="1080000"/>
                </a:cubicBezTo>
                <a:lnTo>
                  <a:pt x="0" y="1080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tIns="0" bIns="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Filter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48B59DC-B9A2-A183-8BD5-6621771DE6F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2096" y="180000"/>
            <a:ext cx="1392374" cy="1568088"/>
          </a:xfrm>
          <a:custGeom>
            <a:avLst/>
            <a:gdLst>
              <a:gd name="connsiteX0" fmla="*/ 67568 w 1392374"/>
              <a:gd name="connsiteY0" fmla="*/ 0 h 1568088"/>
              <a:gd name="connsiteX1" fmla="*/ 1387526 w 1392374"/>
              <a:gd name="connsiteY1" fmla="*/ 0 h 1568088"/>
              <a:gd name="connsiteX2" fmla="*/ 1392374 w 1392374"/>
              <a:gd name="connsiteY2" fmla="*/ 24014 h 1568088"/>
              <a:gd name="connsiteX3" fmla="*/ 1392374 w 1392374"/>
              <a:gd name="connsiteY3" fmla="*/ 1371694 h 1568088"/>
              <a:gd name="connsiteX4" fmla="*/ 1195980 w 1392374"/>
              <a:gd name="connsiteY4" fmla="*/ 1568088 h 1568088"/>
              <a:gd name="connsiteX5" fmla="*/ 196394 w 1392374"/>
              <a:gd name="connsiteY5" fmla="*/ 1568088 h 1568088"/>
              <a:gd name="connsiteX6" fmla="*/ 0 w 1392374"/>
              <a:gd name="connsiteY6" fmla="*/ 1371694 h 1568088"/>
              <a:gd name="connsiteX7" fmla="*/ 0 w 1392374"/>
              <a:gd name="connsiteY7" fmla="*/ 24014 h 1568088"/>
              <a:gd name="connsiteX8" fmla="*/ 3109 w 1392374"/>
              <a:gd name="connsiteY8" fmla="*/ 8618 h 1568088"/>
              <a:gd name="connsiteX9" fmla="*/ 13222 w 1392374"/>
              <a:gd name="connsiteY9" fmla="*/ 5479 h 1568088"/>
              <a:gd name="connsiteX10" fmla="*/ 67568 w 1392374"/>
              <a:gd name="connsiteY10" fmla="*/ 0 h 1568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2374" h="1568088">
                <a:moveTo>
                  <a:pt x="67568" y="0"/>
                </a:moveTo>
                <a:lnTo>
                  <a:pt x="1387526" y="0"/>
                </a:lnTo>
                <a:lnTo>
                  <a:pt x="1392374" y="24014"/>
                </a:lnTo>
                <a:lnTo>
                  <a:pt x="1392374" y="1371694"/>
                </a:lnTo>
                <a:cubicBezTo>
                  <a:pt x="1392374" y="1480159"/>
                  <a:pt x="1304445" y="1568088"/>
                  <a:pt x="1195980" y="1568088"/>
                </a:cubicBezTo>
                <a:lnTo>
                  <a:pt x="196394" y="1568088"/>
                </a:lnTo>
                <a:cubicBezTo>
                  <a:pt x="87929" y="1568088"/>
                  <a:pt x="0" y="1480159"/>
                  <a:pt x="0" y="1371694"/>
                </a:cubicBezTo>
                <a:lnTo>
                  <a:pt x="0" y="24014"/>
                </a:lnTo>
                <a:lnTo>
                  <a:pt x="3109" y="8618"/>
                </a:lnTo>
                <a:lnTo>
                  <a:pt x="13222" y="5479"/>
                </a:lnTo>
                <a:cubicBezTo>
                  <a:pt x="30776" y="1887"/>
                  <a:pt x="48952" y="0"/>
                  <a:pt x="67568" y="0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</p:spPr>
        <p:txBody>
          <a:bodyPr wrap="square" tIns="0" bIns="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8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Filter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876661A-2FC3-CD71-536E-D93338C6F48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04086" y="1079650"/>
            <a:ext cx="2706854" cy="3383568"/>
          </a:xfrm>
          <a:prstGeom prst="roundRect">
            <a:avLst>
              <a:gd name="adj" fmla="val 5780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pic>
        <p:nvPicPr>
          <p:cNvPr id="42" name="Picture 41" descr="A screenshot of a phone&#10;&#10;Description automatically generated">
            <a:extLst>
              <a:ext uri="{FF2B5EF4-FFF2-40B4-BE49-F238E27FC236}">
                <a16:creationId xmlns:a16="http://schemas.microsoft.com/office/drawing/2014/main" id="{52F65C53-E007-CFE9-FDAB-189178E964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27026" y="1661167"/>
            <a:ext cx="2520000" cy="35356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F14D3-B6C5-B00F-77ED-61BB3EB80AD1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B416BC-09C9-FA3A-DD18-36912C5E4734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FF87464C-C7BB-40A7-AED2-9BA3D5A19261}" type="datetime4">
              <a:rPr lang="nl-NL" smtClean="0"/>
              <a:t>8 juni 2026</a:t>
            </a:fld>
            <a:endParaRPr lang="nl-NL" dirty="0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F06BEAF9-8E9F-2926-0E86-5BC4FF628E2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600267" y="4889420"/>
            <a:ext cx="6305857" cy="491474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i="1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i="1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i="1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i="1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“Klikken om citaat in te voegen” 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4CA40A8-9A40-2CC6-A00F-8779C5ED3DC3}"/>
              </a:ext>
            </a:extLst>
          </p:cNvPr>
          <p:cNvSpPr txBox="1">
            <a:spLocks/>
          </p:cNvSpPr>
          <p:nvPr userDrawn="1"/>
        </p:nvSpPr>
        <p:spPr>
          <a:xfrm>
            <a:off x="4600267" y="4620236"/>
            <a:ext cx="6305826" cy="21858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defPPr>
              <a:defRPr lang="en-NL"/>
            </a:defPPr>
            <a:lvl1pPr marR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 spc="50" baseline="0">
                <a:solidFill>
                  <a:schemeClr val="accent1"/>
                </a:solidFill>
                <a:cs typeface="Arial" panose="020B0604020202020204" pitchFamily="34" charset="0"/>
              </a:defRPr>
            </a:lvl1pPr>
            <a:lvl2pPr marL="449263" indent="-1825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  <a:cs typeface="Arial" panose="020B0604020202020204" pitchFamily="34" charset="0"/>
              </a:defRPr>
            </a:lvl2pPr>
            <a:lvl3pPr marL="715963" indent="-1793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>
                <a:tab pos="715963" algn="l"/>
              </a:tabLst>
              <a:defRPr sz="1100">
                <a:solidFill>
                  <a:schemeClr val="accent1"/>
                </a:solidFill>
              </a:defRPr>
            </a:lvl3pPr>
            <a:lvl4pPr marL="1077913" indent="-1793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</a:defRPr>
            </a:lvl4pPr>
            <a:lvl5pPr marL="1435100" indent="-17938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1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l-NL" dirty="0">
                <a:solidFill>
                  <a:schemeClr val="bg1"/>
                </a:solidFill>
              </a:rPr>
              <a:t>Aanbeveling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6F1AA9-0E9C-644B-8CC1-1DF91898B3D7}"/>
              </a:ext>
            </a:extLst>
          </p:cNvPr>
          <p:cNvSpPr/>
          <p:nvPr userDrawn="1"/>
        </p:nvSpPr>
        <p:spPr>
          <a:xfrm>
            <a:off x="4444330" y="4691289"/>
            <a:ext cx="76474" cy="764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endParaRPr lang="nl-NL" sz="11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8DBA75-E55D-A674-50CB-440A413896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60" y="2559633"/>
            <a:ext cx="415369" cy="4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FBC4339C-E2C7-94DE-0994-D3B8EAF483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1509" y="2584151"/>
            <a:ext cx="744632" cy="4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9344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TITLE">
            <a:extLst>
              <a:ext uri="{FF2B5EF4-FFF2-40B4-BE49-F238E27FC236}">
                <a16:creationId xmlns:a16="http://schemas.microsoft.com/office/drawing/2014/main" id="{10B434B7-8BC3-27AA-C9C4-3432D6A798BE}"/>
              </a:ext>
            </a:extLst>
          </p:cNvPr>
          <p:cNvSpPr txBox="1">
            <a:spLocks/>
          </p:cNvSpPr>
          <p:nvPr userDrawn="1"/>
        </p:nvSpPr>
        <p:spPr>
          <a:xfrm>
            <a:off x="2412093" y="2505670"/>
            <a:ext cx="7367814" cy="92333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41B"/>
                </a:solidFill>
                <a:latin typeface="Merriweather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nl-NL" sz="6000" dirty="0">
                <a:solidFill>
                  <a:schemeClr val="bg1"/>
                </a:solidFill>
                <a:latin typeface="Merriweather Light" pitchFamily="2" charset="77"/>
                <a:cs typeface="Arial" panose="020B0604020202020204" pitchFamily="34" charset="0"/>
              </a:rPr>
              <a:t>Voor morgen.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FACBEB9-C2F7-1235-3024-97AADAFA7D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85550" y="6122473"/>
            <a:ext cx="1220899" cy="16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35788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s and cond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31EB7-2E5F-8593-1A6D-76B92CDC1469}"/>
              </a:ext>
            </a:extLst>
          </p:cNvPr>
          <p:cNvSpPr txBox="1"/>
          <p:nvPr userDrawn="1"/>
        </p:nvSpPr>
        <p:spPr>
          <a:xfrm>
            <a:off x="694125" y="1665287"/>
            <a:ext cx="10802550" cy="446404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wrap="square" lIns="0" tIns="252000" rIns="0" bIns="252000" numCol="4" spcCol="478800" rtlCol="0">
            <a:no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lang="nl-NL" sz="1050" dirty="0" err="1">
                <a:solidFill>
                  <a:schemeClr val="tx2"/>
                </a:solidFill>
              </a:rPr>
              <a:t>Lorem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ipsum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dolor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sit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amet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consectetur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adipiscing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elit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Nullam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sollicitudin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quis</a:t>
            </a:r>
            <a:r>
              <a:rPr lang="nl-NL" sz="1050" dirty="0">
                <a:solidFill>
                  <a:schemeClr val="tx2"/>
                </a:solidFill>
              </a:rPr>
              <a:t> ante </a:t>
            </a:r>
            <a:r>
              <a:rPr lang="nl-NL" sz="1050" dirty="0" err="1">
                <a:solidFill>
                  <a:schemeClr val="tx2"/>
                </a:solidFill>
              </a:rPr>
              <a:t>sed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facilisis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Pellentesque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habitant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morbi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tristique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senectus</a:t>
            </a:r>
            <a:r>
              <a:rPr lang="nl-NL" sz="1050" dirty="0">
                <a:solidFill>
                  <a:schemeClr val="tx2"/>
                </a:solidFill>
              </a:rPr>
              <a:t> et </a:t>
            </a:r>
            <a:r>
              <a:rPr lang="nl-NL" sz="1050" dirty="0" err="1">
                <a:solidFill>
                  <a:schemeClr val="tx2"/>
                </a:solidFill>
              </a:rPr>
              <a:t>netus</a:t>
            </a:r>
            <a:r>
              <a:rPr lang="nl-NL" sz="1050" dirty="0">
                <a:solidFill>
                  <a:schemeClr val="tx2"/>
                </a:solidFill>
              </a:rPr>
              <a:t> et </a:t>
            </a:r>
            <a:r>
              <a:rPr lang="nl-NL" sz="1050" dirty="0" err="1">
                <a:solidFill>
                  <a:schemeClr val="tx2"/>
                </a:solidFill>
              </a:rPr>
              <a:t>malesuada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fames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turpis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egestas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Proin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mollis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dui</a:t>
            </a:r>
            <a:r>
              <a:rPr lang="nl-NL" sz="1050" dirty="0">
                <a:solidFill>
                  <a:schemeClr val="tx2"/>
                </a:solidFill>
              </a:rPr>
              <a:t> massa, </a:t>
            </a:r>
            <a:r>
              <a:rPr lang="nl-NL" sz="1050" dirty="0" err="1">
                <a:solidFill>
                  <a:schemeClr val="tx2"/>
                </a:solidFill>
              </a:rPr>
              <a:t>ac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porta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lacus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fringilla</a:t>
            </a:r>
            <a:r>
              <a:rPr lang="nl-NL" sz="1050" dirty="0">
                <a:solidFill>
                  <a:schemeClr val="tx2"/>
                </a:solidFill>
              </a:rPr>
              <a:t> vel. Integer </a:t>
            </a:r>
            <a:r>
              <a:rPr lang="nl-NL" sz="1050" dirty="0" err="1">
                <a:solidFill>
                  <a:schemeClr val="tx2"/>
                </a:solidFill>
              </a:rPr>
              <a:t>eget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nisl</a:t>
            </a:r>
            <a:r>
              <a:rPr lang="nl-NL" sz="1050" dirty="0">
                <a:solidFill>
                  <a:schemeClr val="tx2"/>
                </a:solidFill>
              </a:rPr>
              <a:t> vel </a:t>
            </a:r>
            <a:r>
              <a:rPr lang="nl-NL" sz="1050" dirty="0" err="1">
                <a:solidFill>
                  <a:schemeClr val="tx2"/>
                </a:solidFill>
              </a:rPr>
              <a:t>nulla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egestas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porta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Cras</a:t>
            </a:r>
            <a:r>
              <a:rPr lang="nl-NL" sz="1050" dirty="0">
                <a:solidFill>
                  <a:schemeClr val="tx2"/>
                </a:solidFill>
              </a:rPr>
              <a:t> cursus </a:t>
            </a:r>
            <a:r>
              <a:rPr lang="nl-NL" sz="1050" dirty="0" err="1">
                <a:solidFill>
                  <a:schemeClr val="tx2"/>
                </a:solidFill>
              </a:rPr>
              <a:t>iaculis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metus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congue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ultrices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mauris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hendrerit</a:t>
            </a:r>
            <a:r>
              <a:rPr lang="nl-NL" sz="1050" dirty="0">
                <a:solidFill>
                  <a:schemeClr val="tx2"/>
                </a:solidFill>
              </a:rPr>
              <a:t> id. Vestibulum </a:t>
            </a:r>
            <a:r>
              <a:rPr lang="nl-NL" sz="1050" dirty="0" err="1">
                <a:solidFill>
                  <a:schemeClr val="tx2"/>
                </a:solidFill>
              </a:rPr>
              <a:t>nec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odio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velit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Donec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ullamcorper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eleifend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venenatis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Cras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lobortis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diam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quis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euismod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feugiat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sapien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augue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vulputate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arcu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nec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sollicitudin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nisi</a:t>
            </a:r>
            <a:r>
              <a:rPr lang="nl-NL" sz="1050" dirty="0">
                <a:solidFill>
                  <a:schemeClr val="tx2"/>
                </a:solidFill>
              </a:rPr>
              <a:t> massa </a:t>
            </a:r>
            <a:r>
              <a:rPr lang="nl-NL" sz="1050" dirty="0" err="1">
                <a:solidFill>
                  <a:schemeClr val="tx2"/>
                </a:solidFill>
              </a:rPr>
              <a:t>eget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ipsum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Cras</a:t>
            </a:r>
            <a:r>
              <a:rPr lang="nl-NL" sz="1050" dirty="0">
                <a:solidFill>
                  <a:schemeClr val="tx2"/>
                </a:solidFill>
              </a:rPr>
              <a:t> et </a:t>
            </a:r>
            <a:r>
              <a:rPr lang="nl-NL" sz="1050" dirty="0" err="1">
                <a:solidFill>
                  <a:schemeClr val="tx2"/>
                </a:solidFill>
              </a:rPr>
              <a:t>interdum</a:t>
            </a:r>
            <a:r>
              <a:rPr lang="nl-NL" sz="1050" dirty="0">
                <a:solidFill>
                  <a:schemeClr val="tx2"/>
                </a:solidFill>
              </a:rPr>
              <a:t> libero. </a:t>
            </a:r>
            <a:r>
              <a:rPr lang="nl-NL" sz="1050" dirty="0" err="1">
                <a:solidFill>
                  <a:schemeClr val="tx2"/>
                </a:solidFill>
              </a:rPr>
              <a:t>Aliquam</a:t>
            </a:r>
            <a:r>
              <a:rPr lang="nl-NL" sz="1050" dirty="0">
                <a:solidFill>
                  <a:schemeClr val="tx2"/>
                </a:solidFill>
              </a:rPr>
              <a:t> et </a:t>
            </a:r>
            <a:r>
              <a:rPr lang="nl-NL" sz="1050" dirty="0" err="1">
                <a:solidFill>
                  <a:schemeClr val="tx2"/>
                </a:solidFill>
              </a:rPr>
              <a:t>consequat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sapien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ac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malesuada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lorem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Nunc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nisl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tellus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euismod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fringilla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id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euismod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sed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mauris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Phasellus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porttitor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metus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Aenean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dui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erat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viverra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quis</a:t>
            </a:r>
            <a:r>
              <a:rPr lang="nl-NL" sz="1050" dirty="0">
                <a:solidFill>
                  <a:schemeClr val="tx2"/>
                </a:solidFill>
              </a:rPr>
              <a:t>  </a:t>
            </a:r>
            <a:r>
              <a:rPr lang="nl-NL" sz="1050" dirty="0" err="1">
                <a:solidFill>
                  <a:schemeClr val="tx2"/>
                </a:solidFill>
              </a:rPr>
              <a:t>ullamcorper</a:t>
            </a:r>
            <a:r>
              <a:rPr lang="nl-NL" sz="1050" dirty="0">
                <a:solidFill>
                  <a:schemeClr val="tx2"/>
                </a:solidFill>
              </a:rPr>
              <a:t> a, </a:t>
            </a:r>
            <a:r>
              <a:rPr lang="nl-NL" sz="1050" dirty="0" err="1">
                <a:solidFill>
                  <a:schemeClr val="tx2"/>
                </a:solidFill>
              </a:rPr>
              <a:t>laoreet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sit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amet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arcu</a:t>
            </a:r>
            <a:r>
              <a:rPr lang="nl-NL" sz="1050" dirty="0">
                <a:solidFill>
                  <a:schemeClr val="tx2"/>
                </a:solidFill>
              </a:rPr>
              <a:t>.</a:t>
            </a:r>
          </a:p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lang="nl-NL" sz="1050" dirty="0">
                <a:solidFill>
                  <a:schemeClr val="tx2"/>
                </a:solidFill>
              </a:rPr>
              <a:t>Vestibulum </a:t>
            </a:r>
            <a:r>
              <a:rPr lang="nl-NL" sz="1050" dirty="0" err="1">
                <a:solidFill>
                  <a:schemeClr val="tx2"/>
                </a:solidFill>
              </a:rPr>
              <a:t>varius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porttitor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nisi</a:t>
            </a:r>
            <a:r>
              <a:rPr lang="nl-NL" sz="1050" dirty="0">
                <a:solidFill>
                  <a:schemeClr val="tx2"/>
                </a:solidFill>
              </a:rPr>
              <a:t> vitae </a:t>
            </a:r>
            <a:r>
              <a:rPr lang="nl-NL" sz="1050" dirty="0" err="1">
                <a:solidFill>
                  <a:schemeClr val="tx2"/>
                </a:solidFill>
              </a:rPr>
              <a:t>vulputate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Etiam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eu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interdum</a:t>
            </a:r>
            <a:r>
              <a:rPr lang="nl-NL" sz="1050" dirty="0">
                <a:solidFill>
                  <a:schemeClr val="tx2"/>
                </a:solidFill>
              </a:rPr>
              <a:t> massa. </a:t>
            </a:r>
            <a:r>
              <a:rPr lang="nl-NL" sz="1050" dirty="0" err="1">
                <a:solidFill>
                  <a:schemeClr val="tx2"/>
                </a:solidFill>
              </a:rPr>
              <a:t>Suspendisse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tincidunt</a:t>
            </a:r>
            <a:r>
              <a:rPr lang="nl-NL" sz="1050" dirty="0">
                <a:solidFill>
                  <a:schemeClr val="tx2"/>
                </a:solidFill>
              </a:rPr>
              <a:t> magna ut </a:t>
            </a:r>
            <a:r>
              <a:rPr lang="nl-NL" sz="1050" dirty="0" err="1">
                <a:solidFill>
                  <a:schemeClr val="tx2"/>
                </a:solidFill>
              </a:rPr>
              <a:t>suscipit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rutrum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Etiam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sed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odio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eleifend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sollicitudin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est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eget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volutpat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purus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Cras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nulla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lacus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efficitur</a:t>
            </a:r>
            <a:r>
              <a:rPr lang="nl-NL" sz="1050" dirty="0">
                <a:solidFill>
                  <a:schemeClr val="tx2"/>
                </a:solidFill>
              </a:rPr>
              <a:t> et </a:t>
            </a:r>
            <a:r>
              <a:rPr lang="nl-NL" sz="1050" dirty="0" err="1">
                <a:solidFill>
                  <a:schemeClr val="tx2"/>
                </a:solidFill>
              </a:rPr>
              <a:t>blandit</a:t>
            </a:r>
            <a:r>
              <a:rPr lang="nl-NL" sz="1050" dirty="0">
                <a:solidFill>
                  <a:schemeClr val="tx2"/>
                </a:solidFill>
              </a:rPr>
              <a:t> vel, </a:t>
            </a:r>
            <a:r>
              <a:rPr lang="nl-NL" sz="1050" dirty="0" err="1">
                <a:solidFill>
                  <a:schemeClr val="tx2"/>
                </a:solidFill>
              </a:rPr>
              <a:t>fermentum</a:t>
            </a:r>
            <a:r>
              <a:rPr lang="nl-NL" sz="1050" dirty="0">
                <a:solidFill>
                  <a:schemeClr val="tx2"/>
                </a:solidFill>
              </a:rPr>
              <a:t> non </a:t>
            </a:r>
            <a:r>
              <a:rPr lang="nl-NL" sz="1050" dirty="0" err="1">
                <a:solidFill>
                  <a:schemeClr val="tx2"/>
                </a:solidFill>
              </a:rPr>
              <a:t>lorem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Cras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molestie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lacus</a:t>
            </a:r>
            <a:r>
              <a:rPr lang="nl-NL" sz="1050" dirty="0">
                <a:solidFill>
                  <a:schemeClr val="tx2"/>
                </a:solidFill>
              </a:rPr>
              <a:t> in </a:t>
            </a:r>
            <a:r>
              <a:rPr lang="nl-NL" sz="1050" dirty="0" err="1">
                <a:solidFill>
                  <a:schemeClr val="tx2"/>
                </a:solidFill>
              </a:rPr>
              <a:t>feugiat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malesuada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Nullam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mattis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felis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tempor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consectetur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Nullam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nec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ipsum</a:t>
            </a:r>
            <a:r>
              <a:rPr lang="nl-NL" sz="1050" dirty="0">
                <a:solidFill>
                  <a:schemeClr val="tx2"/>
                </a:solidFill>
              </a:rPr>
              <a:t> ex. </a:t>
            </a:r>
            <a:r>
              <a:rPr lang="nl-NL" sz="1050" dirty="0" err="1">
                <a:solidFill>
                  <a:schemeClr val="tx2"/>
                </a:solidFill>
              </a:rPr>
              <a:t>Etiam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sed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eleifend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diam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sed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euismod</a:t>
            </a:r>
            <a:r>
              <a:rPr lang="nl-NL" sz="1050" dirty="0">
                <a:solidFill>
                  <a:schemeClr val="tx2"/>
                </a:solidFill>
              </a:rPr>
              <a:t> libero. </a:t>
            </a:r>
            <a:r>
              <a:rPr lang="nl-NL" sz="1050" dirty="0" err="1">
                <a:solidFill>
                  <a:schemeClr val="tx2"/>
                </a:solidFill>
              </a:rPr>
              <a:t>Cras</a:t>
            </a:r>
            <a:r>
              <a:rPr lang="nl-NL" sz="1050" dirty="0">
                <a:solidFill>
                  <a:schemeClr val="tx2"/>
                </a:solidFill>
              </a:rPr>
              <a:t> a </a:t>
            </a:r>
            <a:r>
              <a:rPr lang="nl-NL" sz="1050" dirty="0" err="1">
                <a:solidFill>
                  <a:schemeClr val="tx2"/>
                </a:solidFill>
              </a:rPr>
              <a:t>placerat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dui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ac</a:t>
            </a:r>
            <a:r>
              <a:rPr lang="nl-NL" sz="1050" dirty="0">
                <a:solidFill>
                  <a:schemeClr val="tx2"/>
                </a:solidFill>
              </a:rPr>
              <a:t> dictum </a:t>
            </a:r>
            <a:r>
              <a:rPr lang="nl-NL" sz="1050" dirty="0" err="1">
                <a:solidFill>
                  <a:schemeClr val="tx2"/>
                </a:solidFill>
              </a:rPr>
              <a:t>nibh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Curabitur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fringilla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ipsum</a:t>
            </a:r>
            <a:r>
              <a:rPr lang="nl-NL" sz="1050" dirty="0">
                <a:solidFill>
                  <a:schemeClr val="tx2"/>
                </a:solidFill>
              </a:rPr>
              <a:t> non </a:t>
            </a:r>
            <a:r>
              <a:rPr lang="nl-NL" sz="1050" dirty="0" err="1">
                <a:solidFill>
                  <a:schemeClr val="tx2"/>
                </a:solidFill>
              </a:rPr>
              <a:t>mattis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elementum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Fusce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imperdiet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nibh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eu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dapibus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elementum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lorem</a:t>
            </a:r>
            <a:r>
              <a:rPr lang="nl-NL" sz="1050" dirty="0">
                <a:solidFill>
                  <a:schemeClr val="tx2"/>
                </a:solidFill>
              </a:rPr>
              <a:t> ante dictum ex, </a:t>
            </a:r>
            <a:r>
              <a:rPr lang="nl-NL" sz="1050" dirty="0" err="1">
                <a:solidFill>
                  <a:schemeClr val="tx2"/>
                </a:solidFill>
              </a:rPr>
              <a:t>eu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volutpat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metus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est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quis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mauris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Nullam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ultricies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consequat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augue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nec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pulvinar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Phasellus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varius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risus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nec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aliquet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pretium</a:t>
            </a:r>
            <a:r>
              <a:rPr lang="nl-NL" sz="1050" dirty="0">
                <a:solidFill>
                  <a:schemeClr val="tx2"/>
                </a:solidFill>
              </a:rPr>
              <a:t>, mi </a:t>
            </a:r>
            <a:r>
              <a:rPr lang="nl-NL" sz="1050" dirty="0" err="1">
                <a:solidFill>
                  <a:schemeClr val="tx2"/>
                </a:solidFill>
              </a:rPr>
              <a:t>tellus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lacinia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nunc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eget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congue</a:t>
            </a:r>
            <a:r>
              <a:rPr lang="nl-NL" sz="1050" dirty="0">
                <a:solidFill>
                  <a:schemeClr val="tx2"/>
                </a:solidFill>
              </a:rPr>
              <a:t> massa </a:t>
            </a:r>
            <a:r>
              <a:rPr lang="nl-NL" sz="1050" dirty="0" err="1">
                <a:solidFill>
                  <a:schemeClr val="tx2"/>
                </a:solidFill>
              </a:rPr>
              <a:t>tortor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id</a:t>
            </a:r>
            <a:r>
              <a:rPr lang="nl-NL" sz="1050" dirty="0">
                <a:solidFill>
                  <a:schemeClr val="tx2"/>
                </a:solidFill>
              </a:rPr>
              <a:t> ex. </a:t>
            </a:r>
            <a:r>
              <a:rPr lang="nl-NL" sz="1050" dirty="0" err="1">
                <a:solidFill>
                  <a:schemeClr val="tx2"/>
                </a:solidFill>
              </a:rPr>
              <a:t>Aenean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quis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urna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est.</a:t>
            </a:r>
            <a:endParaRPr lang="nl-NL" sz="1050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lang="nl-NL" sz="1050" dirty="0" err="1">
                <a:solidFill>
                  <a:schemeClr val="tx2"/>
                </a:solidFill>
              </a:rPr>
              <a:t>Praesent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facilisis</a:t>
            </a:r>
            <a:r>
              <a:rPr lang="nl-NL" sz="1050" dirty="0">
                <a:solidFill>
                  <a:schemeClr val="tx2"/>
                </a:solidFill>
              </a:rPr>
              <a:t> gravida </a:t>
            </a:r>
            <a:r>
              <a:rPr lang="nl-NL" sz="1050" dirty="0" err="1">
                <a:solidFill>
                  <a:schemeClr val="tx2"/>
                </a:solidFill>
              </a:rPr>
              <a:t>sodales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Fusce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aliquet</a:t>
            </a:r>
            <a:r>
              <a:rPr lang="nl-NL" sz="1050" dirty="0">
                <a:solidFill>
                  <a:schemeClr val="tx2"/>
                </a:solidFill>
              </a:rPr>
              <a:t> ex </a:t>
            </a:r>
            <a:r>
              <a:rPr lang="nl-NL" sz="1050" dirty="0" err="1">
                <a:solidFill>
                  <a:schemeClr val="tx2"/>
                </a:solidFill>
              </a:rPr>
              <a:t>eu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lacus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ultricies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interdum</a:t>
            </a:r>
            <a:r>
              <a:rPr lang="nl-NL" sz="1050" dirty="0">
                <a:solidFill>
                  <a:schemeClr val="tx2"/>
                </a:solidFill>
              </a:rPr>
              <a:t>. Duis maximus </a:t>
            </a:r>
            <a:r>
              <a:rPr lang="nl-NL" sz="1050" dirty="0" err="1">
                <a:solidFill>
                  <a:schemeClr val="tx2"/>
                </a:solidFill>
              </a:rPr>
              <a:t>blandit</a:t>
            </a:r>
            <a:r>
              <a:rPr lang="nl-NL" sz="1050" dirty="0">
                <a:solidFill>
                  <a:schemeClr val="tx2"/>
                </a:solidFill>
              </a:rPr>
              <a:t> libero, a </a:t>
            </a:r>
            <a:r>
              <a:rPr lang="nl-NL" sz="1050" dirty="0" err="1">
                <a:solidFill>
                  <a:schemeClr val="tx2"/>
                </a:solidFill>
              </a:rPr>
              <a:t>eleifend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metus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imperdiet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ac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Aliquam</a:t>
            </a:r>
            <a:r>
              <a:rPr lang="nl-NL" sz="1050" dirty="0">
                <a:solidFill>
                  <a:schemeClr val="tx2"/>
                </a:solidFill>
              </a:rPr>
              <a:t> vel maximus </a:t>
            </a:r>
            <a:r>
              <a:rPr lang="nl-NL" sz="1050" dirty="0" err="1">
                <a:solidFill>
                  <a:schemeClr val="tx2"/>
                </a:solidFill>
              </a:rPr>
              <a:t>nisl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Donec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tempor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purus</a:t>
            </a:r>
            <a:r>
              <a:rPr lang="nl-NL" sz="1050" dirty="0">
                <a:solidFill>
                  <a:schemeClr val="tx2"/>
                </a:solidFill>
              </a:rPr>
              <a:t> in </a:t>
            </a:r>
            <a:r>
              <a:rPr lang="nl-NL" sz="1050" dirty="0" err="1">
                <a:solidFill>
                  <a:schemeClr val="tx2"/>
                </a:solidFill>
              </a:rPr>
              <a:t>vulputate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consectetur</a:t>
            </a:r>
            <a:r>
              <a:rPr lang="nl-NL" sz="1050" dirty="0">
                <a:solidFill>
                  <a:schemeClr val="tx2"/>
                </a:solidFill>
              </a:rPr>
              <a:t>. Ut gravida, </a:t>
            </a:r>
            <a:r>
              <a:rPr lang="nl-NL" sz="1050" dirty="0" err="1">
                <a:solidFill>
                  <a:schemeClr val="tx2"/>
                </a:solidFill>
              </a:rPr>
              <a:t>odio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blandit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dignissim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erat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nulla</a:t>
            </a:r>
            <a:r>
              <a:rPr lang="nl-NL" sz="1050" dirty="0">
                <a:solidFill>
                  <a:schemeClr val="tx2"/>
                </a:solidFill>
              </a:rPr>
              <a:t> semper magna, </a:t>
            </a:r>
            <a:r>
              <a:rPr lang="nl-NL" sz="1050" dirty="0" err="1">
                <a:solidFill>
                  <a:schemeClr val="tx2"/>
                </a:solidFill>
              </a:rPr>
              <a:t>nec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ullamcorper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lectus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tortor</a:t>
            </a:r>
            <a:r>
              <a:rPr lang="nl-NL" sz="1050" dirty="0">
                <a:solidFill>
                  <a:schemeClr val="tx2"/>
                </a:solidFill>
              </a:rPr>
              <a:t> vitae </a:t>
            </a:r>
            <a:r>
              <a:rPr lang="nl-NL" sz="1050" dirty="0" err="1">
                <a:solidFill>
                  <a:schemeClr val="tx2"/>
                </a:solidFill>
              </a:rPr>
              <a:t>urna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Suspendisse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placerat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tellus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Nullam</a:t>
            </a:r>
            <a:r>
              <a:rPr lang="nl-NL" sz="1050" dirty="0">
                <a:solidFill>
                  <a:schemeClr val="tx2"/>
                </a:solidFill>
              </a:rPr>
              <a:t> et </a:t>
            </a:r>
            <a:r>
              <a:rPr lang="nl-NL" sz="1050" dirty="0" err="1">
                <a:solidFill>
                  <a:schemeClr val="tx2"/>
                </a:solidFill>
              </a:rPr>
              <a:t>pretium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lorem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Fusce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enim</a:t>
            </a:r>
            <a:r>
              <a:rPr lang="nl-NL" sz="1050" dirty="0">
                <a:solidFill>
                  <a:schemeClr val="tx2"/>
                </a:solidFill>
              </a:rPr>
              <a:t> magna, </a:t>
            </a:r>
            <a:r>
              <a:rPr lang="nl-NL" sz="1050" dirty="0" err="1">
                <a:solidFill>
                  <a:schemeClr val="tx2"/>
                </a:solidFill>
              </a:rPr>
              <a:t>dignissim</a:t>
            </a:r>
            <a:r>
              <a:rPr lang="nl-NL" sz="1050" dirty="0">
                <a:solidFill>
                  <a:schemeClr val="tx2"/>
                </a:solidFill>
              </a:rPr>
              <a:t> et </a:t>
            </a:r>
            <a:r>
              <a:rPr lang="nl-NL" sz="1050" dirty="0" err="1">
                <a:solidFill>
                  <a:schemeClr val="tx2"/>
                </a:solidFill>
              </a:rPr>
              <a:t>ultrices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volutpat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porta</a:t>
            </a:r>
            <a:r>
              <a:rPr lang="nl-NL" sz="1050" dirty="0">
                <a:solidFill>
                  <a:schemeClr val="tx2"/>
                </a:solidFill>
              </a:rPr>
              <a:t> in ante. </a:t>
            </a:r>
            <a:r>
              <a:rPr lang="nl-NL" sz="1050" dirty="0" err="1">
                <a:solidFill>
                  <a:schemeClr val="tx2"/>
                </a:solidFill>
              </a:rPr>
              <a:t>Cras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lacinia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justo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sed</a:t>
            </a:r>
            <a:r>
              <a:rPr lang="nl-NL" sz="1050" dirty="0">
                <a:solidFill>
                  <a:schemeClr val="tx2"/>
                </a:solidFill>
              </a:rPr>
              <a:t> massa </a:t>
            </a:r>
            <a:r>
              <a:rPr lang="nl-NL" sz="1050" dirty="0" err="1">
                <a:solidFill>
                  <a:schemeClr val="tx2"/>
                </a:solidFill>
              </a:rPr>
              <a:t>molestie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condimentum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Nulla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quis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nisl</a:t>
            </a:r>
            <a:r>
              <a:rPr lang="nl-NL" sz="1050" dirty="0">
                <a:solidFill>
                  <a:schemeClr val="tx2"/>
                </a:solidFill>
              </a:rPr>
              <a:t> vel </a:t>
            </a:r>
            <a:r>
              <a:rPr lang="nl-NL" sz="1050" dirty="0" err="1">
                <a:solidFill>
                  <a:schemeClr val="tx2"/>
                </a:solidFill>
              </a:rPr>
              <a:t>nibh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finibus</a:t>
            </a:r>
            <a:r>
              <a:rPr lang="nl-NL" sz="1050" dirty="0">
                <a:solidFill>
                  <a:schemeClr val="tx2"/>
                </a:solidFill>
              </a:rPr>
              <a:t> gravida. </a:t>
            </a:r>
            <a:r>
              <a:rPr lang="nl-NL" sz="1050" dirty="0" err="1">
                <a:solidFill>
                  <a:schemeClr val="tx2"/>
                </a:solidFill>
              </a:rPr>
              <a:t>Curabitur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tincidunt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tellus</a:t>
            </a:r>
            <a:r>
              <a:rPr lang="nl-NL" sz="1050" dirty="0">
                <a:solidFill>
                  <a:schemeClr val="tx2"/>
                </a:solidFill>
              </a:rPr>
              <a:t> vel </a:t>
            </a:r>
            <a:r>
              <a:rPr lang="nl-NL" sz="1050" dirty="0" err="1">
                <a:solidFill>
                  <a:schemeClr val="tx2"/>
                </a:solidFill>
              </a:rPr>
              <a:t>odio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luctus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id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elementum</a:t>
            </a:r>
            <a:r>
              <a:rPr lang="nl-NL" sz="1050" dirty="0">
                <a:solidFill>
                  <a:schemeClr val="tx2"/>
                </a:solidFill>
              </a:rPr>
              <a:t> ex </a:t>
            </a:r>
            <a:r>
              <a:rPr lang="nl-NL" sz="1050" dirty="0" err="1">
                <a:solidFill>
                  <a:schemeClr val="tx2"/>
                </a:solidFill>
              </a:rPr>
              <a:t>laoreet</a:t>
            </a:r>
            <a:r>
              <a:rPr lang="nl-NL" sz="1050" dirty="0">
                <a:solidFill>
                  <a:schemeClr val="tx2"/>
                </a:solidFill>
              </a:rPr>
              <a:t>.</a:t>
            </a:r>
          </a:p>
          <a:p>
            <a:pPr algn="l">
              <a:lnSpc>
                <a:spcPct val="120000"/>
              </a:lnSpc>
              <a:spcBef>
                <a:spcPts val="1000"/>
              </a:spcBef>
            </a:pPr>
            <a:r>
              <a:rPr lang="nl-NL" sz="1050" dirty="0" err="1">
                <a:solidFill>
                  <a:schemeClr val="tx2"/>
                </a:solidFill>
              </a:rPr>
              <a:t>Sed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rutrum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ligula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nec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posuere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blandit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ligula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velit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ultricies</a:t>
            </a:r>
            <a:r>
              <a:rPr lang="nl-NL" sz="1050" dirty="0">
                <a:solidFill>
                  <a:schemeClr val="tx2"/>
                </a:solidFill>
              </a:rPr>
              <a:t> libero, non </a:t>
            </a:r>
            <a:r>
              <a:rPr lang="nl-NL" sz="1050" dirty="0" err="1">
                <a:solidFill>
                  <a:schemeClr val="tx2"/>
                </a:solidFill>
              </a:rPr>
              <a:t>dignissim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tortor</a:t>
            </a:r>
            <a:r>
              <a:rPr lang="nl-NL" sz="1050" dirty="0">
                <a:solidFill>
                  <a:schemeClr val="tx2"/>
                </a:solidFill>
              </a:rPr>
              <a:t> ante </a:t>
            </a:r>
            <a:r>
              <a:rPr lang="nl-NL" sz="1050" dirty="0" err="1">
                <a:solidFill>
                  <a:schemeClr val="tx2"/>
                </a:solidFill>
              </a:rPr>
              <a:t>eu</a:t>
            </a:r>
            <a:r>
              <a:rPr lang="nl-NL" sz="1050" dirty="0">
                <a:solidFill>
                  <a:schemeClr val="tx2"/>
                </a:solidFill>
              </a:rPr>
              <a:t> mi. </a:t>
            </a:r>
            <a:r>
              <a:rPr lang="nl-NL" sz="1050" dirty="0" err="1">
                <a:solidFill>
                  <a:schemeClr val="tx2"/>
                </a:solidFill>
              </a:rPr>
              <a:t>Vivamus</a:t>
            </a:r>
            <a:r>
              <a:rPr lang="nl-NL" sz="1050" dirty="0">
                <a:solidFill>
                  <a:schemeClr val="tx2"/>
                </a:solidFill>
              </a:rPr>
              <a:t> non </a:t>
            </a:r>
            <a:r>
              <a:rPr lang="nl-NL" sz="1050" dirty="0" err="1">
                <a:solidFill>
                  <a:schemeClr val="tx2"/>
                </a:solidFill>
              </a:rPr>
              <a:t>risus</a:t>
            </a:r>
            <a:r>
              <a:rPr lang="nl-NL" sz="1050" dirty="0">
                <a:solidFill>
                  <a:schemeClr val="tx2"/>
                </a:solidFill>
              </a:rPr>
              <a:t> vitae </a:t>
            </a:r>
            <a:r>
              <a:rPr lang="nl-NL" sz="1050" dirty="0" err="1">
                <a:solidFill>
                  <a:schemeClr val="tx2"/>
                </a:solidFill>
              </a:rPr>
              <a:t>risus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venenatis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accumsan</a:t>
            </a:r>
            <a:r>
              <a:rPr lang="nl-NL" sz="1050" dirty="0">
                <a:solidFill>
                  <a:schemeClr val="tx2"/>
                </a:solidFill>
              </a:rPr>
              <a:t> at ut </a:t>
            </a:r>
            <a:r>
              <a:rPr lang="nl-NL" sz="1050" dirty="0" err="1">
                <a:solidFill>
                  <a:schemeClr val="tx2"/>
                </a:solidFill>
              </a:rPr>
              <a:t>nunc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Sed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ac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turpis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sit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amet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lorem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finibus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condimentum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Pellentesque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eu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enim</a:t>
            </a:r>
            <a:r>
              <a:rPr lang="nl-NL" sz="1050" dirty="0">
                <a:solidFill>
                  <a:schemeClr val="tx2"/>
                </a:solidFill>
              </a:rPr>
              <a:t> ut </a:t>
            </a:r>
            <a:r>
              <a:rPr lang="nl-NL" sz="1050" dirty="0" err="1">
                <a:solidFill>
                  <a:schemeClr val="tx2"/>
                </a:solidFill>
              </a:rPr>
              <a:t>orci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ullamcorper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sollicitudin</a:t>
            </a:r>
            <a:r>
              <a:rPr lang="nl-NL" sz="1050" dirty="0">
                <a:solidFill>
                  <a:schemeClr val="tx2"/>
                </a:solidFill>
              </a:rPr>
              <a:t> in </a:t>
            </a:r>
            <a:r>
              <a:rPr lang="nl-NL" sz="1050" dirty="0" err="1">
                <a:solidFill>
                  <a:schemeClr val="tx2"/>
                </a:solidFill>
              </a:rPr>
              <a:t>suscipit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mauris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Aenean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nec</a:t>
            </a:r>
            <a:r>
              <a:rPr lang="nl-NL" sz="1050" dirty="0">
                <a:solidFill>
                  <a:schemeClr val="tx2"/>
                </a:solidFill>
              </a:rPr>
              <a:t> commodo </a:t>
            </a:r>
            <a:r>
              <a:rPr lang="nl-NL" sz="1050" dirty="0" err="1">
                <a:solidFill>
                  <a:schemeClr val="tx2"/>
                </a:solidFill>
              </a:rPr>
              <a:t>lacus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Praesent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id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lacus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facilisis</a:t>
            </a:r>
            <a:r>
              <a:rPr lang="nl-NL" sz="1050" dirty="0">
                <a:solidFill>
                  <a:schemeClr val="tx2"/>
                </a:solidFill>
              </a:rPr>
              <a:t>, </a:t>
            </a:r>
            <a:r>
              <a:rPr lang="nl-NL" sz="1050" dirty="0" err="1">
                <a:solidFill>
                  <a:schemeClr val="tx2"/>
                </a:solidFill>
              </a:rPr>
              <a:t>egestas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lectus</a:t>
            </a:r>
            <a:r>
              <a:rPr lang="nl-NL" sz="1050" dirty="0">
                <a:solidFill>
                  <a:schemeClr val="tx2"/>
                </a:solidFill>
              </a:rPr>
              <a:t> ut, </a:t>
            </a:r>
            <a:r>
              <a:rPr lang="nl-NL" sz="1050" dirty="0" err="1">
                <a:solidFill>
                  <a:schemeClr val="tx2"/>
                </a:solidFill>
              </a:rPr>
              <a:t>egestas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orci</a:t>
            </a:r>
            <a:r>
              <a:rPr lang="nl-NL" sz="1050" dirty="0">
                <a:solidFill>
                  <a:schemeClr val="tx2"/>
                </a:solidFill>
              </a:rPr>
              <a:t>. </a:t>
            </a:r>
            <a:r>
              <a:rPr lang="nl-NL" sz="1050" dirty="0" err="1">
                <a:solidFill>
                  <a:schemeClr val="tx2"/>
                </a:solidFill>
              </a:rPr>
              <a:t>Phasellus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sodales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diam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sit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amet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tellus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laoreet</a:t>
            </a:r>
            <a:r>
              <a:rPr lang="nl-NL" sz="1050" dirty="0">
                <a:solidFill>
                  <a:schemeClr val="tx2"/>
                </a:solidFill>
              </a:rPr>
              <a:t> </a:t>
            </a:r>
            <a:r>
              <a:rPr lang="nl-NL" sz="1050" dirty="0" err="1">
                <a:solidFill>
                  <a:schemeClr val="tx2"/>
                </a:solidFill>
              </a:rPr>
              <a:t>elementum</a:t>
            </a:r>
            <a:r>
              <a:rPr lang="nl-NL" sz="1050" dirty="0">
                <a:solidFill>
                  <a:schemeClr val="tx2"/>
                </a:solidFill>
              </a:rPr>
              <a:t> ut </a:t>
            </a:r>
            <a:r>
              <a:rPr lang="nl-NL" sz="1050" dirty="0" err="1">
                <a:solidFill>
                  <a:schemeClr val="tx2"/>
                </a:solidFill>
              </a:rPr>
              <a:t>nec</a:t>
            </a:r>
            <a:r>
              <a:rPr lang="nl-NL" sz="1050" dirty="0">
                <a:solidFill>
                  <a:schemeClr val="tx2"/>
                </a:solidFill>
              </a:rPr>
              <a:t> magna.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F8D1F-92DA-4341-5BFA-13F8D18417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42B92-1A4A-1235-2173-48594968EC7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3A07B2-F741-43D7-940F-1F7211DA34B8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643195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88B1644-96D0-0A07-E4E7-2DD583D429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9978" y="4360665"/>
            <a:ext cx="5065822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940D48D-71C6-3825-334B-AF264AE0D7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978" y="2791585"/>
            <a:ext cx="5065822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8F03BA-B55D-848A-E5D4-1859DB783B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2007045"/>
            <a:ext cx="5065822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42B7DED-8412-590F-3A88-06964FE0F9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978" y="3576125"/>
            <a:ext cx="5065822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F0E93F2-0F56-11AB-D2C4-6C7BC6A182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978" y="5145205"/>
            <a:ext cx="5065822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9178B96-4908-F4C9-990F-158246C20B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26200" y="2007045"/>
            <a:ext cx="5065822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B3BFF-159A-81FB-7F40-1295B4CFD0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32364" y="6503729"/>
            <a:ext cx="3927273" cy="15304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3B15B9-EB89-F954-C224-B615756A4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2242521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05B9F12-5084-3A27-B2B0-195A8D81AE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978" y="3027061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8CFF18D-8B19-3B16-84D6-534D78FE80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978" y="3811601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DF9B594-5D57-812A-B4F7-D98849BC3A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978" y="4596141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8D1E637-776E-F562-99DD-61AC558866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9978" y="5380681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C467EE-6762-D0EF-FF1B-440A63D2AF17}"/>
              </a:ext>
            </a:extLst>
          </p:cNvPr>
          <p:cNvSpPr txBox="1"/>
          <p:nvPr userDrawn="1"/>
        </p:nvSpPr>
        <p:spPr>
          <a:xfrm>
            <a:off x="740229" y="304800"/>
            <a:ext cx="0" cy="0"/>
          </a:xfrm>
          <a:prstGeom prst="rect">
            <a:avLst/>
          </a:prstGeom>
          <a:noFill/>
        </p:spPr>
        <p:txBody>
          <a:bodyPr wrap="none" lIns="0" tIns="252000" rIns="0" bIns="252000" rtlCol="0">
            <a:no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endParaRPr lang="nl-NL" sz="1100" dirty="0">
              <a:solidFill>
                <a:schemeClr val="accent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A9F700-6C00-E266-B41E-6B339731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3459747" cy="61555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Agenda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44A952-76F1-5063-5C26-1F2A8208EF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0" b="20"/>
          <a:stretch/>
        </p:blipFill>
        <p:spPr>
          <a:xfrm>
            <a:off x="12382744" y="1106931"/>
            <a:ext cx="2519357" cy="46441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8D6ED6-A91E-9FCC-60BE-B44CA732EF0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951F1-144F-DCD5-4E25-60C8849E879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5606765-80CD-475E-9029-A377CF48D987}" type="datetime4">
              <a:rPr lang="nl-NL" smtClean="0"/>
              <a:t>8 juni 2026</a:t>
            </a:fld>
            <a:endParaRPr lang="nl-NL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BDF907B-5E42-A179-23A7-A36B4E86F3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6200" y="2791585"/>
            <a:ext cx="5065822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E471F639-D1C9-8B2C-BF2B-B98EFF0EC9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26200" y="3576125"/>
            <a:ext cx="5065822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398471E4-7BBB-585F-7DFE-8777521870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6200" y="4360665"/>
            <a:ext cx="5065822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D52196F-CCF5-D249-AC4D-4FAC488EAF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6200" y="5145205"/>
            <a:ext cx="5065822" cy="783220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 lIns="468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nl-NL" dirty="0"/>
              <a:t>Titel van hoofdstuk hier invoeren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0D2BEC5-3DCD-5F47-9555-B2BFB2DE08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6200" y="2242521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F958931-6DED-C0D2-EFC9-15B4647E73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6200" y="3027061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4ABB679-2B2B-BD89-2B90-EDD9B7F3D6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26200" y="3811601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50C890D9-5E7F-7CCE-BBAD-E50333A43B1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26200" y="4596141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6F5AF5F9-C45D-CCB5-E6D7-1296A7557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26200" y="5380681"/>
            <a:ext cx="398825" cy="312268"/>
          </a:xfrm>
          <a:noFill/>
        </p:spPr>
        <p:txBody>
          <a:bodyPr t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5523394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5FCF5581-673D-6C07-BE1C-9B5A68D49D36}"/>
              </a:ext>
            </a:extLst>
          </p:cNvPr>
          <p:cNvSpPr/>
          <p:nvPr userDrawn="1"/>
        </p:nvSpPr>
        <p:spPr>
          <a:xfrm>
            <a:off x="7827238" y="-20265"/>
            <a:ext cx="3920341" cy="1143548"/>
          </a:xfrm>
          <a:custGeom>
            <a:avLst/>
            <a:gdLst>
              <a:gd name="connsiteX0" fmla="*/ 0 w 3920341"/>
              <a:gd name="connsiteY0" fmla="*/ 0 h 1143548"/>
              <a:gd name="connsiteX1" fmla="*/ 3920341 w 3920341"/>
              <a:gd name="connsiteY1" fmla="*/ 0 h 1143548"/>
              <a:gd name="connsiteX2" fmla="*/ 3920341 w 3920341"/>
              <a:gd name="connsiteY2" fmla="*/ 947977 h 1143548"/>
              <a:gd name="connsiteX3" fmla="*/ 3724770 w 3920341"/>
              <a:gd name="connsiteY3" fmla="*/ 1143548 h 1143548"/>
              <a:gd name="connsiteX4" fmla="*/ 195571 w 3920341"/>
              <a:gd name="connsiteY4" fmla="*/ 1143548 h 1143548"/>
              <a:gd name="connsiteX5" fmla="*/ 0 w 3920341"/>
              <a:gd name="connsiteY5" fmla="*/ 947977 h 11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0341" h="1143548">
                <a:moveTo>
                  <a:pt x="0" y="0"/>
                </a:moveTo>
                <a:lnTo>
                  <a:pt x="3920341" y="0"/>
                </a:lnTo>
                <a:lnTo>
                  <a:pt x="3920341" y="947977"/>
                </a:lnTo>
                <a:cubicBezTo>
                  <a:pt x="3920341" y="1055988"/>
                  <a:pt x="3832781" y="1143548"/>
                  <a:pt x="3724770" y="1143548"/>
                </a:cubicBezTo>
                <a:lnTo>
                  <a:pt x="195571" y="1143548"/>
                </a:lnTo>
                <a:cubicBezTo>
                  <a:pt x="87560" y="1143548"/>
                  <a:pt x="0" y="1055988"/>
                  <a:pt x="0" y="9479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endParaRPr lang="nl-NL" sz="11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A50A21-CA6E-462A-BF81-D88CC1C952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729761"/>
            <a:ext cx="7107556" cy="2503314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715963" indent="-449263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2pPr>
            <a:lvl3pPr marL="985838" indent="-449263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3pPr>
            <a:lvl4pPr marL="1346200" indent="-447675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4pPr>
            <a:lvl5pPr marL="1701800" indent="-446088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Presentatietitel hier invoeren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5EDE8-378B-A028-E83B-CA52EA49F0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4414838"/>
            <a:ext cx="7107238" cy="553998"/>
          </a:xfrm>
          <a:noFill/>
        </p:spPr>
        <p:txBody>
          <a:bodyPr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Presentatie ondertitel hier invoeren </a:t>
            </a:r>
            <a:br>
              <a:rPr lang="nl-NL" dirty="0"/>
            </a:br>
            <a:r>
              <a:rPr lang="nl-NL" dirty="0"/>
              <a:t>(2 regels max)</a:t>
            </a:r>
          </a:p>
        </p:txBody>
      </p:sp>
      <p:pic>
        <p:nvPicPr>
          <p:cNvPr id="3" name="Afbeelding 2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0B0CD71A-867B-9492-9F20-07CB80A923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6318" y="1627631"/>
            <a:ext cx="2520000" cy="36027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911DBB4-EC7B-C705-8329-008DA050806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9343" y="365235"/>
            <a:ext cx="2676129" cy="3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9511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A50A21-CA6E-462A-BF81-D88CC1C952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1729761"/>
            <a:ext cx="7107556" cy="2503314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  <a:lvl2pPr marL="715963" indent="-449263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2pPr>
            <a:lvl3pPr marL="985838" indent="-449263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3pPr>
            <a:lvl4pPr marL="1346200" indent="-447675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4pPr>
            <a:lvl5pPr marL="1701800" indent="-446088"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Presentatietitel hier invoeren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5EDE8-378B-A028-E83B-CA52EA49F0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4414838"/>
            <a:ext cx="7107238" cy="553998"/>
          </a:xfrm>
          <a:noFill/>
        </p:spPr>
        <p:txBody>
          <a:bodyPr t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Presentatie ondertitel hier invoeren </a:t>
            </a:r>
            <a:br>
              <a:rPr lang="nl-NL" dirty="0"/>
            </a:br>
            <a:r>
              <a:rPr lang="nl-NL" dirty="0"/>
              <a:t>(2 regels max)</a:t>
            </a:r>
          </a:p>
        </p:txBody>
      </p:sp>
      <p:pic>
        <p:nvPicPr>
          <p:cNvPr id="3" name="Afbeelding 2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0B0CD71A-867B-9492-9F20-07CB80A923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96318" y="1627631"/>
            <a:ext cx="2520000" cy="36027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911DBB4-EC7B-C705-8329-008DA050806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9343" y="365235"/>
            <a:ext cx="2676129" cy="3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6633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0B0CD71A-867B-9492-9F20-07CB80A92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6318" y="1627631"/>
            <a:ext cx="2520000" cy="360273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911DBB4-EC7B-C705-8329-008DA050806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9343" y="365235"/>
            <a:ext cx="2676129" cy="37254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219CDCB-08E6-2A3B-75C8-76A7B75236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1061" y="6291148"/>
            <a:ext cx="1220899" cy="169963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487D810-5BC8-3CD7-B214-7F126BCA48B9}"/>
              </a:ext>
            </a:extLst>
          </p:cNvPr>
          <p:cNvSpPr txBox="1">
            <a:spLocks/>
          </p:cNvSpPr>
          <p:nvPr userDrawn="1"/>
        </p:nvSpPr>
        <p:spPr>
          <a:xfrm>
            <a:off x="3952150" y="3429000"/>
            <a:ext cx="2143850" cy="1356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Nederland</a:t>
            </a:r>
          </a:p>
          <a:p>
            <a:r>
              <a:rPr lang="nl-NL" dirty="0"/>
              <a:t>Jachthavenweg 121</a:t>
            </a:r>
            <a:br>
              <a:rPr lang="nl-NL" dirty="0"/>
            </a:br>
            <a:r>
              <a:rPr lang="nl-NL" dirty="0"/>
              <a:t>1081 KM Amsterdam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706B0F4-7F2A-E702-375E-FDDCA8B46CC2}"/>
              </a:ext>
            </a:extLst>
          </p:cNvPr>
          <p:cNvSpPr txBox="1">
            <a:spLocks/>
          </p:cNvSpPr>
          <p:nvPr userDrawn="1"/>
        </p:nvSpPr>
        <p:spPr>
          <a:xfrm>
            <a:off x="6661150" y="3429000"/>
            <a:ext cx="2143850" cy="1356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Verenigd Koninkrijk</a:t>
            </a:r>
          </a:p>
          <a:p>
            <a:r>
              <a:rPr lang="nl-NL" dirty="0"/>
              <a:t>100 Bishopsgate</a:t>
            </a:r>
            <a:br>
              <a:rPr lang="nl-NL" dirty="0"/>
            </a:br>
            <a:r>
              <a:rPr lang="nl-NL" dirty="0"/>
              <a:t>EC2N 4AG Londen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9963149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A10EA936-4415-6680-EC9A-F28B34D5C0FE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99978" y="1655263"/>
            <a:ext cx="10800000" cy="4284662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hier om een tabel toe te voegen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E97D62D-4DE6-965E-3BE2-F35A9396A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4502" y="1143753"/>
            <a:ext cx="2520000" cy="4570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9E02F8-94E2-CF55-49F4-AF7D63853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6564E-C19A-9BAD-BC11-B281B24DB3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BDCD9-6A19-D795-3A5C-3BB0CA10F2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DB96E9-D8E0-4C27-A07B-81A03E3F579F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90212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54125" y="1655263"/>
            <a:ext cx="2340000" cy="4281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A10EA936-4415-6680-EC9A-F28B34D5C0FE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20000" y="1655263"/>
            <a:ext cx="7958137" cy="4284662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hier om een tabel toe te voegen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F626C61-7AE3-ADCB-BBD4-33F2B5137A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44502" y="1143753"/>
            <a:ext cx="2520000" cy="4570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06557E-A20A-7396-9169-38065AB700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B803B-3E7C-B4D3-AF5D-016C3B3D62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EB94A-F1C8-9EB2-EF83-558932021DF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59F779-6F62-44F9-A4EA-961C2D37182C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71388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768" userDrawn="1">
          <p15:clr>
            <a:srgbClr val="FBAE40"/>
          </p15:clr>
        </p15:guide>
        <p15:guide id="3" pos="545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54125" y="1655263"/>
            <a:ext cx="2340000" cy="428161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BDB68D0-3709-11B2-0F6A-0B0C4118B697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720000" y="1655263"/>
            <a:ext cx="7958137" cy="4329612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hier om de grafiek toe te voegen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F3A11-56A0-2463-047F-F961094ED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pic>
        <p:nvPicPr>
          <p:cNvPr id="10" name="Afbeelding 9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9877E349-1EAE-C04B-81A7-39340CE23A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19307" y="-764975"/>
            <a:ext cx="2520000" cy="435969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E42E4BF-C403-6870-2F4C-3E386651B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19307" y="3763200"/>
            <a:ext cx="2520000" cy="42159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EAC1F-5479-E119-DADA-AB1EEEEC1F8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488C2C0-498C-AC5F-87BF-E2CF2CAB92EA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7B74A988-7CDF-4874-817E-548A3A3061AF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54548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768" userDrawn="1">
          <p15:clr>
            <a:srgbClr val="FBAE40"/>
          </p15:clr>
        </p15:guide>
        <p15:guide id="3" pos="545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4652093"/>
            <a:ext cx="5148264" cy="129590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A8801DE-30B7-3385-B640-63B10F194E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5861" y="4652093"/>
            <a:ext cx="5148264" cy="12959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Chart Placeholder 4">
            <a:extLst>
              <a:ext uri="{FF2B5EF4-FFF2-40B4-BE49-F238E27FC236}">
                <a16:creationId xmlns:a16="http://schemas.microsoft.com/office/drawing/2014/main" id="{5C65270C-0518-8D9E-8C9C-99BBAD598820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699978" y="1655263"/>
            <a:ext cx="5149850" cy="2683131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hier om de grafiek toe te voegen</a:t>
            </a:r>
          </a:p>
        </p:txBody>
      </p:sp>
      <p:sp>
        <p:nvSpPr>
          <p:cNvPr id="7" name="Chart Placeholder 4">
            <a:extLst>
              <a:ext uri="{FF2B5EF4-FFF2-40B4-BE49-F238E27FC236}">
                <a16:creationId xmlns:a16="http://schemas.microsoft.com/office/drawing/2014/main" id="{06BBC305-DF29-8B89-BA8D-D66443149044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6348413" y="1655263"/>
            <a:ext cx="5149850" cy="2683131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hier om de grafiek toe te voegen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C84177-359E-FA38-DCDA-AA9EBFFB3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pic>
        <p:nvPicPr>
          <p:cNvPr id="10" name="Afbeelding 9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51BD3B4A-376E-92ED-4FE5-CC1217579E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19307" y="-764975"/>
            <a:ext cx="2520000" cy="4359696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F560976-94C8-C129-4FED-2A4735AFA8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419307" y="3763200"/>
            <a:ext cx="2520000" cy="421596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9489F0-0F46-4404-5189-E856CBF13D5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41F93B6-C085-B184-F06E-5ADCC348B444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29F1432A-0C3A-4D31-920E-D92871A08A8D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303132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681" userDrawn="1">
          <p15:clr>
            <a:srgbClr val="FBAE40"/>
          </p15:clr>
        </p15:guide>
        <p15:guide id="3" pos="3999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597B7EB0-44C0-7BD1-A18A-C7092DB9C949}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>
          <a:xfrm>
            <a:off x="4943476" y="728663"/>
            <a:ext cx="6553200" cy="5256212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hier om een </a:t>
            </a:r>
            <a:r>
              <a:rPr lang="nl-NL" dirty="0" err="1"/>
              <a:t>SmartArt</a:t>
            </a:r>
            <a:r>
              <a:rPr lang="nl-NL" dirty="0"/>
              <a:t> toe te voegen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AD0CD-86BD-B572-547C-D206C9F059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678" y="732490"/>
            <a:ext cx="3618822" cy="190973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4" name="Text Placeholder 3812">
            <a:extLst>
              <a:ext uri="{FF2B5EF4-FFF2-40B4-BE49-F238E27FC236}">
                <a16:creationId xmlns:a16="http://schemas.microsoft.com/office/drawing/2014/main" id="{6BBE8185-E604-54E3-972A-5046DD8ADF0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5324" y="3230563"/>
            <a:ext cx="3741921" cy="271938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8" name="Picture 7" descr="A screen shot of a blue and white sign&#10;&#10;Description automatically generated">
            <a:extLst>
              <a:ext uri="{FF2B5EF4-FFF2-40B4-BE49-F238E27FC236}">
                <a16:creationId xmlns:a16="http://schemas.microsoft.com/office/drawing/2014/main" id="{84EE0C6B-9D81-372C-9FF8-A4EAB3E7DF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21314" y="1637213"/>
            <a:ext cx="2520000" cy="35835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42F29-184A-D977-54E2-F941B9B0EF6B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6AA85F-E368-0788-0A4E-18775422A67B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48A8482C-2B8A-4DF9-8BB1-202CA699E429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684468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114" userDrawn="1">
          <p15:clr>
            <a:srgbClr val="FBAE40"/>
          </p15:clr>
        </p15:guide>
        <p15:guide id="3" pos="272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54125" y="1655263"/>
            <a:ext cx="2340000" cy="43296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82E4FB8B-F803-9455-031D-69605030A491}"/>
              </a:ext>
            </a:extLst>
          </p:cNvPr>
          <p:cNvSpPr>
            <a:spLocks noGrp="1"/>
          </p:cNvSpPr>
          <p:nvPr>
            <p:ph type="dgm" sz="quarter" idx="24" hasCustomPrompt="1"/>
          </p:nvPr>
        </p:nvSpPr>
        <p:spPr>
          <a:xfrm>
            <a:off x="720000" y="1665288"/>
            <a:ext cx="7931875" cy="4319587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Klik hier om een </a:t>
            </a:r>
            <a:r>
              <a:rPr lang="nl-NL" dirty="0" err="1"/>
              <a:t>SmartArt</a:t>
            </a:r>
            <a:r>
              <a:rPr lang="nl-NL" dirty="0"/>
              <a:t> toe te voegen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F993C-07B8-F04C-BACD-E14EF3409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pic>
        <p:nvPicPr>
          <p:cNvPr id="4" name="Picture 3" descr="A screen shot of a blue and white sign&#10;&#10;Description automatically generated">
            <a:extLst>
              <a:ext uri="{FF2B5EF4-FFF2-40B4-BE49-F238E27FC236}">
                <a16:creationId xmlns:a16="http://schemas.microsoft.com/office/drawing/2014/main" id="{A82FCA59-2B5E-6620-475D-363D3F318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21314" y="1637213"/>
            <a:ext cx="2520000" cy="35835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8C2AF-3070-19AC-E1C0-3D2A5E55235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5D7DE85-5476-25C3-99A1-5A42E47307F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EC8CD473-EA81-48DA-9E00-1E5483476561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77213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5768" userDrawn="1">
          <p15:clr>
            <a:srgbClr val="FBAE40"/>
          </p15:clr>
        </p15:guide>
        <p15:guide id="3" pos="545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Text Placeholder 3806">
            <a:extLst>
              <a:ext uri="{FF2B5EF4-FFF2-40B4-BE49-F238E27FC236}">
                <a16:creationId xmlns:a16="http://schemas.microsoft.com/office/drawing/2014/main" id="{D245707A-88C9-E2F2-C47A-D25EBAA0008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927594" y="4930277"/>
            <a:ext cx="243223" cy="132257"/>
          </a:xfrm>
          <a:custGeom>
            <a:avLst/>
            <a:gdLst>
              <a:gd name="connsiteX0" fmla="*/ 240135 w 243223"/>
              <a:gd name="connsiteY0" fmla="*/ 48 h 132257"/>
              <a:gd name="connsiteX1" fmla="*/ 242716 w 243223"/>
              <a:gd name="connsiteY1" fmla="*/ 3487 h 132257"/>
              <a:gd name="connsiteX2" fmla="*/ 229807 w 243223"/>
              <a:gd name="connsiteY2" fmla="*/ 13494 h 132257"/>
              <a:gd name="connsiteX3" fmla="*/ 214315 w 243223"/>
              <a:gd name="connsiteY3" fmla="*/ 26003 h 132257"/>
              <a:gd name="connsiteX4" fmla="*/ 196240 w 243223"/>
              <a:gd name="connsiteY4" fmla="*/ 36010 h 132257"/>
              <a:gd name="connsiteX5" fmla="*/ 188493 w 243223"/>
              <a:gd name="connsiteY5" fmla="*/ 46017 h 132257"/>
              <a:gd name="connsiteX6" fmla="*/ 175582 w 243223"/>
              <a:gd name="connsiteY6" fmla="*/ 48519 h 132257"/>
              <a:gd name="connsiteX7" fmla="*/ 173000 w 243223"/>
              <a:gd name="connsiteY7" fmla="*/ 66031 h 132257"/>
              <a:gd name="connsiteX8" fmla="*/ 188493 w 243223"/>
              <a:gd name="connsiteY8" fmla="*/ 83543 h 132257"/>
              <a:gd name="connsiteX9" fmla="*/ 191074 w 243223"/>
              <a:gd name="connsiteY9" fmla="*/ 93550 h 132257"/>
              <a:gd name="connsiteX10" fmla="*/ 180747 w 243223"/>
              <a:gd name="connsiteY10" fmla="*/ 88547 h 132257"/>
              <a:gd name="connsiteX11" fmla="*/ 162671 w 243223"/>
              <a:gd name="connsiteY11" fmla="*/ 91049 h 132257"/>
              <a:gd name="connsiteX12" fmla="*/ 152344 w 243223"/>
              <a:gd name="connsiteY12" fmla="*/ 88547 h 132257"/>
              <a:gd name="connsiteX13" fmla="*/ 142014 w 243223"/>
              <a:gd name="connsiteY13" fmla="*/ 106059 h 132257"/>
              <a:gd name="connsiteX14" fmla="*/ 134269 w 243223"/>
              <a:gd name="connsiteY14" fmla="*/ 113564 h 132257"/>
              <a:gd name="connsiteX15" fmla="*/ 121358 w 243223"/>
              <a:gd name="connsiteY15" fmla="*/ 116066 h 132257"/>
              <a:gd name="connsiteX16" fmla="*/ 111029 w 243223"/>
              <a:gd name="connsiteY16" fmla="*/ 121070 h 132257"/>
              <a:gd name="connsiteX17" fmla="*/ 92954 w 243223"/>
              <a:gd name="connsiteY17" fmla="*/ 123570 h 132257"/>
              <a:gd name="connsiteX18" fmla="*/ 74880 w 243223"/>
              <a:gd name="connsiteY18" fmla="*/ 131076 h 132257"/>
              <a:gd name="connsiteX19" fmla="*/ 61969 w 243223"/>
              <a:gd name="connsiteY19" fmla="*/ 123570 h 132257"/>
              <a:gd name="connsiteX20" fmla="*/ 49060 w 243223"/>
              <a:gd name="connsiteY20" fmla="*/ 131076 h 132257"/>
              <a:gd name="connsiteX21" fmla="*/ 30983 w 243223"/>
              <a:gd name="connsiteY21" fmla="*/ 123570 h 132257"/>
              <a:gd name="connsiteX22" fmla="*/ 20656 w 243223"/>
              <a:gd name="connsiteY22" fmla="*/ 123570 h 132257"/>
              <a:gd name="connsiteX23" fmla="*/ 12909 w 243223"/>
              <a:gd name="connsiteY23" fmla="*/ 111062 h 132257"/>
              <a:gd name="connsiteX24" fmla="*/ 5164 w 243223"/>
              <a:gd name="connsiteY24" fmla="*/ 96051 h 132257"/>
              <a:gd name="connsiteX25" fmla="*/ 5164 w 243223"/>
              <a:gd name="connsiteY25" fmla="*/ 88547 h 132257"/>
              <a:gd name="connsiteX26" fmla="*/ 0 w 243223"/>
              <a:gd name="connsiteY26" fmla="*/ 76038 h 132257"/>
              <a:gd name="connsiteX27" fmla="*/ 5164 w 243223"/>
              <a:gd name="connsiteY27" fmla="*/ 76038 h 132257"/>
              <a:gd name="connsiteX28" fmla="*/ 18075 w 243223"/>
              <a:gd name="connsiteY28" fmla="*/ 78540 h 132257"/>
              <a:gd name="connsiteX29" fmla="*/ 23238 w 243223"/>
              <a:gd name="connsiteY29" fmla="*/ 76038 h 132257"/>
              <a:gd name="connsiteX30" fmla="*/ 30983 w 243223"/>
              <a:gd name="connsiteY30" fmla="*/ 66031 h 132257"/>
              <a:gd name="connsiteX31" fmla="*/ 38731 w 243223"/>
              <a:gd name="connsiteY31" fmla="*/ 66031 h 132257"/>
              <a:gd name="connsiteX32" fmla="*/ 41313 w 243223"/>
              <a:gd name="connsiteY32" fmla="*/ 63529 h 132257"/>
              <a:gd name="connsiteX33" fmla="*/ 46476 w 243223"/>
              <a:gd name="connsiteY33" fmla="*/ 66031 h 132257"/>
              <a:gd name="connsiteX34" fmla="*/ 51642 w 243223"/>
              <a:gd name="connsiteY34" fmla="*/ 66031 h 132257"/>
              <a:gd name="connsiteX35" fmla="*/ 59387 w 243223"/>
              <a:gd name="connsiteY35" fmla="*/ 68532 h 132257"/>
              <a:gd name="connsiteX36" fmla="*/ 67135 w 243223"/>
              <a:gd name="connsiteY36" fmla="*/ 63529 h 132257"/>
              <a:gd name="connsiteX37" fmla="*/ 72298 w 243223"/>
              <a:gd name="connsiteY37" fmla="*/ 48519 h 132257"/>
              <a:gd name="connsiteX38" fmla="*/ 72298 w 243223"/>
              <a:gd name="connsiteY38" fmla="*/ 38512 h 132257"/>
              <a:gd name="connsiteX39" fmla="*/ 85209 w 243223"/>
              <a:gd name="connsiteY39" fmla="*/ 43515 h 132257"/>
              <a:gd name="connsiteX40" fmla="*/ 92954 w 243223"/>
              <a:gd name="connsiteY40" fmla="*/ 43515 h 132257"/>
              <a:gd name="connsiteX41" fmla="*/ 113611 w 243223"/>
              <a:gd name="connsiteY41" fmla="*/ 46017 h 132257"/>
              <a:gd name="connsiteX42" fmla="*/ 149762 w 243223"/>
              <a:gd name="connsiteY42" fmla="*/ 43515 h 132257"/>
              <a:gd name="connsiteX43" fmla="*/ 157507 w 243223"/>
              <a:gd name="connsiteY43" fmla="*/ 38512 h 132257"/>
              <a:gd name="connsiteX44" fmla="*/ 170418 w 243223"/>
              <a:gd name="connsiteY44" fmla="*/ 36010 h 132257"/>
              <a:gd name="connsiteX45" fmla="*/ 180747 w 243223"/>
              <a:gd name="connsiteY45" fmla="*/ 31006 h 132257"/>
              <a:gd name="connsiteX46" fmla="*/ 196240 w 243223"/>
              <a:gd name="connsiteY46" fmla="*/ 23501 h 132257"/>
              <a:gd name="connsiteX47" fmla="*/ 201404 w 243223"/>
              <a:gd name="connsiteY47" fmla="*/ 18498 h 132257"/>
              <a:gd name="connsiteX48" fmla="*/ 206567 w 243223"/>
              <a:gd name="connsiteY48" fmla="*/ 18498 h 132257"/>
              <a:gd name="connsiteX49" fmla="*/ 214315 w 243223"/>
              <a:gd name="connsiteY49" fmla="*/ 15996 h 132257"/>
              <a:gd name="connsiteX50" fmla="*/ 229807 w 243223"/>
              <a:gd name="connsiteY50" fmla="*/ 5989 h 132257"/>
              <a:gd name="connsiteX51" fmla="*/ 240135 w 243223"/>
              <a:gd name="connsiteY51" fmla="*/ 48 h 13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43223" h="132257">
                <a:moveTo>
                  <a:pt x="240135" y="48"/>
                </a:moveTo>
                <a:cubicBezTo>
                  <a:pt x="242717" y="-265"/>
                  <a:pt x="244008" y="986"/>
                  <a:pt x="242716" y="3487"/>
                </a:cubicBezTo>
                <a:cubicBezTo>
                  <a:pt x="242716" y="5989"/>
                  <a:pt x="232389" y="10993"/>
                  <a:pt x="229807" y="13494"/>
                </a:cubicBezTo>
                <a:cubicBezTo>
                  <a:pt x="224642" y="18498"/>
                  <a:pt x="219478" y="23501"/>
                  <a:pt x="214315" y="26003"/>
                </a:cubicBezTo>
                <a:cubicBezTo>
                  <a:pt x="209149" y="26003"/>
                  <a:pt x="201404" y="31006"/>
                  <a:pt x="196240" y="36010"/>
                </a:cubicBezTo>
                <a:cubicBezTo>
                  <a:pt x="191074" y="38512"/>
                  <a:pt x="191074" y="43515"/>
                  <a:pt x="188493" y="46017"/>
                </a:cubicBezTo>
                <a:cubicBezTo>
                  <a:pt x="180747" y="51021"/>
                  <a:pt x="178163" y="46017"/>
                  <a:pt x="175582" y="48519"/>
                </a:cubicBezTo>
                <a:cubicBezTo>
                  <a:pt x="175582" y="53523"/>
                  <a:pt x="173000" y="61027"/>
                  <a:pt x="173000" y="66031"/>
                </a:cubicBezTo>
                <a:cubicBezTo>
                  <a:pt x="175582" y="73536"/>
                  <a:pt x="183329" y="78540"/>
                  <a:pt x="188493" y="83543"/>
                </a:cubicBezTo>
                <a:cubicBezTo>
                  <a:pt x="188493" y="83543"/>
                  <a:pt x="196240" y="91049"/>
                  <a:pt x="191074" y="93550"/>
                </a:cubicBezTo>
                <a:cubicBezTo>
                  <a:pt x="188493" y="93550"/>
                  <a:pt x="185911" y="88547"/>
                  <a:pt x="180747" y="88547"/>
                </a:cubicBezTo>
                <a:cubicBezTo>
                  <a:pt x="175582" y="88547"/>
                  <a:pt x="167836" y="88547"/>
                  <a:pt x="162671" y="91049"/>
                </a:cubicBezTo>
                <a:cubicBezTo>
                  <a:pt x="160089" y="91049"/>
                  <a:pt x="157507" y="88547"/>
                  <a:pt x="152344" y="88547"/>
                </a:cubicBezTo>
                <a:cubicBezTo>
                  <a:pt x="147180" y="91049"/>
                  <a:pt x="142014" y="101055"/>
                  <a:pt x="142014" y="106059"/>
                </a:cubicBezTo>
                <a:cubicBezTo>
                  <a:pt x="142014" y="108561"/>
                  <a:pt x="136851" y="108561"/>
                  <a:pt x="134269" y="113564"/>
                </a:cubicBezTo>
                <a:cubicBezTo>
                  <a:pt x="129103" y="116066"/>
                  <a:pt x="126522" y="113564"/>
                  <a:pt x="121358" y="116066"/>
                </a:cubicBezTo>
                <a:cubicBezTo>
                  <a:pt x="116195" y="118568"/>
                  <a:pt x="116195" y="121070"/>
                  <a:pt x="111029" y="121070"/>
                </a:cubicBezTo>
                <a:cubicBezTo>
                  <a:pt x="103284" y="121070"/>
                  <a:pt x="95536" y="123570"/>
                  <a:pt x="92954" y="123570"/>
                </a:cubicBezTo>
                <a:cubicBezTo>
                  <a:pt x="77462" y="123570"/>
                  <a:pt x="85209" y="136080"/>
                  <a:pt x="74880" y="131076"/>
                </a:cubicBezTo>
                <a:cubicBezTo>
                  <a:pt x="69716" y="131076"/>
                  <a:pt x="67135" y="126072"/>
                  <a:pt x="61969" y="123570"/>
                </a:cubicBezTo>
                <a:cubicBezTo>
                  <a:pt x="59387" y="123570"/>
                  <a:pt x="54224" y="128574"/>
                  <a:pt x="49060" y="131076"/>
                </a:cubicBezTo>
                <a:cubicBezTo>
                  <a:pt x="43894" y="133578"/>
                  <a:pt x="36149" y="126072"/>
                  <a:pt x="30983" y="123570"/>
                </a:cubicBezTo>
                <a:cubicBezTo>
                  <a:pt x="25820" y="121070"/>
                  <a:pt x="23238" y="126072"/>
                  <a:pt x="20656" y="123570"/>
                </a:cubicBezTo>
                <a:cubicBezTo>
                  <a:pt x="15491" y="118568"/>
                  <a:pt x="18075" y="113564"/>
                  <a:pt x="12909" y="111062"/>
                </a:cubicBezTo>
                <a:cubicBezTo>
                  <a:pt x="10327" y="106059"/>
                  <a:pt x="5164" y="101055"/>
                  <a:pt x="5164" y="96051"/>
                </a:cubicBezTo>
                <a:cubicBezTo>
                  <a:pt x="5164" y="96051"/>
                  <a:pt x="5164" y="93550"/>
                  <a:pt x="5164" y="88547"/>
                </a:cubicBezTo>
                <a:cubicBezTo>
                  <a:pt x="2582" y="83543"/>
                  <a:pt x="0" y="76038"/>
                  <a:pt x="0" y="76038"/>
                </a:cubicBezTo>
                <a:cubicBezTo>
                  <a:pt x="0" y="76038"/>
                  <a:pt x="2582" y="73536"/>
                  <a:pt x="5164" y="76038"/>
                </a:cubicBezTo>
                <a:cubicBezTo>
                  <a:pt x="7745" y="78540"/>
                  <a:pt x="10327" y="83543"/>
                  <a:pt x="18075" y="78540"/>
                </a:cubicBezTo>
                <a:cubicBezTo>
                  <a:pt x="20656" y="78540"/>
                  <a:pt x="23238" y="78540"/>
                  <a:pt x="23238" y="76038"/>
                </a:cubicBezTo>
                <a:cubicBezTo>
                  <a:pt x="28402" y="71034"/>
                  <a:pt x="28402" y="66031"/>
                  <a:pt x="30983" y="66031"/>
                </a:cubicBezTo>
                <a:cubicBezTo>
                  <a:pt x="33567" y="63529"/>
                  <a:pt x="33567" y="66031"/>
                  <a:pt x="38731" y="66031"/>
                </a:cubicBezTo>
                <a:cubicBezTo>
                  <a:pt x="38731" y="66031"/>
                  <a:pt x="41313" y="63529"/>
                  <a:pt x="41313" y="63529"/>
                </a:cubicBezTo>
                <a:cubicBezTo>
                  <a:pt x="43894" y="63529"/>
                  <a:pt x="43894" y="66031"/>
                  <a:pt x="46476" y="66031"/>
                </a:cubicBezTo>
                <a:cubicBezTo>
                  <a:pt x="49060" y="66031"/>
                  <a:pt x="49060" y="63529"/>
                  <a:pt x="51642" y="66031"/>
                </a:cubicBezTo>
                <a:cubicBezTo>
                  <a:pt x="54224" y="66031"/>
                  <a:pt x="56805" y="68532"/>
                  <a:pt x="59387" y="68532"/>
                </a:cubicBezTo>
                <a:cubicBezTo>
                  <a:pt x="61969" y="68532"/>
                  <a:pt x="67135" y="68532"/>
                  <a:pt x="67135" y="63529"/>
                </a:cubicBezTo>
                <a:cubicBezTo>
                  <a:pt x="69716" y="61027"/>
                  <a:pt x="72298" y="56023"/>
                  <a:pt x="72298" y="48519"/>
                </a:cubicBezTo>
                <a:cubicBezTo>
                  <a:pt x="72298" y="41013"/>
                  <a:pt x="69716" y="36010"/>
                  <a:pt x="72298" y="38512"/>
                </a:cubicBezTo>
                <a:cubicBezTo>
                  <a:pt x="72298" y="38512"/>
                  <a:pt x="80043" y="41013"/>
                  <a:pt x="85209" y="43515"/>
                </a:cubicBezTo>
                <a:cubicBezTo>
                  <a:pt x="90373" y="43515"/>
                  <a:pt x="87791" y="41013"/>
                  <a:pt x="92954" y="43515"/>
                </a:cubicBezTo>
                <a:cubicBezTo>
                  <a:pt x="98120" y="43515"/>
                  <a:pt x="108447" y="46017"/>
                  <a:pt x="113611" y="46017"/>
                </a:cubicBezTo>
                <a:cubicBezTo>
                  <a:pt x="123940" y="46017"/>
                  <a:pt x="136851" y="46017"/>
                  <a:pt x="149762" y="43515"/>
                </a:cubicBezTo>
                <a:cubicBezTo>
                  <a:pt x="149762" y="41013"/>
                  <a:pt x="154925" y="38512"/>
                  <a:pt x="157507" y="38512"/>
                </a:cubicBezTo>
                <a:cubicBezTo>
                  <a:pt x="160089" y="36010"/>
                  <a:pt x="165255" y="38512"/>
                  <a:pt x="170418" y="36010"/>
                </a:cubicBezTo>
                <a:cubicBezTo>
                  <a:pt x="173000" y="36010"/>
                  <a:pt x="178163" y="33508"/>
                  <a:pt x="180747" y="31006"/>
                </a:cubicBezTo>
                <a:cubicBezTo>
                  <a:pt x="185911" y="28504"/>
                  <a:pt x="191074" y="26003"/>
                  <a:pt x="196240" y="23501"/>
                </a:cubicBezTo>
                <a:cubicBezTo>
                  <a:pt x="198822" y="23501"/>
                  <a:pt x="198822" y="21000"/>
                  <a:pt x="201404" y="18498"/>
                </a:cubicBezTo>
                <a:cubicBezTo>
                  <a:pt x="203985" y="18498"/>
                  <a:pt x="203985" y="18498"/>
                  <a:pt x="206567" y="18498"/>
                </a:cubicBezTo>
                <a:cubicBezTo>
                  <a:pt x="209149" y="18498"/>
                  <a:pt x="211731" y="15996"/>
                  <a:pt x="214315" y="15996"/>
                </a:cubicBezTo>
                <a:cubicBezTo>
                  <a:pt x="219478" y="13494"/>
                  <a:pt x="222060" y="10993"/>
                  <a:pt x="229807" y="5989"/>
                </a:cubicBezTo>
                <a:cubicBezTo>
                  <a:pt x="233680" y="2236"/>
                  <a:pt x="237553" y="360"/>
                  <a:pt x="240135" y="4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806" name="Text Placeholder 3805">
            <a:extLst>
              <a:ext uri="{FF2B5EF4-FFF2-40B4-BE49-F238E27FC236}">
                <a16:creationId xmlns:a16="http://schemas.microsoft.com/office/drawing/2014/main" id="{05B64458-DF5D-5751-E738-3541EF4A4FE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764356" y="3856969"/>
            <a:ext cx="435814" cy="298122"/>
          </a:xfrm>
          <a:custGeom>
            <a:avLst/>
            <a:gdLst>
              <a:gd name="connsiteX0" fmla="*/ 162461 w 435814"/>
              <a:gd name="connsiteY0" fmla="*/ 0 h 298122"/>
              <a:gd name="connsiteX1" fmla="*/ 170196 w 435814"/>
              <a:gd name="connsiteY1" fmla="*/ 5009 h 298122"/>
              <a:gd name="connsiteX2" fmla="*/ 170196 w 435814"/>
              <a:gd name="connsiteY2" fmla="*/ 10020 h 298122"/>
              <a:gd name="connsiteX3" fmla="*/ 177936 w 435814"/>
              <a:gd name="connsiteY3" fmla="*/ 10020 h 298122"/>
              <a:gd name="connsiteX4" fmla="*/ 183093 w 435814"/>
              <a:gd name="connsiteY4" fmla="*/ 10020 h 298122"/>
              <a:gd name="connsiteX5" fmla="*/ 190828 w 435814"/>
              <a:gd name="connsiteY5" fmla="*/ 15030 h 298122"/>
              <a:gd name="connsiteX6" fmla="*/ 188250 w 435814"/>
              <a:gd name="connsiteY6" fmla="*/ 20041 h 298122"/>
              <a:gd name="connsiteX7" fmla="*/ 177936 w 435814"/>
              <a:gd name="connsiteY7" fmla="*/ 22546 h 298122"/>
              <a:gd name="connsiteX8" fmla="*/ 180514 w 435814"/>
              <a:gd name="connsiteY8" fmla="*/ 27557 h 298122"/>
              <a:gd name="connsiteX9" fmla="*/ 185671 w 435814"/>
              <a:gd name="connsiteY9" fmla="*/ 27557 h 298122"/>
              <a:gd name="connsiteX10" fmla="*/ 188250 w 435814"/>
              <a:gd name="connsiteY10" fmla="*/ 25052 h 298122"/>
              <a:gd name="connsiteX11" fmla="*/ 195986 w 435814"/>
              <a:gd name="connsiteY11" fmla="*/ 27557 h 298122"/>
              <a:gd name="connsiteX12" fmla="*/ 201143 w 435814"/>
              <a:gd name="connsiteY12" fmla="*/ 30061 h 298122"/>
              <a:gd name="connsiteX13" fmla="*/ 208878 w 435814"/>
              <a:gd name="connsiteY13" fmla="*/ 27557 h 298122"/>
              <a:gd name="connsiteX14" fmla="*/ 214036 w 435814"/>
              <a:gd name="connsiteY14" fmla="*/ 30061 h 298122"/>
              <a:gd name="connsiteX15" fmla="*/ 219196 w 435814"/>
              <a:gd name="connsiteY15" fmla="*/ 25052 h 298122"/>
              <a:gd name="connsiteX16" fmla="*/ 221775 w 435814"/>
              <a:gd name="connsiteY16" fmla="*/ 27557 h 298122"/>
              <a:gd name="connsiteX17" fmla="*/ 224353 w 435814"/>
              <a:gd name="connsiteY17" fmla="*/ 30061 h 298122"/>
              <a:gd name="connsiteX18" fmla="*/ 226932 w 435814"/>
              <a:gd name="connsiteY18" fmla="*/ 32567 h 298122"/>
              <a:gd name="connsiteX19" fmla="*/ 234668 w 435814"/>
              <a:gd name="connsiteY19" fmla="*/ 37578 h 298122"/>
              <a:gd name="connsiteX20" fmla="*/ 239825 w 435814"/>
              <a:gd name="connsiteY20" fmla="*/ 42587 h 298122"/>
              <a:gd name="connsiteX21" fmla="*/ 244982 w 435814"/>
              <a:gd name="connsiteY21" fmla="*/ 40083 h 298122"/>
              <a:gd name="connsiteX22" fmla="*/ 252718 w 435814"/>
              <a:gd name="connsiteY22" fmla="*/ 42587 h 298122"/>
              <a:gd name="connsiteX23" fmla="*/ 250139 w 435814"/>
              <a:gd name="connsiteY23" fmla="*/ 50104 h 298122"/>
              <a:gd name="connsiteX24" fmla="*/ 244982 w 435814"/>
              <a:gd name="connsiteY24" fmla="*/ 52609 h 298122"/>
              <a:gd name="connsiteX25" fmla="*/ 239825 w 435814"/>
              <a:gd name="connsiteY25" fmla="*/ 55113 h 298122"/>
              <a:gd name="connsiteX26" fmla="*/ 237246 w 435814"/>
              <a:gd name="connsiteY26" fmla="*/ 62631 h 298122"/>
              <a:gd name="connsiteX27" fmla="*/ 234668 w 435814"/>
              <a:gd name="connsiteY27" fmla="*/ 67639 h 298122"/>
              <a:gd name="connsiteX28" fmla="*/ 232089 w 435814"/>
              <a:gd name="connsiteY28" fmla="*/ 70146 h 298122"/>
              <a:gd name="connsiteX29" fmla="*/ 239825 w 435814"/>
              <a:gd name="connsiteY29" fmla="*/ 82672 h 298122"/>
              <a:gd name="connsiteX30" fmla="*/ 244982 w 435814"/>
              <a:gd name="connsiteY30" fmla="*/ 85176 h 298122"/>
              <a:gd name="connsiteX31" fmla="*/ 247561 w 435814"/>
              <a:gd name="connsiteY31" fmla="*/ 90187 h 298122"/>
              <a:gd name="connsiteX32" fmla="*/ 263036 w 435814"/>
              <a:gd name="connsiteY32" fmla="*/ 100209 h 298122"/>
              <a:gd name="connsiteX33" fmla="*/ 273350 w 435814"/>
              <a:gd name="connsiteY33" fmla="*/ 102713 h 298122"/>
              <a:gd name="connsiteX34" fmla="*/ 283664 w 435814"/>
              <a:gd name="connsiteY34" fmla="*/ 105217 h 298122"/>
              <a:gd name="connsiteX35" fmla="*/ 291400 w 435814"/>
              <a:gd name="connsiteY35" fmla="*/ 112735 h 298122"/>
              <a:gd name="connsiteX36" fmla="*/ 299135 w 435814"/>
              <a:gd name="connsiteY36" fmla="*/ 112735 h 298122"/>
              <a:gd name="connsiteX37" fmla="*/ 306875 w 435814"/>
              <a:gd name="connsiteY37" fmla="*/ 115239 h 298122"/>
              <a:gd name="connsiteX38" fmla="*/ 312032 w 435814"/>
              <a:gd name="connsiteY38" fmla="*/ 115239 h 298122"/>
              <a:gd name="connsiteX39" fmla="*/ 317189 w 435814"/>
              <a:gd name="connsiteY39" fmla="*/ 117743 h 298122"/>
              <a:gd name="connsiteX40" fmla="*/ 319768 w 435814"/>
              <a:gd name="connsiteY40" fmla="*/ 125261 h 298122"/>
              <a:gd name="connsiteX41" fmla="*/ 319768 w 435814"/>
              <a:gd name="connsiteY41" fmla="*/ 130270 h 298122"/>
              <a:gd name="connsiteX42" fmla="*/ 317189 w 435814"/>
              <a:gd name="connsiteY42" fmla="*/ 132776 h 298122"/>
              <a:gd name="connsiteX43" fmla="*/ 317189 w 435814"/>
              <a:gd name="connsiteY43" fmla="*/ 142796 h 298122"/>
              <a:gd name="connsiteX44" fmla="*/ 314610 w 435814"/>
              <a:gd name="connsiteY44" fmla="*/ 145302 h 298122"/>
              <a:gd name="connsiteX45" fmla="*/ 306875 w 435814"/>
              <a:gd name="connsiteY45" fmla="*/ 147807 h 298122"/>
              <a:gd name="connsiteX46" fmla="*/ 291400 w 435814"/>
              <a:gd name="connsiteY46" fmla="*/ 152817 h 298122"/>
              <a:gd name="connsiteX47" fmla="*/ 286243 w 435814"/>
              <a:gd name="connsiteY47" fmla="*/ 152817 h 298122"/>
              <a:gd name="connsiteX48" fmla="*/ 283664 w 435814"/>
              <a:gd name="connsiteY48" fmla="*/ 160333 h 298122"/>
              <a:gd name="connsiteX49" fmla="*/ 288821 w 435814"/>
              <a:gd name="connsiteY49" fmla="*/ 165344 h 298122"/>
              <a:gd name="connsiteX50" fmla="*/ 299135 w 435814"/>
              <a:gd name="connsiteY50" fmla="*/ 165344 h 298122"/>
              <a:gd name="connsiteX51" fmla="*/ 306875 w 435814"/>
              <a:gd name="connsiteY51" fmla="*/ 165344 h 298122"/>
              <a:gd name="connsiteX52" fmla="*/ 312032 w 435814"/>
              <a:gd name="connsiteY52" fmla="*/ 170354 h 298122"/>
              <a:gd name="connsiteX53" fmla="*/ 317189 w 435814"/>
              <a:gd name="connsiteY53" fmla="*/ 175365 h 298122"/>
              <a:gd name="connsiteX54" fmla="*/ 322346 w 435814"/>
              <a:gd name="connsiteY54" fmla="*/ 177870 h 298122"/>
              <a:gd name="connsiteX55" fmla="*/ 337818 w 435814"/>
              <a:gd name="connsiteY55" fmla="*/ 177870 h 298122"/>
              <a:gd name="connsiteX56" fmla="*/ 348132 w 435814"/>
              <a:gd name="connsiteY56" fmla="*/ 187892 h 298122"/>
              <a:gd name="connsiteX57" fmla="*/ 361028 w 435814"/>
              <a:gd name="connsiteY57" fmla="*/ 190396 h 298122"/>
              <a:gd name="connsiteX58" fmla="*/ 363607 w 435814"/>
              <a:gd name="connsiteY58" fmla="*/ 197911 h 298122"/>
              <a:gd name="connsiteX59" fmla="*/ 371343 w 435814"/>
              <a:gd name="connsiteY59" fmla="*/ 195407 h 298122"/>
              <a:gd name="connsiteX60" fmla="*/ 379078 w 435814"/>
              <a:gd name="connsiteY60" fmla="*/ 190396 h 298122"/>
              <a:gd name="connsiteX61" fmla="*/ 386814 w 435814"/>
              <a:gd name="connsiteY61" fmla="*/ 187892 h 298122"/>
              <a:gd name="connsiteX62" fmla="*/ 402289 w 435814"/>
              <a:gd name="connsiteY62" fmla="*/ 187892 h 298122"/>
              <a:gd name="connsiteX63" fmla="*/ 407446 w 435814"/>
              <a:gd name="connsiteY63" fmla="*/ 187892 h 298122"/>
              <a:gd name="connsiteX64" fmla="*/ 407446 w 435814"/>
              <a:gd name="connsiteY64" fmla="*/ 195407 h 298122"/>
              <a:gd name="connsiteX65" fmla="*/ 407446 w 435814"/>
              <a:gd name="connsiteY65" fmla="*/ 202922 h 298122"/>
              <a:gd name="connsiteX66" fmla="*/ 399710 w 435814"/>
              <a:gd name="connsiteY66" fmla="*/ 207933 h 298122"/>
              <a:gd name="connsiteX67" fmla="*/ 397132 w 435814"/>
              <a:gd name="connsiteY67" fmla="*/ 210437 h 298122"/>
              <a:gd name="connsiteX68" fmla="*/ 397132 w 435814"/>
              <a:gd name="connsiteY68" fmla="*/ 215448 h 298122"/>
              <a:gd name="connsiteX69" fmla="*/ 402289 w 435814"/>
              <a:gd name="connsiteY69" fmla="*/ 217955 h 298122"/>
              <a:gd name="connsiteX70" fmla="*/ 412603 w 435814"/>
              <a:gd name="connsiteY70" fmla="*/ 220459 h 298122"/>
              <a:gd name="connsiteX71" fmla="*/ 420339 w 435814"/>
              <a:gd name="connsiteY71" fmla="*/ 225470 h 298122"/>
              <a:gd name="connsiteX72" fmla="*/ 422918 w 435814"/>
              <a:gd name="connsiteY72" fmla="*/ 232985 h 298122"/>
              <a:gd name="connsiteX73" fmla="*/ 430653 w 435814"/>
              <a:gd name="connsiteY73" fmla="*/ 235489 h 298122"/>
              <a:gd name="connsiteX74" fmla="*/ 417760 w 435814"/>
              <a:gd name="connsiteY74" fmla="*/ 243007 h 298122"/>
              <a:gd name="connsiteX75" fmla="*/ 407446 w 435814"/>
              <a:gd name="connsiteY75" fmla="*/ 240500 h 298122"/>
              <a:gd name="connsiteX76" fmla="*/ 410025 w 435814"/>
              <a:gd name="connsiteY76" fmla="*/ 250522 h 298122"/>
              <a:gd name="connsiteX77" fmla="*/ 420339 w 435814"/>
              <a:gd name="connsiteY77" fmla="*/ 250522 h 298122"/>
              <a:gd name="connsiteX78" fmla="*/ 422918 w 435814"/>
              <a:gd name="connsiteY78" fmla="*/ 253026 h 298122"/>
              <a:gd name="connsiteX79" fmla="*/ 425496 w 435814"/>
              <a:gd name="connsiteY79" fmla="*/ 258037 h 298122"/>
              <a:gd name="connsiteX80" fmla="*/ 435814 w 435814"/>
              <a:gd name="connsiteY80" fmla="*/ 265552 h 298122"/>
              <a:gd name="connsiteX81" fmla="*/ 430653 w 435814"/>
              <a:gd name="connsiteY81" fmla="*/ 278078 h 298122"/>
              <a:gd name="connsiteX82" fmla="*/ 433232 w 435814"/>
              <a:gd name="connsiteY82" fmla="*/ 280585 h 298122"/>
              <a:gd name="connsiteX83" fmla="*/ 428075 w 435814"/>
              <a:gd name="connsiteY83" fmla="*/ 285594 h 298122"/>
              <a:gd name="connsiteX84" fmla="*/ 417760 w 435814"/>
              <a:gd name="connsiteY84" fmla="*/ 285594 h 298122"/>
              <a:gd name="connsiteX85" fmla="*/ 407446 w 435814"/>
              <a:gd name="connsiteY85" fmla="*/ 290604 h 298122"/>
              <a:gd name="connsiteX86" fmla="*/ 402289 w 435814"/>
              <a:gd name="connsiteY86" fmla="*/ 295615 h 298122"/>
              <a:gd name="connsiteX87" fmla="*/ 397132 w 435814"/>
              <a:gd name="connsiteY87" fmla="*/ 298122 h 298122"/>
              <a:gd name="connsiteX88" fmla="*/ 389393 w 435814"/>
              <a:gd name="connsiteY88" fmla="*/ 288100 h 298122"/>
              <a:gd name="connsiteX89" fmla="*/ 373921 w 435814"/>
              <a:gd name="connsiteY89" fmla="*/ 275574 h 298122"/>
              <a:gd name="connsiteX90" fmla="*/ 366185 w 435814"/>
              <a:gd name="connsiteY90" fmla="*/ 268059 h 298122"/>
              <a:gd name="connsiteX91" fmla="*/ 361028 w 435814"/>
              <a:gd name="connsiteY91" fmla="*/ 258037 h 298122"/>
              <a:gd name="connsiteX92" fmla="*/ 361028 w 435814"/>
              <a:gd name="connsiteY92" fmla="*/ 250522 h 298122"/>
              <a:gd name="connsiteX93" fmla="*/ 355871 w 435814"/>
              <a:gd name="connsiteY93" fmla="*/ 245511 h 298122"/>
              <a:gd name="connsiteX94" fmla="*/ 348132 w 435814"/>
              <a:gd name="connsiteY94" fmla="*/ 245511 h 298122"/>
              <a:gd name="connsiteX95" fmla="*/ 337818 w 435814"/>
              <a:gd name="connsiteY95" fmla="*/ 243007 h 298122"/>
              <a:gd name="connsiteX96" fmla="*/ 332660 w 435814"/>
              <a:gd name="connsiteY96" fmla="*/ 243007 h 298122"/>
              <a:gd name="connsiteX97" fmla="*/ 332660 w 435814"/>
              <a:gd name="connsiteY97" fmla="*/ 230481 h 298122"/>
              <a:gd name="connsiteX98" fmla="*/ 327503 w 435814"/>
              <a:gd name="connsiteY98" fmla="*/ 220459 h 298122"/>
              <a:gd name="connsiteX99" fmla="*/ 324925 w 435814"/>
              <a:gd name="connsiteY99" fmla="*/ 212944 h 298122"/>
              <a:gd name="connsiteX100" fmla="*/ 312032 w 435814"/>
              <a:gd name="connsiteY100" fmla="*/ 215448 h 298122"/>
              <a:gd name="connsiteX101" fmla="*/ 301714 w 435814"/>
              <a:gd name="connsiteY101" fmla="*/ 222963 h 298122"/>
              <a:gd name="connsiteX102" fmla="*/ 293978 w 435814"/>
              <a:gd name="connsiteY102" fmla="*/ 227974 h 298122"/>
              <a:gd name="connsiteX103" fmla="*/ 281086 w 435814"/>
              <a:gd name="connsiteY103" fmla="*/ 232985 h 298122"/>
              <a:gd name="connsiteX104" fmla="*/ 273350 w 435814"/>
              <a:gd name="connsiteY104" fmla="*/ 227974 h 298122"/>
              <a:gd name="connsiteX105" fmla="*/ 260453 w 435814"/>
              <a:gd name="connsiteY105" fmla="*/ 225470 h 298122"/>
              <a:gd name="connsiteX106" fmla="*/ 255296 w 435814"/>
              <a:gd name="connsiteY106" fmla="*/ 235489 h 298122"/>
              <a:gd name="connsiteX107" fmla="*/ 250139 w 435814"/>
              <a:gd name="connsiteY107" fmla="*/ 227974 h 298122"/>
              <a:gd name="connsiteX108" fmla="*/ 247561 w 435814"/>
              <a:gd name="connsiteY108" fmla="*/ 215448 h 298122"/>
              <a:gd name="connsiteX109" fmla="*/ 242403 w 435814"/>
              <a:gd name="connsiteY109" fmla="*/ 212944 h 298122"/>
              <a:gd name="connsiteX110" fmla="*/ 234668 w 435814"/>
              <a:gd name="connsiteY110" fmla="*/ 210437 h 298122"/>
              <a:gd name="connsiteX111" fmla="*/ 226932 w 435814"/>
              <a:gd name="connsiteY111" fmla="*/ 210437 h 298122"/>
              <a:gd name="connsiteX112" fmla="*/ 219196 w 435814"/>
              <a:gd name="connsiteY112" fmla="*/ 220459 h 298122"/>
              <a:gd name="connsiteX113" fmla="*/ 206300 w 435814"/>
              <a:gd name="connsiteY113" fmla="*/ 225470 h 298122"/>
              <a:gd name="connsiteX114" fmla="*/ 195986 w 435814"/>
              <a:gd name="connsiteY114" fmla="*/ 220459 h 298122"/>
              <a:gd name="connsiteX115" fmla="*/ 190828 w 435814"/>
              <a:gd name="connsiteY115" fmla="*/ 217955 h 298122"/>
              <a:gd name="connsiteX116" fmla="*/ 180514 w 435814"/>
              <a:gd name="connsiteY116" fmla="*/ 215448 h 298122"/>
              <a:gd name="connsiteX117" fmla="*/ 177936 w 435814"/>
              <a:gd name="connsiteY117" fmla="*/ 210437 h 298122"/>
              <a:gd name="connsiteX118" fmla="*/ 170196 w 435814"/>
              <a:gd name="connsiteY118" fmla="*/ 202922 h 298122"/>
              <a:gd name="connsiteX119" fmla="*/ 157303 w 435814"/>
              <a:gd name="connsiteY119" fmla="*/ 197911 h 298122"/>
              <a:gd name="connsiteX120" fmla="*/ 144411 w 435814"/>
              <a:gd name="connsiteY120" fmla="*/ 200418 h 298122"/>
              <a:gd name="connsiteX121" fmla="*/ 126357 w 435814"/>
              <a:gd name="connsiteY121" fmla="*/ 197911 h 298122"/>
              <a:gd name="connsiteX122" fmla="*/ 116043 w 435814"/>
              <a:gd name="connsiteY122" fmla="*/ 205429 h 298122"/>
              <a:gd name="connsiteX123" fmla="*/ 105728 w 435814"/>
              <a:gd name="connsiteY123" fmla="*/ 207933 h 298122"/>
              <a:gd name="connsiteX124" fmla="*/ 97993 w 435814"/>
              <a:gd name="connsiteY124" fmla="*/ 210437 h 298122"/>
              <a:gd name="connsiteX125" fmla="*/ 85096 w 435814"/>
              <a:gd name="connsiteY125" fmla="*/ 207933 h 298122"/>
              <a:gd name="connsiteX126" fmla="*/ 77361 w 435814"/>
              <a:gd name="connsiteY126" fmla="*/ 207933 h 298122"/>
              <a:gd name="connsiteX127" fmla="*/ 59311 w 435814"/>
              <a:gd name="connsiteY127" fmla="*/ 207933 h 298122"/>
              <a:gd name="connsiteX128" fmla="*/ 67046 w 435814"/>
              <a:gd name="connsiteY128" fmla="*/ 200418 h 298122"/>
              <a:gd name="connsiteX129" fmla="*/ 67046 w 435814"/>
              <a:gd name="connsiteY129" fmla="*/ 192902 h 298122"/>
              <a:gd name="connsiteX130" fmla="*/ 61889 w 435814"/>
              <a:gd name="connsiteY130" fmla="*/ 187892 h 298122"/>
              <a:gd name="connsiteX131" fmla="*/ 51575 w 435814"/>
              <a:gd name="connsiteY131" fmla="*/ 180376 h 298122"/>
              <a:gd name="connsiteX132" fmla="*/ 51575 w 435814"/>
              <a:gd name="connsiteY132" fmla="*/ 177870 h 298122"/>
              <a:gd name="connsiteX133" fmla="*/ 46418 w 435814"/>
              <a:gd name="connsiteY133" fmla="*/ 167850 h 298122"/>
              <a:gd name="connsiteX134" fmla="*/ 43839 w 435814"/>
              <a:gd name="connsiteY134" fmla="*/ 162839 h 298122"/>
              <a:gd name="connsiteX135" fmla="*/ 38678 w 435814"/>
              <a:gd name="connsiteY135" fmla="*/ 152817 h 298122"/>
              <a:gd name="connsiteX136" fmla="*/ 46418 w 435814"/>
              <a:gd name="connsiteY136" fmla="*/ 135280 h 298122"/>
              <a:gd name="connsiteX137" fmla="*/ 48996 w 435814"/>
              <a:gd name="connsiteY137" fmla="*/ 122754 h 298122"/>
              <a:gd name="connsiteX138" fmla="*/ 46418 w 435814"/>
              <a:gd name="connsiteY138" fmla="*/ 115239 h 298122"/>
              <a:gd name="connsiteX139" fmla="*/ 41257 w 435814"/>
              <a:gd name="connsiteY139" fmla="*/ 107724 h 298122"/>
              <a:gd name="connsiteX140" fmla="*/ 36100 w 435814"/>
              <a:gd name="connsiteY140" fmla="*/ 102713 h 298122"/>
              <a:gd name="connsiteX141" fmla="*/ 33521 w 435814"/>
              <a:gd name="connsiteY141" fmla="*/ 92691 h 298122"/>
              <a:gd name="connsiteX142" fmla="*/ 20629 w 435814"/>
              <a:gd name="connsiteY142" fmla="*/ 85176 h 298122"/>
              <a:gd name="connsiteX143" fmla="*/ 7736 w 435814"/>
              <a:gd name="connsiteY143" fmla="*/ 85176 h 298122"/>
              <a:gd name="connsiteX144" fmla="*/ 5157 w 435814"/>
              <a:gd name="connsiteY144" fmla="*/ 82672 h 298122"/>
              <a:gd name="connsiteX145" fmla="*/ 0 w 435814"/>
              <a:gd name="connsiteY145" fmla="*/ 77661 h 298122"/>
              <a:gd name="connsiteX146" fmla="*/ 10314 w 435814"/>
              <a:gd name="connsiteY146" fmla="*/ 70146 h 298122"/>
              <a:gd name="connsiteX147" fmla="*/ 18050 w 435814"/>
              <a:gd name="connsiteY147" fmla="*/ 67639 h 298122"/>
              <a:gd name="connsiteX148" fmla="*/ 38678 w 435814"/>
              <a:gd name="connsiteY148" fmla="*/ 62631 h 298122"/>
              <a:gd name="connsiteX149" fmla="*/ 43839 w 435814"/>
              <a:gd name="connsiteY149" fmla="*/ 57620 h 298122"/>
              <a:gd name="connsiteX150" fmla="*/ 48996 w 435814"/>
              <a:gd name="connsiteY150" fmla="*/ 52609 h 298122"/>
              <a:gd name="connsiteX151" fmla="*/ 59311 w 435814"/>
              <a:gd name="connsiteY151" fmla="*/ 50104 h 298122"/>
              <a:gd name="connsiteX152" fmla="*/ 61889 w 435814"/>
              <a:gd name="connsiteY152" fmla="*/ 47598 h 298122"/>
              <a:gd name="connsiteX153" fmla="*/ 64468 w 435814"/>
              <a:gd name="connsiteY153" fmla="*/ 45094 h 298122"/>
              <a:gd name="connsiteX154" fmla="*/ 69625 w 435814"/>
              <a:gd name="connsiteY154" fmla="*/ 42587 h 298122"/>
              <a:gd name="connsiteX155" fmla="*/ 74782 w 435814"/>
              <a:gd name="connsiteY155" fmla="*/ 40083 h 298122"/>
              <a:gd name="connsiteX156" fmla="*/ 77361 w 435814"/>
              <a:gd name="connsiteY156" fmla="*/ 32567 h 298122"/>
              <a:gd name="connsiteX157" fmla="*/ 82518 w 435814"/>
              <a:gd name="connsiteY157" fmla="*/ 35072 h 298122"/>
              <a:gd name="connsiteX158" fmla="*/ 90257 w 435814"/>
              <a:gd name="connsiteY158" fmla="*/ 35072 h 298122"/>
              <a:gd name="connsiteX159" fmla="*/ 95414 w 435814"/>
              <a:gd name="connsiteY159" fmla="*/ 32567 h 298122"/>
              <a:gd name="connsiteX160" fmla="*/ 97993 w 435814"/>
              <a:gd name="connsiteY160" fmla="*/ 30061 h 298122"/>
              <a:gd name="connsiteX161" fmla="*/ 105728 w 435814"/>
              <a:gd name="connsiteY161" fmla="*/ 30061 h 298122"/>
              <a:gd name="connsiteX162" fmla="*/ 110886 w 435814"/>
              <a:gd name="connsiteY162" fmla="*/ 30061 h 298122"/>
              <a:gd name="connsiteX163" fmla="*/ 113464 w 435814"/>
              <a:gd name="connsiteY163" fmla="*/ 27557 h 298122"/>
              <a:gd name="connsiteX164" fmla="*/ 116043 w 435814"/>
              <a:gd name="connsiteY164" fmla="*/ 27557 h 298122"/>
              <a:gd name="connsiteX165" fmla="*/ 118621 w 435814"/>
              <a:gd name="connsiteY165" fmla="*/ 27557 h 298122"/>
              <a:gd name="connsiteX166" fmla="*/ 123778 w 435814"/>
              <a:gd name="connsiteY166" fmla="*/ 20041 h 298122"/>
              <a:gd name="connsiteX167" fmla="*/ 126357 w 435814"/>
              <a:gd name="connsiteY167" fmla="*/ 20041 h 298122"/>
              <a:gd name="connsiteX168" fmla="*/ 136675 w 435814"/>
              <a:gd name="connsiteY168" fmla="*/ 20041 h 298122"/>
              <a:gd name="connsiteX169" fmla="*/ 144411 w 435814"/>
              <a:gd name="connsiteY169" fmla="*/ 17535 h 298122"/>
              <a:gd name="connsiteX170" fmla="*/ 149568 w 435814"/>
              <a:gd name="connsiteY170" fmla="*/ 15030 h 298122"/>
              <a:gd name="connsiteX171" fmla="*/ 139253 w 435814"/>
              <a:gd name="connsiteY171" fmla="*/ 7515 h 298122"/>
              <a:gd name="connsiteX172" fmla="*/ 141832 w 435814"/>
              <a:gd name="connsiteY172" fmla="*/ 5009 h 298122"/>
              <a:gd name="connsiteX173" fmla="*/ 152146 w 435814"/>
              <a:gd name="connsiteY173" fmla="*/ 7515 h 298122"/>
              <a:gd name="connsiteX174" fmla="*/ 157303 w 435814"/>
              <a:gd name="connsiteY174" fmla="*/ 5009 h 298122"/>
              <a:gd name="connsiteX175" fmla="*/ 162461 w 435814"/>
              <a:gd name="connsiteY175" fmla="*/ 0 h 29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435814" h="298122">
                <a:moveTo>
                  <a:pt x="162461" y="0"/>
                </a:moveTo>
                <a:cubicBezTo>
                  <a:pt x="165039" y="0"/>
                  <a:pt x="170196" y="5009"/>
                  <a:pt x="170196" y="5009"/>
                </a:cubicBezTo>
                <a:cubicBezTo>
                  <a:pt x="170196" y="10020"/>
                  <a:pt x="170196" y="10020"/>
                  <a:pt x="170196" y="10020"/>
                </a:cubicBezTo>
                <a:cubicBezTo>
                  <a:pt x="177936" y="10020"/>
                  <a:pt x="177936" y="10020"/>
                  <a:pt x="177936" y="10020"/>
                </a:cubicBezTo>
                <a:cubicBezTo>
                  <a:pt x="177936" y="10020"/>
                  <a:pt x="180514" y="7515"/>
                  <a:pt x="183093" y="10020"/>
                </a:cubicBezTo>
                <a:cubicBezTo>
                  <a:pt x="185671" y="10020"/>
                  <a:pt x="190828" y="15030"/>
                  <a:pt x="190828" y="15030"/>
                </a:cubicBezTo>
                <a:cubicBezTo>
                  <a:pt x="188250" y="20041"/>
                  <a:pt x="188250" y="20041"/>
                  <a:pt x="188250" y="20041"/>
                </a:cubicBezTo>
                <a:cubicBezTo>
                  <a:pt x="177936" y="22546"/>
                  <a:pt x="177936" y="22546"/>
                  <a:pt x="177936" y="22546"/>
                </a:cubicBezTo>
                <a:cubicBezTo>
                  <a:pt x="177936" y="22546"/>
                  <a:pt x="177936" y="27557"/>
                  <a:pt x="180514" y="27557"/>
                </a:cubicBezTo>
                <a:cubicBezTo>
                  <a:pt x="180514" y="27557"/>
                  <a:pt x="183093" y="30061"/>
                  <a:pt x="185671" y="27557"/>
                </a:cubicBezTo>
                <a:cubicBezTo>
                  <a:pt x="188250" y="27557"/>
                  <a:pt x="188250" y="25052"/>
                  <a:pt x="188250" y="25052"/>
                </a:cubicBezTo>
                <a:cubicBezTo>
                  <a:pt x="188250" y="25052"/>
                  <a:pt x="195986" y="25052"/>
                  <a:pt x="195986" y="27557"/>
                </a:cubicBezTo>
                <a:cubicBezTo>
                  <a:pt x="195986" y="27557"/>
                  <a:pt x="201143" y="30061"/>
                  <a:pt x="201143" y="30061"/>
                </a:cubicBezTo>
                <a:cubicBezTo>
                  <a:pt x="203721" y="27557"/>
                  <a:pt x="206300" y="27557"/>
                  <a:pt x="208878" y="27557"/>
                </a:cubicBezTo>
                <a:cubicBezTo>
                  <a:pt x="208878" y="27557"/>
                  <a:pt x="211457" y="30061"/>
                  <a:pt x="214036" y="30061"/>
                </a:cubicBezTo>
                <a:cubicBezTo>
                  <a:pt x="216614" y="30061"/>
                  <a:pt x="219196" y="25052"/>
                  <a:pt x="219196" y="25052"/>
                </a:cubicBezTo>
                <a:cubicBezTo>
                  <a:pt x="219196" y="25052"/>
                  <a:pt x="221775" y="25052"/>
                  <a:pt x="221775" y="27557"/>
                </a:cubicBezTo>
                <a:cubicBezTo>
                  <a:pt x="224353" y="27557"/>
                  <a:pt x="221775" y="27557"/>
                  <a:pt x="224353" y="30061"/>
                </a:cubicBezTo>
                <a:cubicBezTo>
                  <a:pt x="224353" y="32567"/>
                  <a:pt x="224353" y="32567"/>
                  <a:pt x="226932" y="32567"/>
                </a:cubicBezTo>
                <a:cubicBezTo>
                  <a:pt x="229511" y="35072"/>
                  <a:pt x="234668" y="35072"/>
                  <a:pt x="234668" y="37578"/>
                </a:cubicBezTo>
                <a:cubicBezTo>
                  <a:pt x="234668" y="37578"/>
                  <a:pt x="237246" y="42587"/>
                  <a:pt x="239825" y="42587"/>
                </a:cubicBezTo>
                <a:cubicBezTo>
                  <a:pt x="242403" y="40083"/>
                  <a:pt x="242403" y="40083"/>
                  <a:pt x="244982" y="40083"/>
                </a:cubicBezTo>
                <a:cubicBezTo>
                  <a:pt x="247561" y="42587"/>
                  <a:pt x="252718" y="40083"/>
                  <a:pt x="252718" y="42587"/>
                </a:cubicBezTo>
                <a:cubicBezTo>
                  <a:pt x="250139" y="45094"/>
                  <a:pt x="250139" y="47598"/>
                  <a:pt x="250139" y="50104"/>
                </a:cubicBezTo>
                <a:cubicBezTo>
                  <a:pt x="250139" y="50104"/>
                  <a:pt x="247561" y="52609"/>
                  <a:pt x="244982" y="52609"/>
                </a:cubicBezTo>
                <a:cubicBezTo>
                  <a:pt x="242403" y="52609"/>
                  <a:pt x="239825" y="55113"/>
                  <a:pt x="239825" y="55113"/>
                </a:cubicBezTo>
                <a:cubicBezTo>
                  <a:pt x="239825" y="57620"/>
                  <a:pt x="237246" y="60124"/>
                  <a:pt x="237246" y="62631"/>
                </a:cubicBezTo>
                <a:cubicBezTo>
                  <a:pt x="234668" y="65135"/>
                  <a:pt x="234668" y="67639"/>
                  <a:pt x="234668" y="67639"/>
                </a:cubicBezTo>
                <a:cubicBezTo>
                  <a:pt x="232089" y="70146"/>
                  <a:pt x="232089" y="70146"/>
                  <a:pt x="232089" y="70146"/>
                </a:cubicBezTo>
                <a:cubicBezTo>
                  <a:pt x="232089" y="72650"/>
                  <a:pt x="239825" y="82672"/>
                  <a:pt x="239825" y="82672"/>
                </a:cubicBezTo>
                <a:cubicBezTo>
                  <a:pt x="244982" y="85176"/>
                  <a:pt x="244982" y="85176"/>
                  <a:pt x="244982" y="85176"/>
                </a:cubicBezTo>
                <a:cubicBezTo>
                  <a:pt x="247561" y="90187"/>
                  <a:pt x="247561" y="90187"/>
                  <a:pt x="247561" y="90187"/>
                </a:cubicBezTo>
                <a:cubicBezTo>
                  <a:pt x="263036" y="100209"/>
                  <a:pt x="263036" y="100209"/>
                  <a:pt x="263036" y="100209"/>
                </a:cubicBezTo>
                <a:cubicBezTo>
                  <a:pt x="263036" y="100209"/>
                  <a:pt x="268193" y="102713"/>
                  <a:pt x="273350" y="102713"/>
                </a:cubicBezTo>
                <a:cubicBezTo>
                  <a:pt x="278507" y="105217"/>
                  <a:pt x="283664" y="105217"/>
                  <a:pt x="283664" y="105217"/>
                </a:cubicBezTo>
                <a:cubicBezTo>
                  <a:pt x="291400" y="112735"/>
                  <a:pt x="291400" y="112735"/>
                  <a:pt x="291400" y="112735"/>
                </a:cubicBezTo>
                <a:cubicBezTo>
                  <a:pt x="291400" y="112735"/>
                  <a:pt x="296557" y="112735"/>
                  <a:pt x="299135" y="112735"/>
                </a:cubicBezTo>
                <a:cubicBezTo>
                  <a:pt x="299135" y="115239"/>
                  <a:pt x="306875" y="115239"/>
                  <a:pt x="306875" y="115239"/>
                </a:cubicBezTo>
                <a:cubicBezTo>
                  <a:pt x="312032" y="115239"/>
                  <a:pt x="312032" y="115239"/>
                  <a:pt x="312032" y="115239"/>
                </a:cubicBezTo>
                <a:cubicBezTo>
                  <a:pt x="312032" y="115239"/>
                  <a:pt x="314610" y="112735"/>
                  <a:pt x="317189" y="117743"/>
                </a:cubicBezTo>
                <a:cubicBezTo>
                  <a:pt x="317189" y="120250"/>
                  <a:pt x="319768" y="125261"/>
                  <a:pt x="319768" y="125261"/>
                </a:cubicBezTo>
                <a:cubicBezTo>
                  <a:pt x="319768" y="125261"/>
                  <a:pt x="319768" y="127765"/>
                  <a:pt x="319768" y="130270"/>
                </a:cubicBezTo>
                <a:cubicBezTo>
                  <a:pt x="317189" y="130270"/>
                  <a:pt x="317189" y="130270"/>
                  <a:pt x="317189" y="132776"/>
                </a:cubicBezTo>
                <a:cubicBezTo>
                  <a:pt x="317189" y="132776"/>
                  <a:pt x="317189" y="142796"/>
                  <a:pt x="317189" y="142796"/>
                </a:cubicBezTo>
                <a:cubicBezTo>
                  <a:pt x="317189" y="142796"/>
                  <a:pt x="317189" y="145302"/>
                  <a:pt x="314610" y="145302"/>
                </a:cubicBezTo>
                <a:cubicBezTo>
                  <a:pt x="309453" y="147807"/>
                  <a:pt x="309453" y="147807"/>
                  <a:pt x="306875" y="147807"/>
                </a:cubicBezTo>
                <a:cubicBezTo>
                  <a:pt x="301714" y="147807"/>
                  <a:pt x="293978" y="150313"/>
                  <a:pt x="291400" y="152817"/>
                </a:cubicBezTo>
                <a:cubicBezTo>
                  <a:pt x="291400" y="152817"/>
                  <a:pt x="286243" y="152817"/>
                  <a:pt x="286243" y="152817"/>
                </a:cubicBezTo>
                <a:cubicBezTo>
                  <a:pt x="286243" y="155324"/>
                  <a:pt x="283664" y="160333"/>
                  <a:pt x="283664" y="160333"/>
                </a:cubicBezTo>
                <a:cubicBezTo>
                  <a:pt x="283664" y="160333"/>
                  <a:pt x="283664" y="165344"/>
                  <a:pt x="288821" y="165344"/>
                </a:cubicBezTo>
                <a:cubicBezTo>
                  <a:pt x="296557" y="165344"/>
                  <a:pt x="296557" y="165344"/>
                  <a:pt x="299135" y="165344"/>
                </a:cubicBezTo>
                <a:cubicBezTo>
                  <a:pt x="301714" y="165344"/>
                  <a:pt x="301714" y="162839"/>
                  <a:pt x="306875" y="165344"/>
                </a:cubicBezTo>
                <a:cubicBezTo>
                  <a:pt x="309453" y="165344"/>
                  <a:pt x="312032" y="170354"/>
                  <a:pt x="312032" y="170354"/>
                </a:cubicBezTo>
                <a:cubicBezTo>
                  <a:pt x="317189" y="175365"/>
                  <a:pt x="317189" y="175365"/>
                  <a:pt x="317189" y="175365"/>
                </a:cubicBezTo>
                <a:cubicBezTo>
                  <a:pt x="322346" y="177870"/>
                  <a:pt x="322346" y="177870"/>
                  <a:pt x="322346" y="177870"/>
                </a:cubicBezTo>
                <a:cubicBezTo>
                  <a:pt x="337818" y="177870"/>
                  <a:pt x="337818" y="177870"/>
                  <a:pt x="337818" y="177870"/>
                </a:cubicBezTo>
                <a:cubicBezTo>
                  <a:pt x="348132" y="187892"/>
                  <a:pt x="348132" y="187892"/>
                  <a:pt x="348132" y="187892"/>
                </a:cubicBezTo>
                <a:cubicBezTo>
                  <a:pt x="361028" y="190396"/>
                  <a:pt x="361028" y="190396"/>
                  <a:pt x="361028" y="190396"/>
                </a:cubicBezTo>
                <a:cubicBezTo>
                  <a:pt x="361028" y="190396"/>
                  <a:pt x="361028" y="197911"/>
                  <a:pt x="363607" y="197911"/>
                </a:cubicBezTo>
                <a:cubicBezTo>
                  <a:pt x="368764" y="197911"/>
                  <a:pt x="371343" y="195407"/>
                  <a:pt x="371343" y="195407"/>
                </a:cubicBezTo>
                <a:cubicBezTo>
                  <a:pt x="371343" y="195407"/>
                  <a:pt x="376500" y="190396"/>
                  <a:pt x="379078" y="190396"/>
                </a:cubicBezTo>
                <a:cubicBezTo>
                  <a:pt x="384235" y="187892"/>
                  <a:pt x="381657" y="185385"/>
                  <a:pt x="386814" y="187892"/>
                </a:cubicBezTo>
                <a:cubicBezTo>
                  <a:pt x="391971" y="192902"/>
                  <a:pt x="402289" y="187892"/>
                  <a:pt x="402289" y="187892"/>
                </a:cubicBezTo>
                <a:cubicBezTo>
                  <a:pt x="407446" y="187892"/>
                  <a:pt x="407446" y="187892"/>
                  <a:pt x="407446" y="187892"/>
                </a:cubicBezTo>
                <a:cubicBezTo>
                  <a:pt x="407446" y="195407"/>
                  <a:pt x="407446" y="195407"/>
                  <a:pt x="407446" y="195407"/>
                </a:cubicBezTo>
                <a:cubicBezTo>
                  <a:pt x="407446" y="202922"/>
                  <a:pt x="407446" y="202922"/>
                  <a:pt x="407446" y="202922"/>
                </a:cubicBezTo>
                <a:cubicBezTo>
                  <a:pt x="399710" y="207933"/>
                  <a:pt x="399710" y="207933"/>
                  <a:pt x="399710" y="207933"/>
                </a:cubicBezTo>
                <a:cubicBezTo>
                  <a:pt x="397132" y="210437"/>
                  <a:pt x="397132" y="210437"/>
                  <a:pt x="397132" y="210437"/>
                </a:cubicBezTo>
                <a:cubicBezTo>
                  <a:pt x="397132" y="210437"/>
                  <a:pt x="397132" y="212944"/>
                  <a:pt x="397132" y="215448"/>
                </a:cubicBezTo>
                <a:cubicBezTo>
                  <a:pt x="399710" y="215448"/>
                  <a:pt x="402289" y="217955"/>
                  <a:pt x="402289" y="217955"/>
                </a:cubicBezTo>
                <a:cubicBezTo>
                  <a:pt x="412603" y="220459"/>
                  <a:pt x="412603" y="220459"/>
                  <a:pt x="412603" y="220459"/>
                </a:cubicBezTo>
                <a:cubicBezTo>
                  <a:pt x="420339" y="225470"/>
                  <a:pt x="420339" y="225470"/>
                  <a:pt x="420339" y="225470"/>
                </a:cubicBezTo>
                <a:cubicBezTo>
                  <a:pt x="420339" y="225470"/>
                  <a:pt x="420339" y="232985"/>
                  <a:pt x="422918" y="232985"/>
                </a:cubicBezTo>
                <a:cubicBezTo>
                  <a:pt x="425496" y="232985"/>
                  <a:pt x="430653" y="235489"/>
                  <a:pt x="430653" y="235489"/>
                </a:cubicBezTo>
                <a:cubicBezTo>
                  <a:pt x="430653" y="235489"/>
                  <a:pt x="420339" y="243007"/>
                  <a:pt x="417760" y="243007"/>
                </a:cubicBezTo>
                <a:cubicBezTo>
                  <a:pt x="415182" y="243007"/>
                  <a:pt x="407446" y="240500"/>
                  <a:pt x="407446" y="240500"/>
                </a:cubicBezTo>
                <a:cubicBezTo>
                  <a:pt x="410025" y="250522"/>
                  <a:pt x="410025" y="250522"/>
                  <a:pt x="410025" y="250522"/>
                </a:cubicBezTo>
                <a:cubicBezTo>
                  <a:pt x="420339" y="250522"/>
                  <a:pt x="420339" y="250522"/>
                  <a:pt x="420339" y="250522"/>
                </a:cubicBezTo>
                <a:cubicBezTo>
                  <a:pt x="420339" y="250522"/>
                  <a:pt x="420339" y="250522"/>
                  <a:pt x="422918" y="253026"/>
                </a:cubicBezTo>
                <a:cubicBezTo>
                  <a:pt x="422918" y="255533"/>
                  <a:pt x="425496" y="258037"/>
                  <a:pt x="425496" y="258037"/>
                </a:cubicBezTo>
                <a:cubicBezTo>
                  <a:pt x="425496" y="258037"/>
                  <a:pt x="435814" y="255533"/>
                  <a:pt x="435814" y="265552"/>
                </a:cubicBezTo>
                <a:cubicBezTo>
                  <a:pt x="433232" y="268059"/>
                  <a:pt x="430653" y="275574"/>
                  <a:pt x="430653" y="278078"/>
                </a:cubicBezTo>
                <a:cubicBezTo>
                  <a:pt x="433232" y="278078"/>
                  <a:pt x="433232" y="280585"/>
                  <a:pt x="433232" y="280585"/>
                </a:cubicBezTo>
                <a:cubicBezTo>
                  <a:pt x="428075" y="285594"/>
                  <a:pt x="428075" y="285594"/>
                  <a:pt x="428075" y="285594"/>
                </a:cubicBezTo>
                <a:cubicBezTo>
                  <a:pt x="417760" y="285594"/>
                  <a:pt x="417760" y="285594"/>
                  <a:pt x="417760" y="285594"/>
                </a:cubicBezTo>
                <a:cubicBezTo>
                  <a:pt x="407446" y="290604"/>
                  <a:pt x="407446" y="290604"/>
                  <a:pt x="407446" y="290604"/>
                </a:cubicBezTo>
                <a:cubicBezTo>
                  <a:pt x="402289" y="295615"/>
                  <a:pt x="402289" y="295615"/>
                  <a:pt x="402289" y="295615"/>
                </a:cubicBezTo>
                <a:cubicBezTo>
                  <a:pt x="397132" y="298122"/>
                  <a:pt x="397132" y="298122"/>
                  <a:pt x="397132" y="298122"/>
                </a:cubicBezTo>
                <a:cubicBezTo>
                  <a:pt x="389393" y="288100"/>
                  <a:pt x="389393" y="288100"/>
                  <a:pt x="389393" y="288100"/>
                </a:cubicBezTo>
                <a:cubicBezTo>
                  <a:pt x="373921" y="275574"/>
                  <a:pt x="373921" y="275574"/>
                  <a:pt x="373921" y="275574"/>
                </a:cubicBezTo>
                <a:cubicBezTo>
                  <a:pt x="366185" y="268059"/>
                  <a:pt x="366185" y="268059"/>
                  <a:pt x="366185" y="268059"/>
                </a:cubicBezTo>
                <a:cubicBezTo>
                  <a:pt x="361028" y="258037"/>
                  <a:pt x="361028" y="258037"/>
                  <a:pt x="361028" y="258037"/>
                </a:cubicBezTo>
                <a:cubicBezTo>
                  <a:pt x="361028" y="250522"/>
                  <a:pt x="361028" y="250522"/>
                  <a:pt x="361028" y="250522"/>
                </a:cubicBezTo>
                <a:cubicBezTo>
                  <a:pt x="355871" y="245511"/>
                  <a:pt x="355871" y="245511"/>
                  <a:pt x="355871" y="245511"/>
                </a:cubicBezTo>
                <a:cubicBezTo>
                  <a:pt x="355871" y="245511"/>
                  <a:pt x="353293" y="245511"/>
                  <a:pt x="348132" y="245511"/>
                </a:cubicBezTo>
                <a:cubicBezTo>
                  <a:pt x="345553" y="245511"/>
                  <a:pt x="337818" y="243007"/>
                  <a:pt x="337818" y="243007"/>
                </a:cubicBezTo>
                <a:cubicBezTo>
                  <a:pt x="332660" y="243007"/>
                  <a:pt x="332660" y="243007"/>
                  <a:pt x="332660" y="243007"/>
                </a:cubicBezTo>
                <a:cubicBezTo>
                  <a:pt x="332660" y="230481"/>
                  <a:pt x="332660" y="230481"/>
                  <a:pt x="332660" y="230481"/>
                </a:cubicBezTo>
                <a:cubicBezTo>
                  <a:pt x="332660" y="230481"/>
                  <a:pt x="330082" y="220459"/>
                  <a:pt x="327503" y="220459"/>
                </a:cubicBezTo>
                <a:cubicBezTo>
                  <a:pt x="327503" y="217955"/>
                  <a:pt x="324925" y="212944"/>
                  <a:pt x="324925" y="212944"/>
                </a:cubicBezTo>
                <a:cubicBezTo>
                  <a:pt x="324925" y="212944"/>
                  <a:pt x="317189" y="215448"/>
                  <a:pt x="312032" y="215448"/>
                </a:cubicBezTo>
                <a:cubicBezTo>
                  <a:pt x="309453" y="217955"/>
                  <a:pt x="304293" y="220459"/>
                  <a:pt x="301714" y="222963"/>
                </a:cubicBezTo>
                <a:cubicBezTo>
                  <a:pt x="299135" y="225470"/>
                  <a:pt x="293978" y="227974"/>
                  <a:pt x="293978" y="227974"/>
                </a:cubicBezTo>
                <a:cubicBezTo>
                  <a:pt x="281086" y="232985"/>
                  <a:pt x="281086" y="232985"/>
                  <a:pt x="281086" y="232985"/>
                </a:cubicBezTo>
                <a:cubicBezTo>
                  <a:pt x="273350" y="227974"/>
                  <a:pt x="273350" y="227974"/>
                  <a:pt x="273350" y="227974"/>
                </a:cubicBezTo>
                <a:cubicBezTo>
                  <a:pt x="260453" y="225470"/>
                  <a:pt x="260453" y="225470"/>
                  <a:pt x="260453" y="225470"/>
                </a:cubicBezTo>
                <a:cubicBezTo>
                  <a:pt x="255296" y="235489"/>
                  <a:pt x="255296" y="235489"/>
                  <a:pt x="255296" y="235489"/>
                </a:cubicBezTo>
                <a:cubicBezTo>
                  <a:pt x="255296" y="235489"/>
                  <a:pt x="252718" y="230481"/>
                  <a:pt x="250139" y="227974"/>
                </a:cubicBezTo>
                <a:cubicBezTo>
                  <a:pt x="250139" y="222963"/>
                  <a:pt x="247561" y="215448"/>
                  <a:pt x="247561" y="215448"/>
                </a:cubicBezTo>
                <a:cubicBezTo>
                  <a:pt x="247561" y="215448"/>
                  <a:pt x="244982" y="212944"/>
                  <a:pt x="242403" y="212944"/>
                </a:cubicBezTo>
                <a:cubicBezTo>
                  <a:pt x="239825" y="212944"/>
                  <a:pt x="234668" y="210437"/>
                  <a:pt x="234668" y="210437"/>
                </a:cubicBezTo>
                <a:cubicBezTo>
                  <a:pt x="226932" y="210437"/>
                  <a:pt x="226932" y="210437"/>
                  <a:pt x="226932" y="210437"/>
                </a:cubicBezTo>
                <a:cubicBezTo>
                  <a:pt x="219196" y="220459"/>
                  <a:pt x="219196" y="220459"/>
                  <a:pt x="219196" y="220459"/>
                </a:cubicBezTo>
                <a:cubicBezTo>
                  <a:pt x="206300" y="225470"/>
                  <a:pt x="206300" y="225470"/>
                  <a:pt x="206300" y="225470"/>
                </a:cubicBezTo>
                <a:cubicBezTo>
                  <a:pt x="195986" y="220459"/>
                  <a:pt x="195986" y="220459"/>
                  <a:pt x="195986" y="220459"/>
                </a:cubicBezTo>
                <a:cubicBezTo>
                  <a:pt x="195986" y="220459"/>
                  <a:pt x="193407" y="215448"/>
                  <a:pt x="190828" y="217955"/>
                </a:cubicBezTo>
                <a:cubicBezTo>
                  <a:pt x="188250" y="217955"/>
                  <a:pt x="180514" y="215448"/>
                  <a:pt x="180514" y="215448"/>
                </a:cubicBezTo>
                <a:cubicBezTo>
                  <a:pt x="180514" y="215448"/>
                  <a:pt x="177936" y="212944"/>
                  <a:pt x="177936" y="210437"/>
                </a:cubicBezTo>
                <a:cubicBezTo>
                  <a:pt x="177936" y="207933"/>
                  <a:pt x="170196" y="202922"/>
                  <a:pt x="170196" y="202922"/>
                </a:cubicBezTo>
                <a:cubicBezTo>
                  <a:pt x="170196" y="202922"/>
                  <a:pt x="159882" y="197911"/>
                  <a:pt x="157303" y="197911"/>
                </a:cubicBezTo>
                <a:cubicBezTo>
                  <a:pt x="154725" y="200418"/>
                  <a:pt x="146989" y="200418"/>
                  <a:pt x="144411" y="200418"/>
                </a:cubicBezTo>
                <a:cubicBezTo>
                  <a:pt x="139253" y="200418"/>
                  <a:pt x="126357" y="197911"/>
                  <a:pt x="126357" y="197911"/>
                </a:cubicBezTo>
                <a:cubicBezTo>
                  <a:pt x="116043" y="205429"/>
                  <a:pt x="116043" y="205429"/>
                  <a:pt x="116043" y="205429"/>
                </a:cubicBezTo>
                <a:cubicBezTo>
                  <a:pt x="116043" y="205429"/>
                  <a:pt x="110886" y="205429"/>
                  <a:pt x="105728" y="207933"/>
                </a:cubicBezTo>
                <a:cubicBezTo>
                  <a:pt x="103150" y="207933"/>
                  <a:pt x="97993" y="210437"/>
                  <a:pt x="97993" y="210437"/>
                </a:cubicBezTo>
                <a:cubicBezTo>
                  <a:pt x="97993" y="210437"/>
                  <a:pt x="87679" y="207933"/>
                  <a:pt x="85096" y="207933"/>
                </a:cubicBezTo>
                <a:cubicBezTo>
                  <a:pt x="82518" y="207933"/>
                  <a:pt x="82518" y="207933"/>
                  <a:pt x="77361" y="207933"/>
                </a:cubicBezTo>
                <a:cubicBezTo>
                  <a:pt x="72203" y="207933"/>
                  <a:pt x="59311" y="207933"/>
                  <a:pt x="59311" y="207933"/>
                </a:cubicBezTo>
                <a:cubicBezTo>
                  <a:pt x="67046" y="200418"/>
                  <a:pt x="67046" y="200418"/>
                  <a:pt x="67046" y="200418"/>
                </a:cubicBezTo>
                <a:cubicBezTo>
                  <a:pt x="67046" y="200418"/>
                  <a:pt x="69625" y="195407"/>
                  <a:pt x="67046" y="192902"/>
                </a:cubicBezTo>
                <a:cubicBezTo>
                  <a:pt x="64468" y="190396"/>
                  <a:pt x="64468" y="187892"/>
                  <a:pt x="61889" y="187892"/>
                </a:cubicBezTo>
                <a:cubicBezTo>
                  <a:pt x="59311" y="185385"/>
                  <a:pt x="51575" y="180376"/>
                  <a:pt x="51575" y="180376"/>
                </a:cubicBezTo>
                <a:cubicBezTo>
                  <a:pt x="51575" y="180376"/>
                  <a:pt x="51575" y="180376"/>
                  <a:pt x="51575" y="177870"/>
                </a:cubicBezTo>
                <a:cubicBezTo>
                  <a:pt x="48996" y="175365"/>
                  <a:pt x="46418" y="167850"/>
                  <a:pt x="46418" y="167850"/>
                </a:cubicBezTo>
                <a:cubicBezTo>
                  <a:pt x="43839" y="162839"/>
                  <a:pt x="43839" y="162839"/>
                  <a:pt x="43839" y="162839"/>
                </a:cubicBezTo>
                <a:cubicBezTo>
                  <a:pt x="43839" y="162839"/>
                  <a:pt x="36100" y="157828"/>
                  <a:pt x="38678" y="152817"/>
                </a:cubicBezTo>
                <a:cubicBezTo>
                  <a:pt x="41257" y="147807"/>
                  <a:pt x="46418" y="135280"/>
                  <a:pt x="46418" y="135280"/>
                </a:cubicBezTo>
                <a:cubicBezTo>
                  <a:pt x="48996" y="122754"/>
                  <a:pt x="48996" y="122754"/>
                  <a:pt x="48996" y="122754"/>
                </a:cubicBezTo>
                <a:cubicBezTo>
                  <a:pt x="46418" y="115239"/>
                  <a:pt x="46418" y="115239"/>
                  <a:pt x="46418" y="115239"/>
                </a:cubicBezTo>
                <a:cubicBezTo>
                  <a:pt x="41257" y="107724"/>
                  <a:pt x="41257" y="107724"/>
                  <a:pt x="41257" y="107724"/>
                </a:cubicBezTo>
                <a:cubicBezTo>
                  <a:pt x="41257" y="107724"/>
                  <a:pt x="38678" y="107724"/>
                  <a:pt x="36100" y="102713"/>
                </a:cubicBezTo>
                <a:cubicBezTo>
                  <a:pt x="36100" y="95198"/>
                  <a:pt x="36100" y="95198"/>
                  <a:pt x="33521" y="92691"/>
                </a:cubicBezTo>
                <a:cubicBezTo>
                  <a:pt x="30943" y="87683"/>
                  <a:pt x="20629" y="85176"/>
                  <a:pt x="20629" y="85176"/>
                </a:cubicBezTo>
                <a:cubicBezTo>
                  <a:pt x="7736" y="85176"/>
                  <a:pt x="7736" y="85176"/>
                  <a:pt x="7736" y="85176"/>
                </a:cubicBezTo>
                <a:lnTo>
                  <a:pt x="5157" y="82672"/>
                </a:lnTo>
                <a:cubicBezTo>
                  <a:pt x="0" y="77661"/>
                  <a:pt x="0" y="77661"/>
                  <a:pt x="0" y="77661"/>
                </a:cubicBezTo>
                <a:cubicBezTo>
                  <a:pt x="10314" y="70146"/>
                  <a:pt x="10314" y="70146"/>
                  <a:pt x="10314" y="70146"/>
                </a:cubicBezTo>
                <a:cubicBezTo>
                  <a:pt x="10314" y="70146"/>
                  <a:pt x="15471" y="70146"/>
                  <a:pt x="18050" y="67639"/>
                </a:cubicBezTo>
                <a:cubicBezTo>
                  <a:pt x="23207" y="67639"/>
                  <a:pt x="38678" y="62631"/>
                  <a:pt x="38678" y="62631"/>
                </a:cubicBezTo>
                <a:cubicBezTo>
                  <a:pt x="43839" y="57620"/>
                  <a:pt x="43839" y="57620"/>
                  <a:pt x="43839" y="57620"/>
                </a:cubicBezTo>
                <a:cubicBezTo>
                  <a:pt x="43839" y="57620"/>
                  <a:pt x="48996" y="52609"/>
                  <a:pt x="48996" y="52609"/>
                </a:cubicBezTo>
                <a:cubicBezTo>
                  <a:pt x="51575" y="52609"/>
                  <a:pt x="56732" y="52609"/>
                  <a:pt x="59311" y="50104"/>
                </a:cubicBezTo>
                <a:cubicBezTo>
                  <a:pt x="59311" y="50104"/>
                  <a:pt x="61889" y="47598"/>
                  <a:pt x="61889" y="47598"/>
                </a:cubicBezTo>
                <a:cubicBezTo>
                  <a:pt x="61889" y="47598"/>
                  <a:pt x="61889" y="45094"/>
                  <a:pt x="64468" y="45094"/>
                </a:cubicBezTo>
                <a:cubicBezTo>
                  <a:pt x="64468" y="45094"/>
                  <a:pt x="67046" y="45094"/>
                  <a:pt x="69625" y="42587"/>
                </a:cubicBezTo>
                <a:cubicBezTo>
                  <a:pt x="72203" y="42587"/>
                  <a:pt x="72203" y="42587"/>
                  <a:pt x="74782" y="40083"/>
                </a:cubicBezTo>
                <a:cubicBezTo>
                  <a:pt x="74782" y="40083"/>
                  <a:pt x="77361" y="32567"/>
                  <a:pt x="77361" y="32567"/>
                </a:cubicBezTo>
                <a:cubicBezTo>
                  <a:pt x="79939" y="32567"/>
                  <a:pt x="82518" y="35072"/>
                  <a:pt x="82518" y="35072"/>
                </a:cubicBezTo>
                <a:cubicBezTo>
                  <a:pt x="82518" y="35072"/>
                  <a:pt x="87679" y="35072"/>
                  <a:pt x="90257" y="35072"/>
                </a:cubicBezTo>
                <a:cubicBezTo>
                  <a:pt x="90257" y="35072"/>
                  <a:pt x="95414" y="32567"/>
                  <a:pt x="95414" y="32567"/>
                </a:cubicBezTo>
                <a:cubicBezTo>
                  <a:pt x="95414" y="32567"/>
                  <a:pt x="95414" y="30061"/>
                  <a:pt x="97993" y="30061"/>
                </a:cubicBezTo>
                <a:cubicBezTo>
                  <a:pt x="100571" y="30061"/>
                  <a:pt x="103150" y="30061"/>
                  <a:pt x="105728" y="30061"/>
                </a:cubicBezTo>
                <a:cubicBezTo>
                  <a:pt x="105728" y="30061"/>
                  <a:pt x="110886" y="30061"/>
                  <a:pt x="110886" y="30061"/>
                </a:cubicBezTo>
                <a:cubicBezTo>
                  <a:pt x="113464" y="27557"/>
                  <a:pt x="113464" y="27557"/>
                  <a:pt x="113464" y="27557"/>
                </a:cubicBezTo>
                <a:cubicBezTo>
                  <a:pt x="116043" y="27557"/>
                  <a:pt x="113464" y="25052"/>
                  <a:pt x="116043" y="27557"/>
                </a:cubicBezTo>
                <a:cubicBezTo>
                  <a:pt x="118621" y="27557"/>
                  <a:pt x="116043" y="30061"/>
                  <a:pt x="118621" y="27557"/>
                </a:cubicBezTo>
                <a:cubicBezTo>
                  <a:pt x="121200" y="25052"/>
                  <a:pt x="123778" y="20041"/>
                  <a:pt x="123778" y="20041"/>
                </a:cubicBezTo>
                <a:lnTo>
                  <a:pt x="126357" y="20041"/>
                </a:lnTo>
                <a:cubicBezTo>
                  <a:pt x="131518" y="20041"/>
                  <a:pt x="131518" y="20041"/>
                  <a:pt x="136675" y="20041"/>
                </a:cubicBezTo>
                <a:cubicBezTo>
                  <a:pt x="139253" y="20041"/>
                  <a:pt x="144411" y="17535"/>
                  <a:pt x="144411" y="17535"/>
                </a:cubicBezTo>
                <a:cubicBezTo>
                  <a:pt x="146989" y="17535"/>
                  <a:pt x="149568" y="15030"/>
                  <a:pt x="149568" y="15030"/>
                </a:cubicBezTo>
                <a:cubicBezTo>
                  <a:pt x="149568" y="12526"/>
                  <a:pt x="139253" y="7515"/>
                  <a:pt x="139253" y="7515"/>
                </a:cubicBezTo>
                <a:cubicBezTo>
                  <a:pt x="139253" y="7515"/>
                  <a:pt x="134096" y="5009"/>
                  <a:pt x="141832" y="5009"/>
                </a:cubicBezTo>
                <a:cubicBezTo>
                  <a:pt x="149568" y="7515"/>
                  <a:pt x="152146" y="7515"/>
                  <a:pt x="152146" y="7515"/>
                </a:cubicBezTo>
                <a:cubicBezTo>
                  <a:pt x="154725" y="7515"/>
                  <a:pt x="154725" y="5009"/>
                  <a:pt x="157303" y="5009"/>
                </a:cubicBezTo>
                <a:cubicBezTo>
                  <a:pt x="159882" y="2504"/>
                  <a:pt x="162461" y="0"/>
                  <a:pt x="16246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805" name="Text Placeholder 3804">
            <a:extLst>
              <a:ext uri="{FF2B5EF4-FFF2-40B4-BE49-F238E27FC236}">
                <a16:creationId xmlns:a16="http://schemas.microsoft.com/office/drawing/2014/main" id="{A6E59B34-9B3E-2551-3429-CE1A2CA433E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349974" y="3694026"/>
            <a:ext cx="747496" cy="265846"/>
          </a:xfrm>
          <a:custGeom>
            <a:avLst/>
            <a:gdLst>
              <a:gd name="connsiteX0" fmla="*/ 651808 w 747496"/>
              <a:gd name="connsiteY0" fmla="*/ 175795 h 265846"/>
              <a:gd name="connsiteX1" fmla="*/ 689986 w 747496"/>
              <a:gd name="connsiteY1" fmla="*/ 177798 h 265846"/>
              <a:gd name="connsiteX2" fmla="*/ 687408 w 747496"/>
              <a:gd name="connsiteY2" fmla="*/ 177798 h 265846"/>
              <a:gd name="connsiteX3" fmla="*/ 653298 w 747496"/>
              <a:gd name="connsiteY3" fmla="*/ 176036 h 265846"/>
              <a:gd name="connsiteX4" fmla="*/ 594516 w 747496"/>
              <a:gd name="connsiteY4" fmla="*/ 172789 h 265846"/>
              <a:gd name="connsiteX5" fmla="*/ 651095 w 747496"/>
              <a:gd name="connsiteY5" fmla="*/ 175679 h 265846"/>
              <a:gd name="connsiteX6" fmla="*/ 651808 w 747496"/>
              <a:gd name="connsiteY6" fmla="*/ 175795 h 265846"/>
              <a:gd name="connsiteX7" fmla="*/ 634792 w 747496"/>
              <a:gd name="connsiteY7" fmla="*/ 174902 h 265846"/>
              <a:gd name="connsiteX8" fmla="*/ 594516 w 747496"/>
              <a:gd name="connsiteY8" fmla="*/ 172789 h 265846"/>
              <a:gd name="connsiteX9" fmla="*/ 506793 w 747496"/>
              <a:gd name="connsiteY9" fmla="*/ 0 h 265846"/>
              <a:gd name="connsiteX10" fmla="*/ 522273 w 747496"/>
              <a:gd name="connsiteY10" fmla="*/ 5006 h 265846"/>
              <a:gd name="connsiteX11" fmla="*/ 542914 w 747496"/>
              <a:gd name="connsiteY11" fmla="*/ 5006 h 265846"/>
              <a:gd name="connsiteX12" fmla="*/ 545492 w 747496"/>
              <a:gd name="connsiteY12" fmla="*/ 7512 h 265846"/>
              <a:gd name="connsiteX13" fmla="*/ 568718 w 747496"/>
              <a:gd name="connsiteY13" fmla="*/ 15023 h 265846"/>
              <a:gd name="connsiteX14" fmla="*/ 581614 w 747496"/>
              <a:gd name="connsiteY14" fmla="*/ 15023 h 265846"/>
              <a:gd name="connsiteX15" fmla="*/ 604840 w 747496"/>
              <a:gd name="connsiteY15" fmla="*/ 15023 h 265846"/>
              <a:gd name="connsiteX16" fmla="*/ 604840 w 747496"/>
              <a:gd name="connsiteY16" fmla="*/ 27545 h 265846"/>
              <a:gd name="connsiteX17" fmla="*/ 604840 w 747496"/>
              <a:gd name="connsiteY17" fmla="*/ 50082 h 265846"/>
              <a:gd name="connsiteX18" fmla="*/ 615158 w 747496"/>
              <a:gd name="connsiteY18" fmla="*/ 55090 h 265846"/>
              <a:gd name="connsiteX19" fmla="*/ 633222 w 747496"/>
              <a:gd name="connsiteY19" fmla="*/ 60099 h 265846"/>
              <a:gd name="connsiteX20" fmla="*/ 643540 w 747496"/>
              <a:gd name="connsiteY20" fmla="*/ 70116 h 265846"/>
              <a:gd name="connsiteX21" fmla="*/ 656442 w 747496"/>
              <a:gd name="connsiteY21" fmla="*/ 70116 h 265846"/>
              <a:gd name="connsiteX22" fmla="*/ 671922 w 747496"/>
              <a:gd name="connsiteY22" fmla="*/ 72621 h 265846"/>
              <a:gd name="connsiteX23" fmla="*/ 684824 w 747496"/>
              <a:gd name="connsiteY23" fmla="*/ 67613 h 265846"/>
              <a:gd name="connsiteX24" fmla="*/ 700304 w 747496"/>
              <a:gd name="connsiteY24" fmla="*/ 75124 h 265846"/>
              <a:gd name="connsiteX25" fmla="*/ 700304 w 747496"/>
              <a:gd name="connsiteY25" fmla="*/ 82638 h 265846"/>
              <a:gd name="connsiteX26" fmla="*/ 695148 w 747496"/>
              <a:gd name="connsiteY26" fmla="*/ 87646 h 265846"/>
              <a:gd name="connsiteX27" fmla="*/ 687408 w 747496"/>
              <a:gd name="connsiteY27" fmla="*/ 97663 h 265846"/>
              <a:gd name="connsiteX28" fmla="*/ 684824 w 747496"/>
              <a:gd name="connsiteY28" fmla="*/ 102671 h 265846"/>
              <a:gd name="connsiteX29" fmla="*/ 692564 w 747496"/>
              <a:gd name="connsiteY29" fmla="*/ 112688 h 265846"/>
              <a:gd name="connsiteX30" fmla="*/ 700304 w 747496"/>
              <a:gd name="connsiteY30" fmla="*/ 117697 h 265846"/>
              <a:gd name="connsiteX31" fmla="*/ 708050 w 747496"/>
              <a:gd name="connsiteY31" fmla="*/ 130217 h 265846"/>
              <a:gd name="connsiteX32" fmla="*/ 715790 w 747496"/>
              <a:gd name="connsiteY32" fmla="*/ 132722 h 265846"/>
              <a:gd name="connsiteX33" fmla="*/ 726108 w 747496"/>
              <a:gd name="connsiteY33" fmla="*/ 135225 h 265846"/>
              <a:gd name="connsiteX34" fmla="*/ 741588 w 747496"/>
              <a:gd name="connsiteY34" fmla="*/ 137730 h 265846"/>
              <a:gd name="connsiteX35" fmla="*/ 746750 w 747496"/>
              <a:gd name="connsiteY35" fmla="*/ 145242 h 265846"/>
              <a:gd name="connsiteX36" fmla="*/ 746750 w 747496"/>
              <a:gd name="connsiteY36" fmla="*/ 172789 h 265846"/>
              <a:gd name="connsiteX37" fmla="*/ 744172 w 747496"/>
              <a:gd name="connsiteY37" fmla="*/ 180301 h 265846"/>
              <a:gd name="connsiteX38" fmla="*/ 733848 w 747496"/>
              <a:gd name="connsiteY38" fmla="*/ 180301 h 265846"/>
              <a:gd name="connsiteX39" fmla="*/ 715790 w 747496"/>
              <a:gd name="connsiteY39" fmla="*/ 175292 h 265846"/>
              <a:gd name="connsiteX40" fmla="*/ 708050 w 747496"/>
              <a:gd name="connsiteY40" fmla="*/ 172789 h 265846"/>
              <a:gd name="connsiteX41" fmla="*/ 705466 w 747496"/>
              <a:gd name="connsiteY41" fmla="*/ 172789 h 265846"/>
              <a:gd name="connsiteX42" fmla="*/ 702888 w 747496"/>
              <a:gd name="connsiteY42" fmla="*/ 172789 h 265846"/>
              <a:gd name="connsiteX43" fmla="*/ 700304 w 747496"/>
              <a:gd name="connsiteY43" fmla="*/ 172789 h 265846"/>
              <a:gd name="connsiteX44" fmla="*/ 697726 w 747496"/>
              <a:gd name="connsiteY44" fmla="*/ 175292 h 265846"/>
              <a:gd name="connsiteX45" fmla="*/ 695148 w 747496"/>
              <a:gd name="connsiteY45" fmla="*/ 175292 h 265846"/>
              <a:gd name="connsiteX46" fmla="*/ 695148 w 747496"/>
              <a:gd name="connsiteY46" fmla="*/ 177798 h 265846"/>
              <a:gd name="connsiteX47" fmla="*/ 692564 w 747496"/>
              <a:gd name="connsiteY47" fmla="*/ 177798 h 265846"/>
              <a:gd name="connsiteX48" fmla="*/ 651200 w 747496"/>
              <a:gd name="connsiteY48" fmla="*/ 175685 h 265846"/>
              <a:gd name="connsiteX49" fmla="*/ 651095 w 747496"/>
              <a:gd name="connsiteY49" fmla="*/ 175679 h 265846"/>
              <a:gd name="connsiteX50" fmla="*/ 648702 w 747496"/>
              <a:gd name="connsiteY50" fmla="*/ 175292 h 265846"/>
              <a:gd name="connsiteX51" fmla="*/ 643540 w 747496"/>
              <a:gd name="connsiteY51" fmla="*/ 165276 h 265846"/>
              <a:gd name="connsiteX52" fmla="*/ 640962 w 747496"/>
              <a:gd name="connsiteY52" fmla="*/ 165276 h 265846"/>
              <a:gd name="connsiteX53" fmla="*/ 640962 w 747496"/>
              <a:gd name="connsiteY53" fmla="*/ 167781 h 265846"/>
              <a:gd name="connsiteX54" fmla="*/ 638384 w 747496"/>
              <a:gd name="connsiteY54" fmla="*/ 167781 h 265846"/>
              <a:gd name="connsiteX55" fmla="*/ 635800 w 747496"/>
              <a:gd name="connsiteY55" fmla="*/ 167781 h 265846"/>
              <a:gd name="connsiteX56" fmla="*/ 633222 w 747496"/>
              <a:gd name="connsiteY56" fmla="*/ 167781 h 265846"/>
              <a:gd name="connsiteX57" fmla="*/ 630638 w 747496"/>
              <a:gd name="connsiteY57" fmla="*/ 167781 h 265846"/>
              <a:gd name="connsiteX58" fmla="*/ 628060 w 747496"/>
              <a:gd name="connsiteY58" fmla="*/ 167781 h 265846"/>
              <a:gd name="connsiteX59" fmla="*/ 625482 w 747496"/>
              <a:gd name="connsiteY59" fmla="*/ 167781 h 265846"/>
              <a:gd name="connsiteX60" fmla="*/ 622898 w 747496"/>
              <a:gd name="connsiteY60" fmla="*/ 167781 h 265846"/>
              <a:gd name="connsiteX61" fmla="*/ 620320 w 747496"/>
              <a:gd name="connsiteY61" fmla="*/ 170284 h 265846"/>
              <a:gd name="connsiteX62" fmla="*/ 617742 w 747496"/>
              <a:gd name="connsiteY62" fmla="*/ 170284 h 265846"/>
              <a:gd name="connsiteX63" fmla="*/ 617742 w 747496"/>
              <a:gd name="connsiteY63" fmla="*/ 167781 h 265846"/>
              <a:gd name="connsiteX64" fmla="*/ 615158 w 747496"/>
              <a:gd name="connsiteY64" fmla="*/ 167781 h 265846"/>
              <a:gd name="connsiteX65" fmla="*/ 612580 w 747496"/>
              <a:gd name="connsiteY65" fmla="*/ 167781 h 265846"/>
              <a:gd name="connsiteX66" fmla="*/ 602256 w 747496"/>
              <a:gd name="connsiteY66" fmla="*/ 167781 h 265846"/>
              <a:gd name="connsiteX67" fmla="*/ 599678 w 747496"/>
              <a:gd name="connsiteY67" fmla="*/ 167781 h 265846"/>
              <a:gd name="connsiteX68" fmla="*/ 594516 w 747496"/>
              <a:gd name="connsiteY68" fmla="*/ 170284 h 265846"/>
              <a:gd name="connsiteX69" fmla="*/ 597100 w 747496"/>
              <a:gd name="connsiteY69" fmla="*/ 172789 h 265846"/>
              <a:gd name="connsiteX70" fmla="*/ 594516 w 747496"/>
              <a:gd name="connsiteY70" fmla="*/ 172789 h 265846"/>
              <a:gd name="connsiteX71" fmla="*/ 591938 w 747496"/>
              <a:gd name="connsiteY71" fmla="*/ 172789 h 265846"/>
              <a:gd name="connsiteX72" fmla="*/ 584198 w 747496"/>
              <a:gd name="connsiteY72" fmla="*/ 172789 h 265846"/>
              <a:gd name="connsiteX73" fmla="*/ 584198 w 747496"/>
              <a:gd name="connsiteY73" fmla="*/ 167781 h 265846"/>
              <a:gd name="connsiteX74" fmla="*/ 576458 w 747496"/>
              <a:gd name="connsiteY74" fmla="*/ 162772 h 265846"/>
              <a:gd name="connsiteX75" fmla="*/ 571296 w 747496"/>
              <a:gd name="connsiteY75" fmla="*/ 167781 h 265846"/>
              <a:gd name="connsiteX76" fmla="*/ 566134 w 747496"/>
              <a:gd name="connsiteY76" fmla="*/ 170284 h 265846"/>
              <a:gd name="connsiteX77" fmla="*/ 555816 w 747496"/>
              <a:gd name="connsiteY77" fmla="*/ 167781 h 265846"/>
              <a:gd name="connsiteX78" fmla="*/ 553232 w 747496"/>
              <a:gd name="connsiteY78" fmla="*/ 170284 h 265846"/>
              <a:gd name="connsiteX79" fmla="*/ 563556 w 747496"/>
              <a:gd name="connsiteY79" fmla="*/ 177798 h 265846"/>
              <a:gd name="connsiteX80" fmla="*/ 558394 w 747496"/>
              <a:gd name="connsiteY80" fmla="*/ 180301 h 265846"/>
              <a:gd name="connsiteX81" fmla="*/ 550654 w 747496"/>
              <a:gd name="connsiteY81" fmla="*/ 182806 h 265846"/>
              <a:gd name="connsiteX82" fmla="*/ 540330 w 747496"/>
              <a:gd name="connsiteY82" fmla="*/ 182806 h 265846"/>
              <a:gd name="connsiteX83" fmla="*/ 537752 w 747496"/>
              <a:gd name="connsiteY83" fmla="*/ 182806 h 265846"/>
              <a:gd name="connsiteX84" fmla="*/ 532590 w 747496"/>
              <a:gd name="connsiteY84" fmla="*/ 190318 h 265846"/>
              <a:gd name="connsiteX85" fmla="*/ 530012 w 747496"/>
              <a:gd name="connsiteY85" fmla="*/ 190318 h 265846"/>
              <a:gd name="connsiteX86" fmla="*/ 527435 w 747496"/>
              <a:gd name="connsiteY86" fmla="*/ 190318 h 265846"/>
              <a:gd name="connsiteX87" fmla="*/ 524850 w 747496"/>
              <a:gd name="connsiteY87" fmla="*/ 192823 h 265846"/>
              <a:gd name="connsiteX88" fmla="*/ 519688 w 747496"/>
              <a:gd name="connsiteY88" fmla="*/ 192823 h 265846"/>
              <a:gd name="connsiteX89" fmla="*/ 511948 w 747496"/>
              <a:gd name="connsiteY89" fmla="*/ 192823 h 265846"/>
              <a:gd name="connsiteX90" fmla="*/ 509370 w 747496"/>
              <a:gd name="connsiteY90" fmla="*/ 195326 h 265846"/>
              <a:gd name="connsiteX91" fmla="*/ 504208 w 747496"/>
              <a:gd name="connsiteY91" fmla="*/ 197831 h 265846"/>
              <a:gd name="connsiteX92" fmla="*/ 496468 w 747496"/>
              <a:gd name="connsiteY92" fmla="*/ 197831 h 265846"/>
              <a:gd name="connsiteX93" fmla="*/ 491306 w 747496"/>
              <a:gd name="connsiteY93" fmla="*/ 195326 h 265846"/>
              <a:gd name="connsiteX94" fmla="*/ 488729 w 747496"/>
              <a:gd name="connsiteY94" fmla="*/ 202840 h 265846"/>
              <a:gd name="connsiteX95" fmla="*/ 483566 w 747496"/>
              <a:gd name="connsiteY95" fmla="*/ 205343 h 265846"/>
              <a:gd name="connsiteX96" fmla="*/ 478411 w 747496"/>
              <a:gd name="connsiteY96" fmla="*/ 207848 h 265846"/>
              <a:gd name="connsiteX97" fmla="*/ 475827 w 747496"/>
              <a:gd name="connsiteY97" fmla="*/ 210351 h 265846"/>
              <a:gd name="connsiteX98" fmla="*/ 473249 w 747496"/>
              <a:gd name="connsiteY98" fmla="*/ 212857 h 265846"/>
              <a:gd name="connsiteX99" fmla="*/ 462925 w 747496"/>
              <a:gd name="connsiteY99" fmla="*/ 215360 h 265846"/>
              <a:gd name="connsiteX100" fmla="*/ 457769 w 747496"/>
              <a:gd name="connsiteY100" fmla="*/ 220368 h 265846"/>
              <a:gd name="connsiteX101" fmla="*/ 452607 w 747496"/>
              <a:gd name="connsiteY101" fmla="*/ 225377 h 265846"/>
              <a:gd name="connsiteX102" fmla="*/ 431965 w 747496"/>
              <a:gd name="connsiteY102" fmla="*/ 230385 h 265846"/>
              <a:gd name="connsiteX103" fmla="*/ 424225 w 747496"/>
              <a:gd name="connsiteY103" fmla="*/ 232890 h 265846"/>
              <a:gd name="connsiteX104" fmla="*/ 413901 w 747496"/>
              <a:gd name="connsiteY104" fmla="*/ 240402 h 265846"/>
              <a:gd name="connsiteX105" fmla="*/ 419063 w 747496"/>
              <a:gd name="connsiteY105" fmla="*/ 245410 h 265846"/>
              <a:gd name="connsiteX106" fmla="*/ 421641 w 747496"/>
              <a:gd name="connsiteY106" fmla="*/ 247915 h 265846"/>
              <a:gd name="connsiteX107" fmla="*/ 434543 w 747496"/>
              <a:gd name="connsiteY107" fmla="*/ 247915 h 265846"/>
              <a:gd name="connsiteX108" fmla="*/ 447445 w 747496"/>
              <a:gd name="connsiteY108" fmla="*/ 252924 h 265846"/>
              <a:gd name="connsiteX109" fmla="*/ 434543 w 747496"/>
              <a:gd name="connsiteY109" fmla="*/ 257932 h 265846"/>
              <a:gd name="connsiteX110" fmla="*/ 421641 w 747496"/>
              <a:gd name="connsiteY110" fmla="*/ 250419 h 265846"/>
              <a:gd name="connsiteX111" fmla="*/ 408745 w 747496"/>
              <a:gd name="connsiteY111" fmla="*/ 255427 h 265846"/>
              <a:gd name="connsiteX112" fmla="*/ 393259 w 747496"/>
              <a:gd name="connsiteY112" fmla="*/ 255427 h 265846"/>
              <a:gd name="connsiteX113" fmla="*/ 393259 w 747496"/>
              <a:gd name="connsiteY113" fmla="*/ 250419 h 265846"/>
              <a:gd name="connsiteX114" fmla="*/ 382941 w 747496"/>
              <a:gd name="connsiteY114" fmla="*/ 240402 h 265846"/>
              <a:gd name="connsiteX115" fmla="*/ 370039 w 747496"/>
              <a:gd name="connsiteY115" fmla="*/ 237899 h 265846"/>
              <a:gd name="connsiteX116" fmla="*/ 359715 w 747496"/>
              <a:gd name="connsiteY116" fmla="*/ 227882 h 265846"/>
              <a:gd name="connsiteX117" fmla="*/ 351975 w 747496"/>
              <a:gd name="connsiteY117" fmla="*/ 220368 h 265846"/>
              <a:gd name="connsiteX118" fmla="*/ 341657 w 747496"/>
              <a:gd name="connsiteY118" fmla="*/ 217865 h 265846"/>
              <a:gd name="connsiteX119" fmla="*/ 318437 w 747496"/>
              <a:gd name="connsiteY119" fmla="*/ 227882 h 265846"/>
              <a:gd name="connsiteX120" fmla="*/ 321015 w 747496"/>
              <a:gd name="connsiteY120" fmla="*/ 235393 h 265846"/>
              <a:gd name="connsiteX121" fmla="*/ 313275 w 747496"/>
              <a:gd name="connsiteY121" fmla="*/ 245410 h 265846"/>
              <a:gd name="connsiteX122" fmla="*/ 277153 w 747496"/>
              <a:gd name="connsiteY122" fmla="*/ 250419 h 265846"/>
              <a:gd name="connsiteX123" fmla="*/ 264251 w 747496"/>
              <a:gd name="connsiteY123" fmla="*/ 252924 h 265846"/>
              <a:gd name="connsiteX124" fmla="*/ 251349 w 747496"/>
              <a:gd name="connsiteY124" fmla="*/ 257932 h 265846"/>
              <a:gd name="connsiteX125" fmla="*/ 222967 w 747496"/>
              <a:gd name="connsiteY125" fmla="*/ 265444 h 265846"/>
              <a:gd name="connsiteX126" fmla="*/ 212643 w 747496"/>
              <a:gd name="connsiteY126" fmla="*/ 250419 h 265846"/>
              <a:gd name="connsiteX127" fmla="*/ 225545 w 747496"/>
              <a:gd name="connsiteY127" fmla="*/ 222873 h 265846"/>
              <a:gd name="connsiteX128" fmla="*/ 225545 w 747496"/>
              <a:gd name="connsiteY128" fmla="*/ 212857 h 265846"/>
              <a:gd name="connsiteX129" fmla="*/ 220383 w 747496"/>
              <a:gd name="connsiteY129" fmla="*/ 195326 h 265846"/>
              <a:gd name="connsiteX130" fmla="*/ 210065 w 747496"/>
              <a:gd name="connsiteY130" fmla="*/ 172789 h 265846"/>
              <a:gd name="connsiteX131" fmla="*/ 199741 w 747496"/>
              <a:gd name="connsiteY131" fmla="*/ 150250 h 265846"/>
              <a:gd name="connsiteX132" fmla="*/ 186845 w 747496"/>
              <a:gd name="connsiteY132" fmla="*/ 137730 h 265846"/>
              <a:gd name="connsiteX133" fmla="*/ 179099 w 747496"/>
              <a:gd name="connsiteY133" fmla="*/ 120200 h 265846"/>
              <a:gd name="connsiteX134" fmla="*/ 168781 w 747496"/>
              <a:gd name="connsiteY134" fmla="*/ 102671 h 265846"/>
              <a:gd name="connsiteX135" fmla="*/ 153302 w 747496"/>
              <a:gd name="connsiteY135" fmla="*/ 100166 h 265846"/>
              <a:gd name="connsiteX136" fmla="*/ 140400 w 747496"/>
              <a:gd name="connsiteY136" fmla="*/ 97663 h 265846"/>
              <a:gd name="connsiteX137" fmla="*/ 137822 w 747496"/>
              <a:gd name="connsiteY137" fmla="*/ 100166 h 265846"/>
              <a:gd name="connsiteX138" fmla="*/ 130075 w 747496"/>
              <a:gd name="connsiteY138" fmla="*/ 95158 h 265846"/>
              <a:gd name="connsiteX139" fmla="*/ 119758 w 747496"/>
              <a:gd name="connsiteY139" fmla="*/ 82638 h 265846"/>
              <a:gd name="connsiteX140" fmla="*/ 112018 w 747496"/>
              <a:gd name="connsiteY140" fmla="*/ 77629 h 265846"/>
              <a:gd name="connsiteX141" fmla="*/ 106856 w 747496"/>
              <a:gd name="connsiteY141" fmla="*/ 82638 h 265846"/>
              <a:gd name="connsiteX142" fmla="*/ 99116 w 747496"/>
              <a:gd name="connsiteY142" fmla="*/ 75124 h 265846"/>
              <a:gd name="connsiteX143" fmla="*/ 78474 w 747496"/>
              <a:gd name="connsiteY143" fmla="*/ 72621 h 265846"/>
              <a:gd name="connsiteX144" fmla="*/ 70734 w 747496"/>
              <a:gd name="connsiteY144" fmla="*/ 75124 h 265846"/>
              <a:gd name="connsiteX145" fmla="*/ 60410 w 747496"/>
              <a:gd name="connsiteY145" fmla="*/ 70116 h 265846"/>
              <a:gd name="connsiteX146" fmla="*/ 52670 w 747496"/>
              <a:gd name="connsiteY146" fmla="*/ 72621 h 265846"/>
              <a:gd name="connsiteX147" fmla="*/ 44930 w 747496"/>
              <a:gd name="connsiteY147" fmla="*/ 67613 h 265846"/>
              <a:gd name="connsiteX148" fmla="*/ 42352 w 747496"/>
              <a:gd name="connsiteY148" fmla="*/ 72621 h 265846"/>
              <a:gd name="connsiteX149" fmla="*/ 32028 w 747496"/>
              <a:gd name="connsiteY149" fmla="*/ 67613 h 265846"/>
              <a:gd name="connsiteX150" fmla="*/ 29450 w 747496"/>
              <a:gd name="connsiteY150" fmla="*/ 57596 h 265846"/>
              <a:gd name="connsiteX151" fmla="*/ 16548 w 747496"/>
              <a:gd name="connsiteY151" fmla="*/ 52587 h 265846"/>
              <a:gd name="connsiteX152" fmla="*/ 1068 w 747496"/>
              <a:gd name="connsiteY152" fmla="*/ 50082 h 265846"/>
              <a:gd name="connsiteX153" fmla="*/ 3646 w 747496"/>
              <a:gd name="connsiteY153" fmla="*/ 35057 h 265846"/>
              <a:gd name="connsiteX154" fmla="*/ 1068 w 747496"/>
              <a:gd name="connsiteY154" fmla="*/ 25040 h 265846"/>
              <a:gd name="connsiteX155" fmla="*/ 13970 w 747496"/>
              <a:gd name="connsiteY155" fmla="*/ 17528 h 265846"/>
              <a:gd name="connsiteX156" fmla="*/ 39768 w 747496"/>
              <a:gd name="connsiteY156" fmla="*/ 20032 h 265846"/>
              <a:gd name="connsiteX157" fmla="*/ 52670 w 747496"/>
              <a:gd name="connsiteY157" fmla="*/ 20032 h 265846"/>
              <a:gd name="connsiteX158" fmla="*/ 57832 w 747496"/>
              <a:gd name="connsiteY158" fmla="*/ 12520 h 265846"/>
              <a:gd name="connsiteX159" fmla="*/ 68156 w 747496"/>
              <a:gd name="connsiteY159" fmla="*/ 15023 h 265846"/>
              <a:gd name="connsiteX160" fmla="*/ 81052 w 747496"/>
              <a:gd name="connsiteY160" fmla="*/ 17528 h 265846"/>
              <a:gd name="connsiteX161" fmla="*/ 101694 w 747496"/>
              <a:gd name="connsiteY161" fmla="*/ 25040 h 265846"/>
              <a:gd name="connsiteX162" fmla="*/ 114596 w 747496"/>
              <a:gd name="connsiteY162" fmla="*/ 22537 h 265846"/>
              <a:gd name="connsiteX163" fmla="*/ 130075 w 747496"/>
              <a:gd name="connsiteY163" fmla="*/ 25040 h 265846"/>
              <a:gd name="connsiteX164" fmla="*/ 140400 w 747496"/>
              <a:gd name="connsiteY164" fmla="*/ 20032 h 265846"/>
              <a:gd name="connsiteX165" fmla="*/ 148139 w 747496"/>
              <a:gd name="connsiteY165" fmla="*/ 27545 h 265846"/>
              <a:gd name="connsiteX166" fmla="*/ 155879 w 747496"/>
              <a:gd name="connsiteY166" fmla="*/ 27545 h 265846"/>
              <a:gd name="connsiteX167" fmla="*/ 163619 w 747496"/>
              <a:gd name="connsiteY167" fmla="*/ 32554 h 265846"/>
              <a:gd name="connsiteX168" fmla="*/ 173943 w 747496"/>
              <a:gd name="connsiteY168" fmla="*/ 27545 h 265846"/>
              <a:gd name="connsiteX169" fmla="*/ 186845 w 747496"/>
              <a:gd name="connsiteY169" fmla="*/ 30048 h 265846"/>
              <a:gd name="connsiteX170" fmla="*/ 197163 w 747496"/>
              <a:gd name="connsiteY170" fmla="*/ 25040 h 265846"/>
              <a:gd name="connsiteX171" fmla="*/ 212643 w 747496"/>
              <a:gd name="connsiteY171" fmla="*/ 25040 h 265846"/>
              <a:gd name="connsiteX172" fmla="*/ 222967 w 747496"/>
              <a:gd name="connsiteY172" fmla="*/ 17528 h 265846"/>
              <a:gd name="connsiteX173" fmla="*/ 241025 w 747496"/>
              <a:gd name="connsiteY173" fmla="*/ 10015 h 265846"/>
              <a:gd name="connsiteX174" fmla="*/ 266829 w 747496"/>
              <a:gd name="connsiteY174" fmla="*/ 17528 h 265846"/>
              <a:gd name="connsiteX175" fmla="*/ 284893 w 747496"/>
              <a:gd name="connsiteY175" fmla="*/ 5006 h 265846"/>
              <a:gd name="connsiteX176" fmla="*/ 305535 w 747496"/>
              <a:gd name="connsiteY176" fmla="*/ 10015 h 265846"/>
              <a:gd name="connsiteX177" fmla="*/ 318437 w 747496"/>
              <a:gd name="connsiteY177" fmla="*/ 22537 h 265846"/>
              <a:gd name="connsiteX178" fmla="*/ 339073 w 747496"/>
              <a:gd name="connsiteY178" fmla="*/ 27545 h 265846"/>
              <a:gd name="connsiteX179" fmla="*/ 372617 w 747496"/>
              <a:gd name="connsiteY179" fmla="*/ 30048 h 265846"/>
              <a:gd name="connsiteX180" fmla="*/ 388103 w 747496"/>
              <a:gd name="connsiteY180" fmla="*/ 35057 h 265846"/>
              <a:gd name="connsiteX181" fmla="*/ 403583 w 747496"/>
              <a:gd name="connsiteY181" fmla="*/ 35057 h 265846"/>
              <a:gd name="connsiteX182" fmla="*/ 403583 w 747496"/>
              <a:gd name="connsiteY182" fmla="*/ 40065 h 265846"/>
              <a:gd name="connsiteX183" fmla="*/ 398421 w 747496"/>
              <a:gd name="connsiteY183" fmla="*/ 50082 h 265846"/>
              <a:gd name="connsiteX184" fmla="*/ 403583 w 747496"/>
              <a:gd name="connsiteY184" fmla="*/ 55090 h 265846"/>
              <a:gd name="connsiteX185" fmla="*/ 411323 w 747496"/>
              <a:gd name="connsiteY185" fmla="*/ 55090 h 265846"/>
              <a:gd name="connsiteX186" fmla="*/ 421641 w 747496"/>
              <a:gd name="connsiteY186" fmla="*/ 57596 h 265846"/>
              <a:gd name="connsiteX187" fmla="*/ 429381 w 747496"/>
              <a:gd name="connsiteY187" fmla="*/ 55090 h 265846"/>
              <a:gd name="connsiteX188" fmla="*/ 431965 w 747496"/>
              <a:gd name="connsiteY188" fmla="*/ 45074 h 265846"/>
              <a:gd name="connsiteX189" fmla="*/ 444867 w 747496"/>
              <a:gd name="connsiteY189" fmla="*/ 42571 h 265846"/>
              <a:gd name="connsiteX190" fmla="*/ 450023 w 747496"/>
              <a:gd name="connsiteY190" fmla="*/ 35057 h 265846"/>
              <a:gd name="connsiteX191" fmla="*/ 450023 w 747496"/>
              <a:gd name="connsiteY191" fmla="*/ 27545 h 265846"/>
              <a:gd name="connsiteX192" fmla="*/ 462925 w 747496"/>
              <a:gd name="connsiteY192" fmla="*/ 22537 h 265846"/>
              <a:gd name="connsiteX193" fmla="*/ 478411 w 747496"/>
              <a:gd name="connsiteY193" fmla="*/ 15023 h 265846"/>
              <a:gd name="connsiteX194" fmla="*/ 504208 w 747496"/>
              <a:gd name="connsiteY194" fmla="*/ 17528 h 265846"/>
              <a:gd name="connsiteX195" fmla="*/ 506793 w 747496"/>
              <a:gd name="connsiteY195" fmla="*/ 22537 h 265846"/>
              <a:gd name="connsiteX196" fmla="*/ 506793 w 747496"/>
              <a:gd name="connsiteY196" fmla="*/ 0 h 265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747496" h="265846">
                <a:moveTo>
                  <a:pt x="651808" y="175795"/>
                </a:moveTo>
                <a:lnTo>
                  <a:pt x="689986" y="177798"/>
                </a:lnTo>
                <a:cubicBezTo>
                  <a:pt x="689986" y="177798"/>
                  <a:pt x="689986" y="177798"/>
                  <a:pt x="687408" y="177798"/>
                </a:cubicBezTo>
                <a:cubicBezTo>
                  <a:pt x="679665" y="179675"/>
                  <a:pt x="661764" y="177327"/>
                  <a:pt x="653298" y="176036"/>
                </a:cubicBezTo>
                <a:close/>
                <a:moveTo>
                  <a:pt x="594516" y="172789"/>
                </a:moveTo>
                <a:lnTo>
                  <a:pt x="651095" y="175679"/>
                </a:lnTo>
                <a:lnTo>
                  <a:pt x="651808" y="175795"/>
                </a:lnTo>
                <a:lnTo>
                  <a:pt x="634792" y="174902"/>
                </a:lnTo>
                <a:cubicBezTo>
                  <a:pt x="594516" y="172789"/>
                  <a:pt x="594516" y="172789"/>
                  <a:pt x="594516" y="172789"/>
                </a:cubicBezTo>
                <a:close/>
                <a:moveTo>
                  <a:pt x="506793" y="0"/>
                </a:moveTo>
                <a:cubicBezTo>
                  <a:pt x="506793" y="0"/>
                  <a:pt x="506793" y="0"/>
                  <a:pt x="522273" y="5006"/>
                </a:cubicBezTo>
                <a:cubicBezTo>
                  <a:pt x="522273" y="5006"/>
                  <a:pt x="537752" y="5006"/>
                  <a:pt x="542914" y="5006"/>
                </a:cubicBezTo>
                <a:cubicBezTo>
                  <a:pt x="545492" y="5006"/>
                  <a:pt x="545492" y="2503"/>
                  <a:pt x="545492" y="7512"/>
                </a:cubicBezTo>
                <a:cubicBezTo>
                  <a:pt x="548076" y="12520"/>
                  <a:pt x="568718" y="15023"/>
                  <a:pt x="568718" y="15023"/>
                </a:cubicBezTo>
                <a:cubicBezTo>
                  <a:pt x="568718" y="15023"/>
                  <a:pt x="576458" y="17528"/>
                  <a:pt x="581614" y="15023"/>
                </a:cubicBezTo>
                <a:cubicBezTo>
                  <a:pt x="589354" y="12520"/>
                  <a:pt x="604840" y="15023"/>
                  <a:pt x="604840" y="15023"/>
                </a:cubicBezTo>
                <a:cubicBezTo>
                  <a:pt x="604840" y="15023"/>
                  <a:pt x="604840" y="22537"/>
                  <a:pt x="604840" y="27545"/>
                </a:cubicBezTo>
                <a:cubicBezTo>
                  <a:pt x="604840" y="30048"/>
                  <a:pt x="604840" y="50082"/>
                  <a:pt x="604840" y="50082"/>
                </a:cubicBezTo>
                <a:cubicBezTo>
                  <a:pt x="604840" y="50082"/>
                  <a:pt x="604840" y="50082"/>
                  <a:pt x="615158" y="55090"/>
                </a:cubicBezTo>
                <a:cubicBezTo>
                  <a:pt x="615158" y="55090"/>
                  <a:pt x="615158" y="55090"/>
                  <a:pt x="633222" y="60099"/>
                </a:cubicBezTo>
                <a:cubicBezTo>
                  <a:pt x="633222" y="60099"/>
                  <a:pt x="633222" y="60099"/>
                  <a:pt x="643540" y="70116"/>
                </a:cubicBezTo>
                <a:cubicBezTo>
                  <a:pt x="643540" y="70116"/>
                  <a:pt x="643540" y="70116"/>
                  <a:pt x="656442" y="70116"/>
                </a:cubicBezTo>
                <a:cubicBezTo>
                  <a:pt x="656442" y="70116"/>
                  <a:pt x="656442" y="70116"/>
                  <a:pt x="671922" y="72621"/>
                </a:cubicBezTo>
                <a:cubicBezTo>
                  <a:pt x="671922" y="72621"/>
                  <a:pt x="679662" y="65107"/>
                  <a:pt x="684824" y="67613"/>
                </a:cubicBezTo>
                <a:cubicBezTo>
                  <a:pt x="689986" y="70116"/>
                  <a:pt x="700304" y="75124"/>
                  <a:pt x="700304" y="75124"/>
                </a:cubicBezTo>
                <a:cubicBezTo>
                  <a:pt x="700304" y="75124"/>
                  <a:pt x="705466" y="75124"/>
                  <a:pt x="700304" y="82638"/>
                </a:cubicBezTo>
                <a:cubicBezTo>
                  <a:pt x="697726" y="87646"/>
                  <a:pt x="695148" y="87646"/>
                  <a:pt x="695148" y="87646"/>
                </a:cubicBezTo>
                <a:cubicBezTo>
                  <a:pt x="695148" y="87646"/>
                  <a:pt x="695148" y="87646"/>
                  <a:pt x="687408" y="97663"/>
                </a:cubicBezTo>
                <a:cubicBezTo>
                  <a:pt x="687408" y="97663"/>
                  <a:pt x="687408" y="97663"/>
                  <a:pt x="684824" y="102671"/>
                </a:cubicBezTo>
                <a:cubicBezTo>
                  <a:pt x="684824" y="102671"/>
                  <a:pt x="684824" y="102671"/>
                  <a:pt x="692564" y="112688"/>
                </a:cubicBezTo>
                <a:cubicBezTo>
                  <a:pt x="692564" y="112688"/>
                  <a:pt x="692564" y="112688"/>
                  <a:pt x="700304" y="117697"/>
                </a:cubicBezTo>
                <a:cubicBezTo>
                  <a:pt x="700304" y="117697"/>
                  <a:pt x="700304" y="117697"/>
                  <a:pt x="708050" y="130217"/>
                </a:cubicBezTo>
                <a:cubicBezTo>
                  <a:pt x="708050" y="130217"/>
                  <a:pt x="708050" y="130217"/>
                  <a:pt x="715790" y="132722"/>
                </a:cubicBezTo>
                <a:cubicBezTo>
                  <a:pt x="715790" y="132722"/>
                  <a:pt x="715790" y="132722"/>
                  <a:pt x="726108" y="135225"/>
                </a:cubicBezTo>
                <a:cubicBezTo>
                  <a:pt x="726108" y="135225"/>
                  <a:pt x="739010" y="135225"/>
                  <a:pt x="741588" y="137730"/>
                </a:cubicBezTo>
                <a:cubicBezTo>
                  <a:pt x="741588" y="140233"/>
                  <a:pt x="744172" y="142739"/>
                  <a:pt x="746750" y="145242"/>
                </a:cubicBezTo>
                <a:cubicBezTo>
                  <a:pt x="744172" y="152756"/>
                  <a:pt x="749334" y="177798"/>
                  <a:pt x="746750" y="172789"/>
                </a:cubicBezTo>
                <a:cubicBezTo>
                  <a:pt x="746750" y="172789"/>
                  <a:pt x="746750" y="172789"/>
                  <a:pt x="744172" y="180301"/>
                </a:cubicBezTo>
                <a:cubicBezTo>
                  <a:pt x="744172" y="180301"/>
                  <a:pt x="744172" y="180301"/>
                  <a:pt x="733848" y="180301"/>
                </a:cubicBezTo>
                <a:cubicBezTo>
                  <a:pt x="728692" y="180301"/>
                  <a:pt x="720946" y="177798"/>
                  <a:pt x="715790" y="175292"/>
                </a:cubicBezTo>
                <a:cubicBezTo>
                  <a:pt x="710628" y="172789"/>
                  <a:pt x="710628" y="172789"/>
                  <a:pt x="708050" y="172789"/>
                </a:cubicBezTo>
                <a:cubicBezTo>
                  <a:pt x="708050" y="172789"/>
                  <a:pt x="708050" y="172789"/>
                  <a:pt x="705466" y="172789"/>
                </a:cubicBezTo>
                <a:cubicBezTo>
                  <a:pt x="705466" y="172789"/>
                  <a:pt x="705466" y="172789"/>
                  <a:pt x="702888" y="172789"/>
                </a:cubicBezTo>
                <a:cubicBezTo>
                  <a:pt x="702888" y="172789"/>
                  <a:pt x="702888" y="172789"/>
                  <a:pt x="700304" y="172789"/>
                </a:cubicBezTo>
                <a:cubicBezTo>
                  <a:pt x="700304" y="172789"/>
                  <a:pt x="700304" y="175292"/>
                  <a:pt x="697726" y="175292"/>
                </a:cubicBezTo>
                <a:cubicBezTo>
                  <a:pt x="697726" y="175292"/>
                  <a:pt x="697726" y="175292"/>
                  <a:pt x="695148" y="175292"/>
                </a:cubicBezTo>
                <a:cubicBezTo>
                  <a:pt x="695148" y="175292"/>
                  <a:pt x="695148" y="175292"/>
                  <a:pt x="695148" y="177798"/>
                </a:cubicBezTo>
                <a:cubicBezTo>
                  <a:pt x="695148" y="177798"/>
                  <a:pt x="695148" y="177798"/>
                  <a:pt x="692564" y="177798"/>
                </a:cubicBezTo>
                <a:cubicBezTo>
                  <a:pt x="692564" y="177798"/>
                  <a:pt x="692564" y="177798"/>
                  <a:pt x="651200" y="175685"/>
                </a:cubicBezTo>
                <a:lnTo>
                  <a:pt x="651095" y="175679"/>
                </a:lnTo>
                <a:lnTo>
                  <a:pt x="648702" y="175292"/>
                </a:lnTo>
                <a:cubicBezTo>
                  <a:pt x="648702" y="175292"/>
                  <a:pt x="648702" y="175292"/>
                  <a:pt x="643540" y="165276"/>
                </a:cubicBezTo>
                <a:cubicBezTo>
                  <a:pt x="643540" y="165276"/>
                  <a:pt x="643540" y="165276"/>
                  <a:pt x="640962" y="165276"/>
                </a:cubicBezTo>
                <a:cubicBezTo>
                  <a:pt x="640962" y="165276"/>
                  <a:pt x="640962" y="165276"/>
                  <a:pt x="640962" y="167781"/>
                </a:cubicBezTo>
                <a:cubicBezTo>
                  <a:pt x="640962" y="167781"/>
                  <a:pt x="640962" y="167781"/>
                  <a:pt x="638384" y="167781"/>
                </a:cubicBezTo>
                <a:cubicBezTo>
                  <a:pt x="638384" y="167781"/>
                  <a:pt x="638384" y="167781"/>
                  <a:pt x="635800" y="167781"/>
                </a:cubicBezTo>
                <a:cubicBezTo>
                  <a:pt x="635800" y="167781"/>
                  <a:pt x="635800" y="167781"/>
                  <a:pt x="633222" y="167781"/>
                </a:cubicBezTo>
                <a:cubicBezTo>
                  <a:pt x="633222" y="167781"/>
                  <a:pt x="633222" y="167781"/>
                  <a:pt x="630638" y="167781"/>
                </a:cubicBezTo>
                <a:cubicBezTo>
                  <a:pt x="630638" y="167781"/>
                  <a:pt x="630638" y="167781"/>
                  <a:pt x="628060" y="167781"/>
                </a:cubicBezTo>
                <a:cubicBezTo>
                  <a:pt x="628060" y="167781"/>
                  <a:pt x="628060" y="167781"/>
                  <a:pt x="625482" y="167781"/>
                </a:cubicBezTo>
                <a:cubicBezTo>
                  <a:pt x="625482" y="167781"/>
                  <a:pt x="625482" y="167781"/>
                  <a:pt x="622898" y="167781"/>
                </a:cubicBezTo>
                <a:cubicBezTo>
                  <a:pt x="622898" y="167781"/>
                  <a:pt x="622898" y="167781"/>
                  <a:pt x="620320" y="170284"/>
                </a:cubicBezTo>
                <a:cubicBezTo>
                  <a:pt x="620320" y="170284"/>
                  <a:pt x="620320" y="170284"/>
                  <a:pt x="617742" y="170284"/>
                </a:cubicBezTo>
                <a:cubicBezTo>
                  <a:pt x="617742" y="170284"/>
                  <a:pt x="617742" y="170284"/>
                  <a:pt x="617742" y="167781"/>
                </a:cubicBezTo>
                <a:cubicBezTo>
                  <a:pt x="617742" y="167781"/>
                  <a:pt x="617742" y="167781"/>
                  <a:pt x="615158" y="167781"/>
                </a:cubicBezTo>
                <a:cubicBezTo>
                  <a:pt x="615158" y="167781"/>
                  <a:pt x="615158" y="167781"/>
                  <a:pt x="612580" y="167781"/>
                </a:cubicBezTo>
                <a:cubicBezTo>
                  <a:pt x="609996" y="167781"/>
                  <a:pt x="604840" y="167781"/>
                  <a:pt x="602256" y="167781"/>
                </a:cubicBezTo>
                <a:cubicBezTo>
                  <a:pt x="602256" y="167781"/>
                  <a:pt x="602256" y="167781"/>
                  <a:pt x="599678" y="167781"/>
                </a:cubicBezTo>
                <a:cubicBezTo>
                  <a:pt x="599678" y="167781"/>
                  <a:pt x="594516" y="170284"/>
                  <a:pt x="594516" y="170284"/>
                </a:cubicBezTo>
                <a:cubicBezTo>
                  <a:pt x="594516" y="170284"/>
                  <a:pt x="594516" y="170284"/>
                  <a:pt x="597100" y="172789"/>
                </a:cubicBezTo>
                <a:cubicBezTo>
                  <a:pt x="597100" y="172789"/>
                  <a:pt x="597100" y="172789"/>
                  <a:pt x="594516" y="172789"/>
                </a:cubicBezTo>
                <a:cubicBezTo>
                  <a:pt x="594516" y="172789"/>
                  <a:pt x="591938" y="172789"/>
                  <a:pt x="591938" y="172789"/>
                </a:cubicBezTo>
                <a:cubicBezTo>
                  <a:pt x="591938" y="172789"/>
                  <a:pt x="591938" y="172789"/>
                  <a:pt x="584198" y="172789"/>
                </a:cubicBezTo>
                <a:cubicBezTo>
                  <a:pt x="584198" y="172789"/>
                  <a:pt x="584198" y="172789"/>
                  <a:pt x="584198" y="167781"/>
                </a:cubicBezTo>
                <a:cubicBezTo>
                  <a:pt x="584198" y="167781"/>
                  <a:pt x="579036" y="162772"/>
                  <a:pt x="576458" y="162772"/>
                </a:cubicBezTo>
                <a:cubicBezTo>
                  <a:pt x="576458" y="162772"/>
                  <a:pt x="573874" y="165276"/>
                  <a:pt x="571296" y="167781"/>
                </a:cubicBezTo>
                <a:cubicBezTo>
                  <a:pt x="568718" y="167781"/>
                  <a:pt x="568718" y="170284"/>
                  <a:pt x="566134" y="170284"/>
                </a:cubicBezTo>
                <a:cubicBezTo>
                  <a:pt x="566134" y="170284"/>
                  <a:pt x="563556" y="170284"/>
                  <a:pt x="555816" y="167781"/>
                </a:cubicBezTo>
                <a:cubicBezTo>
                  <a:pt x="548076" y="167781"/>
                  <a:pt x="553232" y="170284"/>
                  <a:pt x="553232" y="170284"/>
                </a:cubicBezTo>
                <a:cubicBezTo>
                  <a:pt x="553232" y="170284"/>
                  <a:pt x="563556" y="175292"/>
                  <a:pt x="563556" y="177798"/>
                </a:cubicBezTo>
                <a:cubicBezTo>
                  <a:pt x="563556" y="177798"/>
                  <a:pt x="560972" y="180301"/>
                  <a:pt x="558394" y="180301"/>
                </a:cubicBezTo>
                <a:cubicBezTo>
                  <a:pt x="558394" y="180301"/>
                  <a:pt x="553232" y="182806"/>
                  <a:pt x="550654" y="182806"/>
                </a:cubicBezTo>
                <a:cubicBezTo>
                  <a:pt x="545492" y="182806"/>
                  <a:pt x="545492" y="182806"/>
                  <a:pt x="540330" y="182806"/>
                </a:cubicBezTo>
                <a:lnTo>
                  <a:pt x="537752" y="182806"/>
                </a:lnTo>
                <a:cubicBezTo>
                  <a:pt x="537752" y="182806"/>
                  <a:pt x="535174" y="187815"/>
                  <a:pt x="532590" y="190318"/>
                </a:cubicBezTo>
                <a:cubicBezTo>
                  <a:pt x="530012" y="192823"/>
                  <a:pt x="532590" y="190318"/>
                  <a:pt x="530012" y="190318"/>
                </a:cubicBezTo>
                <a:cubicBezTo>
                  <a:pt x="527435" y="187815"/>
                  <a:pt x="530012" y="190318"/>
                  <a:pt x="527435" y="190318"/>
                </a:cubicBezTo>
                <a:cubicBezTo>
                  <a:pt x="527435" y="190318"/>
                  <a:pt x="527435" y="190318"/>
                  <a:pt x="524850" y="192823"/>
                </a:cubicBezTo>
                <a:cubicBezTo>
                  <a:pt x="524850" y="192823"/>
                  <a:pt x="519688" y="192823"/>
                  <a:pt x="519688" y="192823"/>
                </a:cubicBezTo>
                <a:cubicBezTo>
                  <a:pt x="517110" y="192823"/>
                  <a:pt x="514533" y="192823"/>
                  <a:pt x="511948" y="192823"/>
                </a:cubicBezTo>
                <a:cubicBezTo>
                  <a:pt x="509370" y="192823"/>
                  <a:pt x="509370" y="195326"/>
                  <a:pt x="509370" y="195326"/>
                </a:cubicBezTo>
                <a:cubicBezTo>
                  <a:pt x="509370" y="195326"/>
                  <a:pt x="504208" y="197831"/>
                  <a:pt x="504208" y="197831"/>
                </a:cubicBezTo>
                <a:cubicBezTo>
                  <a:pt x="501631" y="197831"/>
                  <a:pt x="496468" y="197831"/>
                  <a:pt x="496468" y="197831"/>
                </a:cubicBezTo>
                <a:cubicBezTo>
                  <a:pt x="496468" y="197831"/>
                  <a:pt x="493891" y="195326"/>
                  <a:pt x="491306" y="195326"/>
                </a:cubicBezTo>
                <a:cubicBezTo>
                  <a:pt x="491306" y="195326"/>
                  <a:pt x="488729" y="202840"/>
                  <a:pt x="488729" y="202840"/>
                </a:cubicBezTo>
                <a:cubicBezTo>
                  <a:pt x="486151" y="205343"/>
                  <a:pt x="486151" y="205343"/>
                  <a:pt x="483566" y="205343"/>
                </a:cubicBezTo>
                <a:cubicBezTo>
                  <a:pt x="480989" y="207848"/>
                  <a:pt x="478411" y="207848"/>
                  <a:pt x="478411" y="207848"/>
                </a:cubicBezTo>
                <a:cubicBezTo>
                  <a:pt x="475827" y="207848"/>
                  <a:pt x="475827" y="210351"/>
                  <a:pt x="475827" y="210351"/>
                </a:cubicBezTo>
                <a:cubicBezTo>
                  <a:pt x="475827" y="210351"/>
                  <a:pt x="473249" y="212857"/>
                  <a:pt x="473249" y="212857"/>
                </a:cubicBezTo>
                <a:cubicBezTo>
                  <a:pt x="470664" y="215360"/>
                  <a:pt x="465509" y="215360"/>
                  <a:pt x="462925" y="215360"/>
                </a:cubicBezTo>
                <a:cubicBezTo>
                  <a:pt x="462925" y="215360"/>
                  <a:pt x="457769" y="220368"/>
                  <a:pt x="457769" y="220368"/>
                </a:cubicBezTo>
                <a:cubicBezTo>
                  <a:pt x="457769" y="220368"/>
                  <a:pt x="457769" y="220368"/>
                  <a:pt x="452607" y="225377"/>
                </a:cubicBezTo>
                <a:cubicBezTo>
                  <a:pt x="452607" y="225377"/>
                  <a:pt x="437127" y="230385"/>
                  <a:pt x="431965" y="230385"/>
                </a:cubicBezTo>
                <a:cubicBezTo>
                  <a:pt x="429381" y="232890"/>
                  <a:pt x="424225" y="232890"/>
                  <a:pt x="424225" y="232890"/>
                </a:cubicBezTo>
                <a:cubicBezTo>
                  <a:pt x="424225" y="232890"/>
                  <a:pt x="424225" y="232890"/>
                  <a:pt x="413901" y="240402"/>
                </a:cubicBezTo>
                <a:cubicBezTo>
                  <a:pt x="413901" y="240402"/>
                  <a:pt x="413901" y="240402"/>
                  <a:pt x="419063" y="245410"/>
                </a:cubicBezTo>
                <a:cubicBezTo>
                  <a:pt x="419063" y="245410"/>
                  <a:pt x="419063" y="245410"/>
                  <a:pt x="421641" y="247915"/>
                </a:cubicBezTo>
                <a:cubicBezTo>
                  <a:pt x="421641" y="247915"/>
                  <a:pt x="421641" y="247915"/>
                  <a:pt x="434543" y="247915"/>
                </a:cubicBezTo>
                <a:cubicBezTo>
                  <a:pt x="434543" y="247915"/>
                  <a:pt x="444867" y="250419"/>
                  <a:pt x="447445" y="252924"/>
                </a:cubicBezTo>
                <a:cubicBezTo>
                  <a:pt x="447445" y="252924"/>
                  <a:pt x="447445" y="252924"/>
                  <a:pt x="434543" y="257932"/>
                </a:cubicBezTo>
                <a:cubicBezTo>
                  <a:pt x="434543" y="257932"/>
                  <a:pt x="434543" y="257932"/>
                  <a:pt x="421641" y="250419"/>
                </a:cubicBezTo>
                <a:cubicBezTo>
                  <a:pt x="421641" y="250419"/>
                  <a:pt x="421641" y="250419"/>
                  <a:pt x="408745" y="255427"/>
                </a:cubicBezTo>
                <a:cubicBezTo>
                  <a:pt x="408745" y="255427"/>
                  <a:pt x="408745" y="255427"/>
                  <a:pt x="393259" y="255427"/>
                </a:cubicBezTo>
                <a:cubicBezTo>
                  <a:pt x="393259" y="255427"/>
                  <a:pt x="393259" y="255427"/>
                  <a:pt x="393259" y="250419"/>
                </a:cubicBezTo>
                <a:cubicBezTo>
                  <a:pt x="390681" y="247915"/>
                  <a:pt x="382941" y="240402"/>
                  <a:pt x="382941" y="240402"/>
                </a:cubicBezTo>
                <a:cubicBezTo>
                  <a:pt x="382941" y="240402"/>
                  <a:pt x="382941" y="240402"/>
                  <a:pt x="370039" y="237899"/>
                </a:cubicBezTo>
                <a:cubicBezTo>
                  <a:pt x="370039" y="237899"/>
                  <a:pt x="370039" y="237899"/>
                  <a:pt x="359715" y="227882"/>
                </a:cubicBezTo>
                <a:cubicBezTo>
                  <a:pt x="359715" y="227882"/>
                  <a:pt x="359715" y="227882"/>
                  <a:pt x="351975" y="220368"/>
                </a:cubicBezTo>
                <a:cubicBezTo>
                  <a:pt x="351975" y="220368"/>
                  <a:pt x="346819" y="215360"/>
                  <a:pt x="341657" y="217865"/>
                </a:cubicBezTo>
                <a:cubicBezTo>
                  <a:pt x="333917" y="220368"/>
                  <a:pt x="318437" y="227882"/>
                  <a:pt x="318437" y="227882"/>
                </a:cubicBezTo>
                <a:cubicBezTo>
                  <a:pt x="318437" y="227882"/>
                  <a:pt x="318437" y="227882"/>
                  <a:pt x="321015" y="235393"/>
                </a:cubicBezTo>
                <a:cubicBezTo>
                  <a:pt x="321015" y="235393"/>
                  <a:pt x="321015" y="240402"/>
                  <a:pt x="313275" y="245410"/>
                </a:cubicBezTo>
                <a:cubicBezTo>
                  <a:pt x="308113" y="247915"/>
                  <a:pt x="277153" y="250419"/>
                  <a:pt x="277153" y="250419"/>
                </a:cubicBezTo>
                <a:cubicBezTo>
                  <a:pt x="277153" y="250419"/>
                  <a:pt x="277153" y="250419"/>
                  <a:pt x="264251" y="252924"/>
                </a:cubicBezTo>
                <a:cubicBezTo>
                  <a:pt x="264251" y="252924"/>
                  <a:pt x="264251" y="252924"/>
                  <a:pt x="251349" y="257932"/>
                </a:cubicBezTo>
                <a:cubicBezTo>
                  <a:pt x="251349" y="257932"/>
                  <a:pt x="230707" y="267949"/>
                  <a:pt x="222967" y="265444"/>
                </a:cubicBezTo>
                <a:cubicBezTo>
                  <a:pt x="215227" y="262941"/>
                  <a:pt x="207487" y="255427"/>
                  <a:pt x="212643" y="250419"/>
                </a:cubicBezTo>
                <a:cubicBezTo>
                  <a:pt x="217805" y="245410"/>
                  <a:pt x="225545" y="222873"/>
                  <a:pt x="225545" y="222873"/>
                </a:cubicBezTo>
                <a:cubicBezTo>
                  <a:pt x="225545" y="222873"/>
                  <a:pt x="225545" y="222873"/>
                  <a:pt x="225545" y="212857"/>
                </a:cubicBezTo>
                <a:cubicBezTo>
                  <a:pt x="225545" y="212857"/>
                  <a:pt x="225545" y="205343"/>
                  <a:pt x="220383" y="195326"/>
                </a:cubicBezTo>
                <a:cubicBezTo>
                  <a:pt x="217805" y="185309"/>
                  <a:pt x="210065" y="177798"/>
                  <a:pt x="210065" y="172789"/>
                </a:cubicBezTo>
                <a:cubicBezTo>
                  <a:pt x="207487" y="167781"/>
                  <a:pt x="202325" y="152756"/>
                  <a:pt x="199741" y="150250"/>
                </a:cubicBezTo>
                <a:cubicBezTo>
                  <a:pt x="197163" y="145242"/>
                  <a:pt x="189423" y="142739"/>
                  <a:pt x="186845" y="137730"/>
                </a:cubicBezTo>
                <a:cubicBezTo>
                  <a:pt x="184261" y="135225"/>
                  <a:pt x="181683" y="125208"/>
                  <a:pt x="179099" y="120200"/>
                </a:cubicBezTo>
                <a:cubicBezTo>
                  <a:pt x="176521" y="115191"/>
                  <a:pt x="171359" y="107680"/>
                  <a:pt x="168781" y="102671"/>
                </a:cubicBezTo>
                <a:cubicBezTo>
                  <a:pt x="166204" y="100166"/>
                  <a:pt x="163619" y="100166"/>
                  <a:pt x="153302" y="100166"/>
                </a:cubicBezTo>
                <a:cubicBezTo>
                  <a:pt x="150717" y="97663"/>
                  <a:pt x="145562" y="97663"/>
                  <a:pt x="140400" y="97663"/>
                </a:cubicBezTo>
                <a:cubicBezTo>
                  <a:pt x="140400" y="97663"/>
                  <a:pt x="137822" y="100166"/>
                  <a:pt x="137822" y="100166"/>
                </a:cubicBezTo>
                <a:cubicBezTo>
                  <a:pt x="132660" y="100166"/>
                  <a:pt x="130075" y="97663"/>
                  <a:pt x="130075" y="95158"/>
                </a:cubicBezTo>
                <a:cubicBezTo>
                  <a:pt x="124920" y="92655"/>
                  <a:pt x="124920" y="87646"/>
                  <a:pt x="119758" y="82638"/>
                </a:cubicBezTo>
                <a:cubicBezTo>
                  <a:pt x="117180" y="80133"/>
                  <a:pt x="117180" y="77629"/>
                  <a:pt x="112018" y="77629"/>
                </a:cubicBezTo>
                <a:cubicBezTo>
                  <a:pt x="109433" y="77629"/>
                  <a:pt x="109433" y="82638"/>
                  <a:pt x="106856" y="82638"/>
                </a:cubicBezTo>
                <a:cubicBezTo>
                  <a:pt x="101694" y="82638"/>
                  <a:pt x="104278" y="80133"/>
                  <a:pt x="99116" y="75124"/>
                </a:cubicBezTo>
                <a:cubicBezTo>
                  <a:pt x="91376" y="67613"/>
                  <a:pt x="83636" y="70116"/>
                  <a:pt x="78474" y="72621"/>
                </a:cubicBezTo>
                <a:cubicBezTo>
                  <a:pt x="78474" y="72621"/>
                  <a:pt x="73312" y="75124"/>
                  <a:pt x="70734" y="75124"/>
                </a:cubicBezTo>
                <a:cubicBezTo>
                  <a:pt x="68156" y="75124"/>
                  <a:pt x="65572" y="72621"/>
                  <a:pt x="60410" y="70116"/>
                </a:cubicBezTo>
                <a:cubicBezTo>
                  <a:pt x="57832" y="70116"/>
                  <a:pt x="52670" y="72621"/>
                  <a:pt x="52670" y="72621"/>
                </a:cubicBezTo>
                <a:cubicBezTo>
                  <a:pt x="47514" y="72621"/>
                  <a:pt x="44930" y="67613"/>
                  <a:pt x="44930" y="67613"/>
                </a:cubicBezTo>
                <a:cubicBezTo>
                  <a:pt x="42352" y="70116"/>
                  <a:pt x="44930" y="72621"/>
                  <a:pt x="42352" y="72621"/>
                </a:cubicBezTo>
                <a:cubicBezTo>
                  <a:pt x="39768" y="75124"/>
                  <a:pt x="32028" y="67613"/>
                  <a:pt x="32028" y="67613"/>
                </a:cubicBezTo>
                <a:cubicBezTo>
                  <a:pt x="32028" y="67613"/>
                  <a:pt x="32028" y="67613"/>
                  <a:pt x="29450" y="57596"/>
                </a:cubicBezTo>
                <a:cubicBezTo>
                  <a:pt x="29450" y="57596"/>
                  <a:pt x="29450" y="57596"/>
                  <a:pt x="16548" y="52587"/>
                </a:cubicBezTo>
                <a:cubicBezTo>
                  <a:pt x="16548" y="52587"/>
                  <a:pt x="16548" y="52587"/>
                  <a:pt x="1068" y="50082"/>
                </a:cubicBezTo>
                <a:cubicBezTo>
                  <a:pt x="1068" y="50082"/>
                  <a:pt x="3646" y="40065"/>
                  <a:pt x="3646" y="35057"/>
                </a:cubicBezTo>
                <a:cubicBezTo>
                  <a:pt x="1068" y="27545"/>
                  <a:pt x="-1510" y="27545"/>
                  <a:pt x="1068" y="25040"/>
                </a:cubicBezTo>
                <a:cubicBezTo>
                  <a:pt x="3646" y="25040"/>
                  <a:pt x="11386" y="17528"/>
                  <a:pt x="13970" y="17528"/>
                </a:cubicBezTo>
                <a:cubicBezTo>
                  <a:pt x="24288" y="15023"/>
                  <a:pt x="39768" y="20032"/>
                  <a:pt x="39768" y="20032"/>
                </a:cubicBezTo>
                <a:cubicBezTo>
                  <a:pt x="39768" y="20032"/>
                  <a:pt x="39768" y="20032"/>
                  <a:pt x="52670" y="20032"/>
                </a:cubicBezTo>
                <a:cubicBezTo>
                  <a:pt x="52670" y="20032"/>
                  <a:pt x="52670" y="20032"/>
                  <a:pt x="57832" y="12520"/>
                </a:cubicBezTo>
                <a:cubicBezTo>
                  <a:pt x="57832" y="12520"/>
                  <a:pt x="57832" y="12520"/>
                  <a:pt x="68156" y="15023"/>
                </a:cubicBezTo>
                <a:cubicBezTo>
                  <a:pt x="68156" y="15023"/>
                  <a:pt x="68156" y="15023"/>
                  <a:pt x="81052" y="17528"/>
                </a:cubicBezTo>
                <a:cubicBezTo>
                  <a:pt x="81052" y="17528"/>
                  <a:pt x="81052" y="17528"/>
                  <a:pt x="101694" y="25040"/>
                </a:cubicBezTo>
                <a:cubicBezTo>
                  <a:pt x="101694" y="25040"/>
                  <a:pt x="109433" y="22537"/>
                  <a:pt x="114596" y="22537"/>
                </a:cubicBezTo>
                <a:cubicBezTo>
                  <a:pt x="119758" y="20032"/>
                  <a:pt x="124920" y="22537"/>
                  <a:pt x="130075" y="25040"/>
                </a:cubicBezTo>
                <a:cubicBezTo>
                  <a:pt x="137822" y="25040"/>
                  <a:pt x="140400" y="20032"/>
                  <a:pt x="140400" y="20032"/>
                </a:cubicBezTo>
                <a:cubicBezTo>
                  <a:pt x="140400" y="20032"/>
                  <a:pt x="140400" y="20032"/>
                  <a:pt x="148139" y="27545"/>
                </a:cubicBezTo>
                <a:cubicBezTo>
                  <a:pt x="148139" y="27545"/>
                  <a:pt x="148139" y="27545"/>
                  <a:pt x="155879" y="27545"/>
                </a:cubicBezTo>
                <a:cubicBezTo>
                  <a:pt x="155879" y="27545"/>
                  <a:pt x="158464" y="32554"/>
                  <a:pt x="163619" y="32554"/>
                </a:cubicBezTo>
                <a:cubicBezTo>
                  <a:pt x="168781" y="32554"/>
                  <a:pt x="171359" y="30048"/>
                  <a:pt x="173943" y="27545"/>
                </a:cubicBezTo>
                <a:cubicBezTo>
                  <a:pt x="179099" y="27545"/>
                  <a:pt x="181683" y="30048"/>
                  <a:pt x="186845" y="30048"/>
                </a:cubicBezTo>
                <a:cubicBezTo>
                  <a:pt x="192001" y="30048"/>
                  <a:pt x="194585" y="27545"/>
                  <a:pt x="197163" y="25040"/>
                </a:cubicBezTo>
                <a:cubicBezTo>
                  <a:pt x="202325" y="25040"/>
                  <a:pt x="207487" y="27545"/>
                  <a:pt x="212643" y="25040"/>
                </a:cubicBezTo>
                <a:cubicBezTo>
                  <a:pt x="215227" y="25040"/>
                  <a:pt x="220383" y="17528"/>
                  <a:pt x="222967" y="17528"/>
                </a:cubicBezTo>
                <a:cubicBezTo>
                  <a:pt x="225545" y="15023"/>
                  <a:pt x="235869" y="12520"/>
                  <a:pt x="241025" y="10015"/>
                </a:cubicBezTo>
                <a:cubicBezTo>
                  <a:pt x="248771" y="10015"/>
                  <a:pt x="266829" y="17528"/>
                  <a:pt x="266829" y="17528"/>
                </a:cubicBezTo>
                <a:cubicBezTo>
                  <a:pt x="266829" y="17528"/>
                  <a:pt x="266829" y="17528"/>
                  <a:pt x="284893" y="5006"/>
                </a:cubicBezTo>
                <a:cubicBezTo>
                  <a:pt x="284893" y="5006"/>
                  <a:pt x="284893" y="5006"/>
                  <a:pt x="305535" y="10015"/>
                </a:cubicBezTo>
                <a:cubicBezTo>
                  <a:pt x="305535" y="10015"/>
                  <a:pt x="305535" y="10015"/>
                  <a:pt x="318437" y="22537"/>
                </a:cubicBezTo>
                <a:cubicBezTo>
                  <a:pt x="318437" y="22537"/>
                  <a:pt x="318437" y="22537"/>
                  <a:pt x="339073" y="27545"/>
                </a:cubicBezTo>
                <a:cubicBezTo>
                  <a:pt x="339073" y="27545"/>
                  <a:pt x="339073" y="27545"/>
                  <a:pt x="372617" y="30048"/>
                </a:cubicBezTo>
                <a:cubicBezTo>
                  <a:pt x="372617" y="30048"/>
                  <a:pt x="372617" y="30048"/>
                  <a:pt x="388103" y="35057"/>
                </a:cubicBezTo>
                <a:cubicBezTo>
                  <a:pt x="388103" y="35057"/>
                  <a:pt x="388103" y="35057"/>
                  <a:pt x="403583" y="35057"/>
                </a:cubicBezTo>
                <a:cubicBezTo>
                  <a:pt x="403583" y="35057"/>
                  <a:pt x="403583" y="35057"/>
                  <a:pt x="403583" y="40065"/>
                </a:cubicBezTo>
                <a:cubicBezTo>
                  <a:pt x="403583" y="40065"/>
                  <a:pt x="403583" y="40065"/>
                  <a:pt x="398421" y="50082"/>
                </a:cubicBezTo>
                <a:cubicBezTo>
                  <a:pt x="398421" y="50082"/>
                  <a:pt x="398421" y="50082"/>
                  <a:pt x="403583" y="55090"/>
                </a:cubicBezTo>
                <a:cubicBezTo>
                  <a:pt x="403583" y="55090"/>
                  <a:pt x="403583" y="55090"/>
                  <a:pt x="411323" y="55090"/>
                </a:cubicBezTo>
                <a:cubicBezTo>
                  <a:pt x="411323" y="55090"/>
                  <a:pt x="411323" y="55090"/>
                  <a:pt x="421641" y="57596"/>
                </a:cubicBezTo>
                <a:cubicBezTo>
                  <a:pt x="421641" y="57596"/>
                  <a:pt x="426803" y="57596"/>
                  <a:pt x="429381" y="55090"/>
                </a:cubicBezTo>
                <a:cubicBezTo>
                  <a:pt x="429381" y="52587"/>
                  <a:pt x="431965" y="47579"/>
                  <a:pt x="431965" y="45074"/>
                </a:cubicBezTo>
                <a:cubicBezTo>
                  <a:pt x="437127" y="45074"/>
                  <a:pt x="444867" y="42571"/>
                  <a:pt x="444867" y="42571"/>
                </a:cubicBezTo>
                <a:cubicBezTo>
                  <a:pt x="444867" y="42571"/>
                  <a:pt x="444867" y="42571"/>
                  <a:pt x="450023" y="35057"/>
                </a:cubicBezTo>
                <a:cubicBezTo>
                  <a:pt x="450023" y="35057"/>
                  <a:pt x="450023" y="35057"/>
                  <a:pt x="450023" y="27545"/>
                </a:cubicBezTo>
                <a:cubicBezTo>
                  <a:pt x="450023" y="27545"/>
                  <a:pt x="450023" y="27545"/>
                  <a:pt x="462925" y="22537"/>
                </a:cubicBezTo>
                <a:cubicBezTo>
                  <a:pt x="462925" y="22537"/>
                  <a:pt x="462925" y="22537"/>
                  <a:pt x="478411" y="15023"/>
                </a:cubicBezTo>
                <a:cubicBezTo>
                  <a:pt x="478411" y="15023"/>
                  <a:pt x="478411" y="15023"/>
                  <a:pt x="504208" y="17528"/>
                </a:cubicBezTo>
                <a:cubicBezTo>
                  <a:pt x="504208" y="17528"/>
                  <a:pt x="504208" y="17528"/>
                  <a:pt x="506793" y="22537"/>
                </a:cubicBezTo>
                <a:cubicBezTo>
                  <a:pt x="506793" y="22537"/>
                  <a:pt x="506793" y="22537"/>
                  <a:pt x="50679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804" name="Text Placeholder 3803">
            <a:extLst>
              <a:ext uri="{FF2B5EF4-FFF2-40B4-BE49-F238E27FC236}">
                <a16:creationId xmlns:a16="http://schemas.microsoft.com/office/drawing/2014/main" id="{E13970DD-B1B2-746B-88AC-142F87A720B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942416" y="3691612"/>
            <a:ext cx="704766" cy="558825"/>
          </a:xfrm>
          <a:custGeom>
            <a:avLst/>
            <a:gdLst>
              <a:gd name="connsiteX0" fmla="*/ 59371 w 704766"/>
              <a:gd name="connsiteY0" fmla="*/ 438541 h 558825"/>
              <a:gd name="connsiteX1" fmla="*/ 69702 w 704766"/>
              <a:gd name="connsiteY1" fmla="*/ 443552 h 558825"/>
              <a:gd name="connsiteX2" fmla="*/ 85189 w 704766"/>
              <a:gd name="connsiteY2" fmla="*/ 451068 h 558825"/>
              <a:gd name="connsiteX3" fmla="*/ 82605 w 704766"/>
              <a:gd name="connsiteY3" fmla="*/ 463600 h 558825"/>
              <a:gd name="connsiteX4" fmla="*/ 87773 w 704766"/>
              <a:gd name="connsiteY4" fmla="*/ 466105 h 558825"/>
              <a:gd name="connsiteX5" fmla="*/ 92936 w 704766"/>
              <a:gd name="connsiteY5" fmla="*/ 458589 h 558825"/>
              <a:gd name="connsiteX6" fmla="*/ 113586 w 704766"/>
              <a:gd name="connsiteY6" fmla="*/ 463600 h 558825"/>
              <a:gd name="connsiteX7" fmla="*/ 121332 w 704766"/>
              <a:gd name="connsiteY7" fmla="*/ 471116 h 558825"/>
              <a:gd name="connsiteX8" fmla="*/ 136820 w 704766"/>
              <a:gd name="connsiteY8" fmla="*/ 458589 h 558825"/>
              <a:gd name="connsiteX9" fmla="*/ 157475 w 704766"/>
              <a:gd name="connsiteY9" fmla="*/ 451068 h 558825"/>
              <a:gd name="connsiteX10" fmla="*/ 167800 w 704766"/>
              <a:gd name="connsiteY10" fmla="*/ 461095 h 558825"/>
              <a:gd name="connsiteX11" fmla="*/ 172963 w 704766"/>
              <a:gd name="connsiteY11" fmla="*/ 468611 h 558825"/>
              <a:gd name="connsiteX12" fmla="*/ 167800 w 704766"/>
              <a:gd name="connsiteY12" fmla="*/ 478637 h 558825"/>
              <a:gd name="connsiteX13" fmla="*/ 170379 w 704766"/>
              <a:gd name="connsiteY13" fmla="*/ 486153 h 558825"/>
              <a:gd name="connsiteX14" fmla="*/ 178125 w 704766"/>
              <a:gd name="connsiteY14" fmla="*/ 488659 h 558825"/>
              <a:gd name="connsiteX15" fmla="*/ 191034 w 704766"/>
              <a:gd name="connsiteY15" fmla="*/ 486153 h 558825"/>
              <a:gd name="connsiteX16" fmla="*/ 203943 w 704766"/>
              <a:gd name="connsiteY16" fmla="*/ 486153 h 558825"/>
              <a:gd name="connsiteX17" fmla="*/ 201359 w 704766"/>
              <a:gd name="connsiteY17" fmla="*/ 493670 h 558825"/>
              <a:gd name="connsiteX18" fmla="*/ 198781 w 704766"/>
              <a:gd name="connsiteY18" fmla="*/ 503696 h 558825"/>
              <a:gd name="connsiteX19" fmla="*/ 201359 w 704766"/>
              <a:gd name="connsiteY19" fmla="*/ 511212 h 558825"/>
              <a:gd name="connsiteX20" fmla="*/ 219431 w 704766"/>
              <a:gd name="connsiteY20" fmla="*/ 528755 h 558825"/>
              <a:gd name="connsiteX21" fmla="*/ 229756 w 704766"/>
              <a:gd name="connsiteY21" fmla="*/ 543792 h 558825"/>
              <a:gd name="connsiteX22" fmla="*/ 237502 w 704766"/>
              <a:gd name="connsiteY22" fmla="*/ 548803 h 558825"/>
              <a:gd name="connsiteX23" fmla="*/ 209106 w 704766"/>
              <a:gd name="connsiteY23" fmla="*/ 556319 h 558825"/>
              <a:gd name="connsiteX24" fmla="*/ 196197 w 704766"/>
              <a:gd name="connsiteY24" fmla="*/ 558825 h 558825"/>
              <a:gd name="connsiteX25" fmla="*/ 183288 w 704766"/>
              <a:gd name="connsiteY25" fmla="*/ 553814 h 558825"/>
              <a:gd name="connsiteX26" fmla="*/ 165216 w 704766"/>
              <a:gd name="connsiteY26" fmla="*/ 553814 h 558825"/>
              <a:gd name="connsiteX27" fmla="*/ 144566 w 704766"/>
              <a:gd name="connsiteY27" fmla="*/ 553814 h 558825"/>
              <a:gd name="connsiteX28" fmla="*/ 134241 w 704766"/>
              <a:gd name="connsiteY28" fmla="*/ 541287 h 558825"/>
              <a:gd name="connsiteX29" fmla="*/ 113586 w 704766"/>
              <a:gd name="connsiteY29" fmla="*/ 523744 h 558825"/>
              <a:gd name="connsiteX30" fmla="*/ 95514 w 704766"/>
              <a:gd name="connsiteY30" fmla="*/ 523744 h 558825"/>
              <a:gd name="connsiteX31" fmla="*/ 85189 w 704766"/>
              <a:gd name="connsiteY31" fmla="*/ 513718 h 558825"/>
              <a:gd name="connsiteX32" fmla="*/ 85189 w 704766"/>
              <a:gd name="connsiteY32" fmla="*/ 506202 h 558825"/>
              <a:gd name="connsiteX33" fmla="*/ 77443 w 704766"/>
              <a:gd name="connsiteY33" fmla="*/ 498685 h 558825"/>
              <a:gd name="connsiteX34" fmla="*/ 67118 w 704766"/>
              <a:gd name="connsiteY34" fmla="*/ 496180 h 558825"/>
              <a:gd name="connsiteX35" fmla="*/ 56793 w 704766"/>
              <a:gd name="connsiteY35" fmla="*/ 491164 h 558825"/>
              <a:gd name="connsiteX36" fmla="*/ 51630 w 704766"/>
              <a:gd name="connsiteY36" fmla="*/ 476132 h 558825"/>
              <a:gd name="connsiteX37" fmla="*/ 41300 w 704766"/>
              <a:gd name="connsiteY37" fmla="*/ 468611 h 558825"/>
              <a:gd name="connsiteX38" fmla="*/ 25812 w 704766"/>
              <a:gd name="connsiteY38" fmla="*/ 463600 h 558825"/>
              <a:gd name="connsiteX39" fmla="*/ 25812 w 704766"/>
              <a:gd name="connsiteY39" fmla="*/ 456084 h 558825"/>
              <a:gd name="connsiteX40" fmla="*/ 46468 w 704766"/>
              <a:gd name="connsiteY40" fmla="*/ 451068 h 558825"/>
              <a:gd name="connsiteX41" fmla="*/ 59371 w 704766"/>
              <a:gd name="connsiteY41" fmla="*/ 438541 h 558825"/>
              <a:gd name="connsiteX42" fmla="*/ 415633 w 704766"/>
              <a:gd name="connsiteY42" fmla="*/ 0 h 558825"/>
              <a:gd name="connsiteX43" fmla="*/ 469848 w 704766"/>
              <a:gd name="connsiteY43" fmla="*/ 45107 h 558825"/>
              <a:gd name="connsiteX44" fmla="*/ 495660 w 704766"/>
              <a:gd name="connsiteY44" fmla="*/ 62645 h 558825"/>
              <a:gd name="connsiteX45" fmla="*/ 513732 w 704766"/>
              <a:gd name="connsiteY45" fmla="*/ 85198 h 558825"/>
              <a:gd name="connsiteX46" fmla="*/ 516316 w 704766"/>
              <a:gd name="connsiteY46" fmla="*/ 95225 h 558825"/>
              <a:gd name="connsiteX47" fmla="*/ 521478 w 704766"/>
              <a:gd name="connsiteY47" fmla="*/ 107756 h 558825"/>
              <a:gd name="connsiteX48" fmla="*/ 542128 w 704766"/>
              <a:gd name="connsiteY48" fmla="*/ 122789 h 558825"/>
              <a:gd name="connsiteX49" fmla="*/ 567946 w 704766"/>
              <a:gd name="connsiteY49" fmla="*/ 135321 h 558825"/>
              <a:gd name="connsiteX50" fmla="*/ 573109 w 704766"/>
              <a:gd name="connsiteY50" fmla="*/ 132815 h 558825"/>
              <a:gd name="connsiteX51" fmla="*/ 578271 w 704766"/>
              <a:gd name="connsiteY51" fmla="*/ 147848 h 558825"/>
              <a:gd name="connsiteX52" fmla="*/ 586018 w 704766"/>
              <a:gd name="connsiteY52" fmla="*/ 157874 h 558825"/>
              <a:gd name="connsiteX53" fmla="*/ 606668 w 704766"/>
              <a:gd name="connsiteY53" fmla="*/ 157874 h 558825"/>
              <a:gd name="connsiteX54" fmla="*/ 616993 w 704766"/>
              <a:gd name="connsiteY54" fmla="*/ 162885 h 558825"/>
              <a:gd name="connsiteX55" fmla="*/ 632486 w 704766"/>
              <a:gd name="connsiteY55" fmla="*/ 157874 h 558825"/>
              <a:gd name="connsiteX56" fmla="*/ 655720 w 704766"/>
              <a:gd name="connsiteY56" fmla="*/ 155369 h 558825"/>
              <a:gd name="connsiteX57" fmla="*/ 671207 w 704766"/>
              <a:gd name="connsiteY57" fmla="*/ 162885 h 558825"/>
              <a:gd name="connsiteX58" fmla="*/ 686700 w 704766"/>
              <a:gd name="connsiteY58" fmla="*/ 167896 h 558825"/>
              <a:gd name="connsiteX59" fmla="*/ 699604 w 704766"/>
              <a:gd name="connsiteY59" fmla="*/ 180427 h 558825"/>
              <a:gd name="connsiteX60" fmla="*/ 704766 w 704766"/>
              <a:gd name="connsiteY60" fmla="*/ 190449 h 558825"/>
              <a:gd name="connsiteX61" fmla="*/ 686700 w 704766"/>
              <a:gd name="connsiteY61" fmla="*/ 177922 h 558825"/>
              <a:gd name="connsiteX62" fmla="*/ 676370 w 704766"/>
              <a:gd name="connsiteY62" fmla="*/ 180427 h 558825"/>
              <a:gd name="connsiteX63" fmla="*/ 658298 w 704766"/>
              <a:gd name="connsiteY63" fmla="*/ 185438 h 558825"/>
              <a:gd name="connsiteX64" fmla="*/ 650557 w 704766"/>
              <a:gd name="connsiteY64" fmla="*/ 190449 h 558825"/>
              <a:gd name="connsiteX65" fmla="*/ 640227 w 704766"/>
              <a:gd name="connsiteY65" fmla="*/ 190449 h 558825"/>
              <a:gd name="connsiteX66" fmla="*/ 632486 w 704766"/>
              <a:gd name="connsiteY66" fmla="*/ 202981 h 558825"/>
              <a:gd name="connsiteX67" fmla="*/ 619577 w 704766"/>
              <a:gd name="connsiteY67" fmla="*/ 213002 h 558825"/>
              <a:gd name="connsiteX68" fmla="*/ 604089 w 704766"/>
              <a:gd name="connsiteY68" fmla="*/ 225534 h 558825"/>
              <a:gd name="connsiteX69" fmla="*/ 596343 w 704766"/>
              <a:gd name="connsiteY69" fmla="*/ 243077 h 558825"/>
              <a:gd name="connsiteX70" fmla="*/ 604089 w 704766"/>
              <a:gd name="connsiteY70" fmla="*/ 250593 h 558825"/>
              <a:gd name="connsiteX71" fmla="*/ 596343 w 704766"/>
              <a:gd name="connsiteY71" fmla="*/ 258114 h 558825"/>
              <a:gd name="connsiteX72" fmla="*/ 601505 w 704766"/>
              <a:gd name="connsiteY72" fmla="*/ 265630 h 558825"/>
              <a:gd name="connsiteX73" fmla="*/ 598927 w 704766"/>
              <a:gd name="connsiteY73" fmla="*/ 275652 h 558825"/>
              <a:gd name="connsiteX74" fmla="*/ 609252 w 704766"/>
              <a:gd name="connsiteY74" fmla="*/ 285678 h 558825"/>
              <a:gd name="connsiteX75" fmla="*/ 606668 w 704766"/>
              <a:gd name="connsiteY75" fmla="*/ 293194 h 558825"/>
              <a:gd name="connsiteX76" fmla="*/ 609252 w 704766"/>
              <a:gd name="connsiteY76" fmla="*/ 303221 h 558825"/>
              <a:gd name="connsiteX77" fmla="*/ 609252 w 704766"/>
              <a:gd name="connsiteY77" fmla="*/ 313242 h 558825"/>
              <a:gd name="connsiteX78" fmla="*/ 598927 w 704766"/>
              <a:gd name="connsiteY78" fmla="*/ 325774 h 558825"/>
              <a:gd name="connsiteX79" fmla="*/ 604089 w 704766"/>
              <a:gd name="connsiteY79" fmla="*/ 340807 h 558825"/>
              <a:gd name="connsiteX80" fmla="*/ 606668 w 704766"/>
              <a:gd name="connsiteY80" fmla="*/ 353338 h 558825"/>
              <a:gd name="connsiteX81" fmla="*/ 622161 w 704766"/>
              <a:gd name="connsiteY81" fmla="*/ 360855 h 558825"/>
              <a:gd name="connsiteX82" fmla="*/ 627323 w 704766"/>
              <a:gd name="connsiteY82" fmla="*/ 370881 h 558825"/>
              <a:gd name="connsiteX83" fmla="*/ 609252 w 704766"/>
              <a:gd name="connsiteY83" fmla="*/ 375892 h 558825"/>
              <a:gd name="connsiteX84" fmla="*/ 609252 w 704766"/>
              <a:gd name="connsiteY84" fmla="*/ 385913 h 558825"/>
              <a:gd name="connsiteX85" fmla="*/ 611830 w 704766"/>
              <a:gd name="connsiteY85" fmla="*/ 400951 h 558825"/>
              <a:gd name="connsiteX86" fmla="*/ 616993 w 704766"/>
              <a:gd name="connsiteY86" fmla="*/ 415988 h 558825"/>
              <a:gd name="connsiteX87" fmla="*/ 611830 w 704766"/>
              <a:gd name="connsiteY87" fmla="*/ 431025 h 558825"/>
              <a:gd name="connsiteX88" fmla="*/ 596343 w 704766"/>
              <a:gd name="connsiteY88" fmla="*/ 433530 h 558825"/>
              <a:gd name="connsiteX89" fmla="*/ 606668 w 704766"/>
              <a:gd name="connsiteY89" fmla="*/ 423504 h 558825"/>
              <a:gd name="connsiteX90" fmla="*/ 604089 w 704766"/>
              <a:gd name="connsiteY90" fmla="*/ 413482 h 558825"/>
              <a:gd name="connsiteX91" fmla="*/ 596343 w 704766"/>
              <a:gd name="connsiteY91" fmla="*/ 415988 h 558825"/>
              <a:gd name="connsiteX92" fmla="*/ 591180 w 704766"/>
              <a:gd name="connsiteY92" fmla="*/ 403456 h 558825"/>
              <a:gd name="connsiteX93" fmla="*/ 580855 w 704766"/>
              <a:gd name="connsiteY93" fmla="*/ 405961 h 558825"/>
              <a:gd name="connsiteX94" fmla="*/ 575687 w 704766"/>
              <a:gd name="connsiteY94" fmla="*/ 420999 h 558825"/>
              <a:gd name="connsiteX95" fmla="*/ 580855 w 704766"/>
              <a:gd name="connsiteY95" fmla="*/ 436036 h 558825"/>
              <a:gd name="connsiteX96" fmla="*/ 583434 w 704766"/>
              <a:gd name="connsiteY96" fmla="*/ 443552 h 558825"/>
              <a:gd name="connsiteX97" fmla="*/ 575687 w 704766"/>
              <a:gd name="connsiteY97" fmla="*/ 446057 h 558825"/>
              <a:gd name="connsiteX98" fmla="*/ 573109 w 704766"/>
              <a:gd name="connsiteY98" fmla="*/ 451068 h 558825"/>
              <a:gd name="connsiteX99" fmla="*/ 578271 w 704766"/>
              <a:gd name="connsiteY99" fmla="*/ 458589 h 558825"/>
              <a:gd name="connsiteX100" fmla="*/ 580855 w 704766"/>
              <a:gd name="connsiteY100" fmla="*/ 471116 h 558825"/>
              <a:gd name="connsiteX101" fmla="*/ 586018 w 704766"/>
              <a:gd name="connsiteY101" fmla="*/ 481143 h 558825"/>
              <a:gd name="connsiteX102" fmla="*/ 593759 w 704766"/>
              <a:gd name="connsiteY102" fmla="*/ 503696 h 558825"/>
              <a:gd name="connsiteX103" fmla="*/ 598927 w 704766"/>
              <a:gd name="connsiteY103" fmla="*/ 523744 h 558825"/>
              <a:gd name="connsiteX104" fmla="*/ 583434 w 704766"/>
              <a:gd name="connsiteY104" fmla="*/ 538781 h 558825"/>
              <a:gd name="connsiteX105" fmla="*/ 575687 w 704766"/>
              <a:gd name="connsiteY105" fmla="*/ 543792 h 558825"/>
              <a:gd name="connsiteX106" fmla="*/ 562784 w 704766"/>
              <a:gd name="connsiteY106" fmla="*/ 533766 h 558825"/>
              <a:gd name="connsiteX107" fmla="*/ 544712 w 704766"/>
              <a:gd name="connsiteY107" fmla="*/ 518733 h 558825"/>
              <a:gd name="connsiteX108" fmla="*/ 536966 w 704766"/>
              <a:gd name="connsiteY108" fmla="*/ 513718 h 558825"/>
              <a:gd name="connsiteX109" fmla="*/ 531803 w 704766"/>
              <a:gd name="connsiteY109" fmla="*/ 518733 h 558825"/>
              <a:gd name="connsiteX110" fmla="*/ 524057 w 704766"/>
              <a:gd name="connsiteY110" fmla="*/ 516228 h 558825"/>
              <a:gd name="connsiteX111" fmla="*/ 513732 w 704766"/>
              <a:gd name="connsiteY111" fmla="*/ 511212 h 558825"/>
              <a:gd name="connsiteX112" fmla="*/ 503407 w 704766"/>
              <a:gd name="connsiteY112" fmla="*/ 501191 h 558825"/>
              <a:gd name="connsiteX113" fmla="*/ 493082 w 704766"/>
              <a:gd name="connsiteY113" fmla="*/ 498685 h 558825"/>
              <a:gd name="connsiteX114" fmla="*/ 475010 w 704766"/>
              <a:gd name="connsiteY114" fmla="*/ 486153 h 558825"/>
              <a:gd name="connsiteX115" fmla="*/ 487914 w 704766"/>
              <a:gd name="connsiteY115" fmla="*/ 466105 h 558825"/>
              <a:gd name="connsiteX116" fmla="*/ 503407 w 704766"/>
              <a:gd name="connsiteY116" fmla="*/ 456084 h 558825"/>
              <a:gd name="connsiteX117" fmla="*/ 498244 w 704766"/>
              <a:gd name="connsiteY117" fmla="*/ 443552 h 558825"/>
              <a:gd name="connsiteX118" fmla="*/ 487914 w 704766"/>
              <a:gd name="connsiteY118" fmla="*/ 441047 h 558825"/>
              <a:gd name="connsiteX119" fmla="*/ 472426 w 704766"/>
              <a:gd name="connsiteY119" fmla="*/ 431025 h 558825"/>
              <a:gd name="connsiteX120" fmla="*/ 472426 w 704766"/>
              <a:gd name="connsiteY120" fmla="*/ 413482 h 558825"/>
              <a:gd name="connsiteX121" fmla="*/ 482751 w 704766"/>
              <a:gd name="connsiteY121" fmla="*/ 403456 h 558825"/>
              <a:gd name="connsiteX122" fmla="*/ 487914 w 704766"/>
              <a:gd name="connsiteY122" fmla="*/ 385913 h 558825"/>
              <a:gd name="connsiteX123" fmla="*/ 462101 w 704766"/>
              <a:gd name="connsiteY123" fmla="*/ 375892 h 558825"/>
              <a:gd name="connsiteX124" fmla="*/ 438867 w 704766"/>
              <a:gd name="connsiteY124" fmla="*/ 360855 h 558825"/>
              <a:gd name="connsiteX125" fmla="*/ 428542 w 704766"/>
              <a:gd name="connsiteY125" fmla="*/ 358349 h 558825"/>
              <a:gd name="connsiteX126" fmla="*/ 410471 w 704766"/>
              <a:gd name="connsiteY126" fmla="*/ 375892 h 558825"/>
              <a:gd name="connsiteX127" fmla="*/ 392399 w 704766"/>
              <a:gd name="connsiteY127" fmla="*/ 390929 h 558825"/>
              <a:gd name="connsiteX128" fmla="*/ 364003 w 704766"/>
              <a:gd name="connsiteY128" fmla="*/ 410977 h 558825"/>
              <a:gd name="connsiteX129" fmla="*/ 351094 w 704766"/>
              <a:gd name="connsiteY129" fmla="*/ 438541 h 558825"/>
              <a:gd name="connsiteX130" fmla="*/ 333022 w 704766"/>
              <a:gd name="connsiteY130" fmla="*/ 461095 h 558825"/>
              <a:gd name="connsiteX131" fmla="*/ 330438 w 704766"/>
              <a:gd name="connsiteY131" fmla="*/ 473626 h 558825"/>
              <a:gd name="connsiteX132" fmla="*/ 317529 w 704766"/>
              <a:gd name="connsiteY132" fmla="*/ 483648 h 558825"/>
              <a:gd name="connsiteX133" fmla="*/ 299464 w 704766"/>
              <a:gd name="connsiteY133" fmla="*/ 493670 h 558825"/>
              <a:gd name="connsiteX134" fmla="*/ 299464 w 704766"/>
              <a:gd name="connsiteY134" fmla="*/ 508707 h 558825"/>
              <a:gd name="connsiteX135" fmla="*/ 276224 w 704766"/>
              <a:gd name="connsiteY135" fmla="*/ 521239 h 558825"/>
              <a:gd name="connsiteX136" fmla="*/ 265899 w 704766"/>
              <a:gd name="connsiteY136" fmla="*/ 496180 h 558825"/>
              <a:gd name="connsiteX137" fmla="*/ 252990 w 704766"/>
              <a:gd name="connsiteY137" fmla="*/ 488659 h 558825"/>
              <a:gd name="connsiteX138" fmla="*/ 258158 w 704766"/>
              <a:gd name="connsiteY138" fmla="*/ 478637 h 558825"/>
              <a:gd name="connsiteX139" fmla="*/ 276224 w 704766"/>
              <a:gd name="connsiteY139" fmla="*/ 478637 h 558825"/>
              <a:gd name="connsiteX140" fmla="*/ 276224 w 704766"/>
              <a:gd name="connsiteY140" fmla="*/ 468611 h 558825"/>
              <a:gd name="connsiteX141" fmla="*/ 260736 w 704766"/>
              <a:gd name="connsiteY141" fmla="*/ 466105 h 558825"/>
              <a:gd name="connsiteX142" fmla="*/ 247827 w 704766"/>
              <a:gd name="connsiteY142" fmla="*/ 456084 h 558825"/>
              <a:gd name="connsiteX143" fmla="*/ 250411 w 704766"/>
              <a:gd name="connsiteY143" fmla="*/ 451068 h 558825"/>
              <a:gd name="connsiteX144" fmla="*/ 255574 w 704766"/>
              <a:gd name="connsiteY144" fmla="*/ 443552 h 558825"/>
              <a:gd name="connsiteX145" fmla="*/ 252990 w 704766"/>
              <a:gd name="connsiteY145" fmla="*/ 443552 h 558825"/>
              <a:gd name="connsiteX146" fmla="*/ 258158 w 704766"/>
              <a:gd name="connsiteY146" fmla="*/ 428515 h 558825"/>
              <a:gd name="connsiteX147" fmla="*/ 252990 w 704766"/>
              <a:gd name="connsiteY147" fmla="*/ 423504 h 558825"/>
              <a:gd name="connsiteX148" fmla="*/ 247827 w 704766"/>
              <a:gd name="connsiteY148" fmla="*/ 423504 h 558825"/>
              <a:gd name="connsiteX149" fmla="*/ 245249 w 704766"/>
              <a:gd name="connsiteY149" fmla="*/ 418493 h 558825"/>
              <a:gd name="connsiteX150" fmla="*/ 242665 w 704766"/>
              <a:gd name="connsiteY150" fmla="*/ 415988 h 558825"/>
              <a:gd name="connsiteX151" fmla="*/ 232340 w 704766"/>
              <a:gd name="connsiteY151" fmla="*/ 415988 h 558825"/>
              <a:gd name="connsiteX152" fmla="*/ 229756 w 704766"/>
              <a:gd name="connsiteY152" fmla="*/ 405961 h 558825"/>
              <a:gd name="connsiteX153" fmla="*/ 240086 w 704766"/>
              <a:gd name="connsiteY153" fmla="*/ 408472 h 558825"/>
              <a:gd name="connsiteX154" fmla="*/ 252990 w 704766"/>
              <a:gd name="connsiteY154" fmla="*/ 400951 h 558825"/>
              <a:gd name="connsiteX155" fmla="*/ 245249 w 704766"/>
              <a:gd name="connsiteY155" fmla="*/ 398445 h 558825"/>
              <a:gd name="connsiteX156" fmla="*/ 242665 w 704766"/>
              <a:gd name="connsiteY156" fmla="*/ 390929 h 558825"/>
              <a:gd name="connsiteX157" fmla="*/ 234924 w 704766"/>
              <a:gd name="connsiteY157" fmla="*/ 385913 h 558825"/>
              <a:gd name="connsiteX158" fmla="*/ 224593 w 704766"/>
              <a:gd name="connsiteY158" fmla="*/ 383408 h 558825"/>
              <a:gd name="connsiteX159" fmla="*/ 219431 w 704766"/>
              <a:gd name="connsiteY159" fmla="*/ 380903 h 558825"/>
              <a:gd name="connsiteX160" fmla="*/ 219431 w 704766"/>
              <a:gd name="connsiteY160" fmla="*/ 375892 h 558825"/>
              <a:gd name="connsiteX161" fmla="*/ 222015 w 704766"/>
              <a:gd name="connsiteY161" fmla="*/ 373386 h 558825"/>
              <a:gd name="connsiteX162" fmla="*/ 229756 w 704766"/>
              <a:gd name="connsiteY162" fmla="*/ 368376 h 558825"/>
              <a:gd name="connsiteX163" fmla="*/ 229756 w 704766"/>
              <a:gd name="connsiteY163" fmla="*/ 360855 h 558825"/>
              <a:gd name="connsiteX164" fmla="*/ 229756 w 704766"/>
              <a:gd name="connsiteY164" fmla="*/ 353338 h 558825"/>
              <a:gd name="connsiteX165" fmla="*/ 224593 w 704766"/>
              <a:gd name="connsiteY165" fmla="*/ 353338 h 558825"/>
              <a:gd name="connsiteX166" fmla="*/ 209106 w 704766"/>
              <a:gd name="connsiteY166" fmla="*/ 353338 h 558825"/>
              <a:gd name="connsiteX167" fmla="*/ 201359 w 704766"/>
              <a:gd name="connsiteY167" fmla="*/ 355844 h 558825"/>
              <a:gd name="connsiteX168" fmla="*/ 193618 w 704766"/>
              <a:gd name="connsiteY168" fmla="*/ 360855 h 558825"/>
              <a:gd name="connsiteX169" fmla="*/ 185872 w 704766"/>
              <a:gd name="connsiteY169" fmla="*/ 363360 h 558825"/>
              <a:gd name="connsiteX170" fmla="*/ 183288 w 704766"/>
              <a:gd name="connsiteY170" fmla="*/ 355844 h 558825"/>
              <a:gd name="connsiteX171" fmla="*/ 170379 w 704766"/>
              <a:gd name="connsiteY171" fmla="*/ 353338 h 558825"/>
              <a:gd name="connsiteX172" fmla="*/ 160054 w 704766"/>
              <a:gd name="connsiteY172" fmla="*/ 343312 h 558825"/>
              <a:gd name="connsiteX173" fmla="*/ 144566 w 704766"/>
              <a:gd name="connsiteY173" fmla="*/ 343312 h 558825"/>
              <a:gd name="connsiteX174" fmla="*/ 139404 w 704766"/>
              <a:gd name="connsiteY174" fmla="*/ 340807 h 558825"/>
              <a:gd name="connsiteX175" fmla="*/ 134241 w 704766"/>
              <a:gd name="connsiteY175" fmla="*/ 335796 h 558825"/>
              <a:gd name="connsiteX176" fmla="*/ 129079 w 704766"/>
              <a:gd name="connsiteY176" fmla="*/ 330785 h 558825"/>
              <a:gd name="connsiteX177" fmla="*/ 121332 w 704766"/>
              <a:gd name="connsiteY177" fmla="*/ 330785 h 558825"/>
              <a:gd name="connsiteX178" fmla="*/ 111007 w 704766"/>
              <a:gd name="connsiteY178" fmla="*/ 330785 h 558825"/>
              <a:gd name="connsiteX179" fmla="*/ 105839 w 704766"/>
              <a:gd name="connsiteY179" fmla="*/ 325774 h 558825"/>
              <a:gd name="connsiteX180" fmla="*/ 108423 w 704766"/>
              <a:gd name="connsiteY180" fmla="*/ 318253 h 558825"/>
              <a:gd name="connsiteX181" fmla="*/ 113586 w 704766"/>
              <a:gd name="connsiteY181" fmla="*/ 318253 h 558825"/>
              <a:gd name="connsiteX182" fmla="*/ 129079 w 704766"/>
              <a:gd name="connsiteY182" fmla="*/ 313242 h 558825"/>
              <a:gd name="connsiteX183" fmla="*/ 136820 w 704766"/>
              <a:gd name="connsiteY183" fmla="*/ 310737 h 558825"/>
              <a:gd name="connsiteX184" fmla="*/ 139404 w 704766"/>
              <a:gd name="connsiteY184" fmla="*/ 308232 h 558825"/>
              <a:gd name="connsiteX185" fmla="*/ 139404 w 704766"/>
              <a:gd name="connsiteY185" fmla="*/ 298205 h 558825"/>
              <a:gd name="connsiteX186" fmla="*/ 141982 w 704766"/>
              <a:gd name="connsiteY186" fmla="*/ 295700 h 558825"/>
              <a:gd name="connsiteX187" fmla="*/ 141982 w 704766"/>
              <a:gd name="connsiteY187" fmla="*/ 290689 h 558825"/>
              <a:gd name="connsiteX188" fmla="*/ 139404 w 704766"/>
              <a:gd name="connsiteY188" fmla="*/ 283173 h 558825"/>
              <a:gd name="connsiteX189" fmla="*/ 134241 w 704766"/>
              <a:gd name="connsiteY189" fmla="*/ 280667 h 558825"/>
              <a:gd name="connsiteX190" fmla="*/ 129079 w 704766"/>
              <a:gd name="connsiteY190" fmla="*/ 280667 h 558825"/>
              <a:gd name="connsiteX191" fmla="*/ 121332 w 704766"/>
              <a:gd name="connsiteY191" fmla="*/ 278157 h 558825"/>
              <a:gd name="connsiteX192" fmla="*/ 113586 w 704766"/>
              <a:gd name="connsiteY192" fmla="*/ 278157 h 558825"/>
              <a:gd name="connsiteX193" fmla="*/ 105839 w 704766"/>
              <a:gd name="connsiteY193" fmla="*/ 270641 h 558825"/>
              <a:gd name="connsiteX194" fmla="*/ 95514 w 704766"/>
              <a:gd name="connsiteY194" fmla="*/ 270641 h 558825"/>
              <a:gd name="connsiteX195" fmla="*/ 85189 w 704766"/>
              <a:gd name="connsiteY195" fmla="*/ 265630 h 558825"/>
              <a:gd name="connsiteX196" fmla="*/ 69702 w 704766"/>
              <a:gd name="connsiteY196" fmla="*/ 255604 h 558825"/>
              <a:gd name="connsiteX197" fmla="*/ 67118 w 704766"/>
              <a:gd name="connsiteY197" fmla="*/ 250593 h 558825"/>
              <a:gd name="connsiteX198" fmla="*/ 61955 w 704766"/>
              <a:gd name="connsiteY198" fmla="*/ 248088 h 558825"/>
              <a:gd name="connsiteX199" fmla="*/ 54209 w 704766"/>
              <a:gd name="connsiteY199" fmla="*/ 235556 h 558825"/>
              <a:gd name="connsiteX200" fmla="*/ 56793 w 704766"/>
              <a:gd name="connsiteY200" fmla="*/ 233050 h 558825"/>
              <a:gd name="connsiteX201" fmla="*/ 59371 w 704766"/>
              <a:gd name="connsiteY201" fmla="*/ 228040 h 558825"/>
              <a:gd name="connsiteX202" fmla="*/ 61955 w 704766"/>
              <a:gd name="connsiteY202" fmla="*/ 220523 h 558825"/>
              <a:gd name="connsiteX203" fmla="*/ 67118 w 704766"/>
              <a:gd name="connsiteY203" fmla="*/ 218018 h 558825"/>
              <a:gd name="connsiteX204" fmla="*/ 72280 w 704766"/>
              <a:gd name="connsiteY204" fmla="*/ 215513 h 558825"/>
              <a:gd name="connsiteX205" fmla="*/ 74864 w 704766"/>
              <a:gd name="connsiteY205" fmla="*/ 207992 h 558825"/>
              <a:gd name="connsiteX206" fmla="*/ 67118 w 704766"/>
              <a:gd name="connsiteY206" fmla="*/ 205486 h 558825"/>
              <a:gd name="connsiteX207" fmla="*/ 61955 w 704766"/>
              <a:gd name="connsiteY207" fmla="*/ 207992 h 558825"/>
              <a:gd name="connsiteX208" fmla="*/ 56793 w 704766"/>
              <a:gd name="connsiteY208" fmla="*/ 202981 h 558825"/>
              <a:gd name="connsiteX209" fmla="*/ 49046 w 704766"/>
              <a:gd name="connsiteY209" fmla="*/ 197970 h 558825"/>
              <a:gd name="connsiteX210" fmla="*/ 46468 w 704766"/>
              <a:gd name="connsiteY210" fmla="*/ 195465 h 558825"/>
              <a:gd name="connsiteX211" fmla="*/ 43884 w 704766"/>
              <a:gd name="connsiteY211" fmla="*/ 192954 h 558825"/>
              <a:gd name="connsiteX212" fmla="*/ 41300 w 704766"/>
              <a:gd name="connsiteY212" fmla="*/ 190449 h 558825"/>
              <a:gd name="connsiteX213" fmla="*/ 36137 w 704766"/>
              <a:gd name="connsiteY213" fmla="*/ 195465 h 558825"/>
              <a:gd name="connsiteX214" fmla="*/ 30975 w 704766"/>
              <a:gd name="connsiteY214" fmla="*/ 192954 h 558825"/>
              <a:gd name="connsiteX215" fmla="*/ 23234 w 704766"/>
              <a:gd name="connsiteY215" fmla="*/ 195465 h 558825"/>
              <a:gd name="connsiteX216" fmla="*/ 18066 w 704766"/>
              <a:gd name="connsiteY216" fmla="*/ 192954 h 558825"/>
              <a:gd name="connsiteX217" fmla="*/ 10325 w 704766"/>
              <a:gd name="connsiteY217" fmla="*/ 190449 h 558825"/>
              <a:gd name="connsiteX218" fmla="*/ 7741 w 704766"/>
              <a:gd name="connsiteY218" fmla="*/ 192954 h 558825"/>
              <a:gd name="connsiteX219" fmla="*/ 2578 w 704766"/>
              <a:gd name="connsiteY219" fmla="*/ 192954 h 558825"/>
              <a:gd name="connsiteX220" fmla="*/ 0 w 704766"/>
              <a:gd name="connsiteY220" fmla="*/ 187944 h 558825"/>
              <a:gd name="connsiteX221" fmla="*/ 10325 w 704766"/>
              <a:gd name="connsiteY221" fmla="*/ 185438 h 558825"/>
              <a:gd name="connsiteX222" fmla="*/ 12903 w 704766"/>
              <a:gd name="connsiteY222" fmla="*/ 180427 h 558825"/>
              <a:gd name="connsiteX223" fmla="*/ 2578 w 704766"/>
              <a:gd name="connsiteY223" fmla="*/ 172911 h 558825"/>
              <a:gd name="connsiteX224" fmla="*/ 7741 w 704766"/>
              <a:gd name="connsiteY224" fmla="*/ 170401 h 558825"/>
              <a:gd name="connsiteX225" fmla="*/ 28396 w 704766"/>
              <a:gd name="connsiteY225" fmla="*/ 172911 h 558825"/>
              <a:gd name="connsiteX226" fmla="*/ 51630 w 704766"/>
              <a:gd name="connsiteY226" fmla="*/ 167896 h 558825"/>
              <a:gd name="connsiteX227" fmla="*/ 56793 w 704766"/>
              <a:gd name="connsiteY227" fmla="*/ 177922 h 558825"/>
              <a:gd name="connsiteX228" fmla="*/ 95514 w 704766"/>
              <a:gd name="connsiteY228" fmla="*/ 180427 h 558825"/>
              <a:gd name="connsiteX229" fmla="*/ 105839 w 704766"/>
              <a:gd name="connsiteY229" fmla="*/ 177922 h 558825"/>
              <a:gd name="connsiteX230" fmla="*/ 116170 w 704766"/>
              <a:gd name="connsiteY230" fmla="*/ 175417 h 558825"/>
              <a:gd name="connsiteX231" fmla="*/ 123911 w 704766"/>
              <a:gd name="connsiteY231" fmla="*/ 177922 h 558825"/>
              <a:gd name="connsiteX232" fmla="*/ 141982 w 704766"/>
              <a:gd name="connsiteY232" fmla="*/ 182933 h 558825"/>
              <a:gd name="connsiteX233" fmla="*/ 152313 w 704766"/>
              <a:gd name="connsiteY233" fmla="*/ 182933 h 558825"/>
              <a:gd name="connsiteX234" fmla="*/ 154891 w 704766"/>
              <a:gd name="connsiteY234" fmla="*/ 175417 h 558825"/>
              <a:gd name="connsiteX235" fmla="*/ 154891 w 704766"/>
              <a:gd name="connsiteY235" fmla="*/ 147848 h 558825"/>
              <a:gd name="connsiteX236" fmla="*/ 175547 w 704766"/>
              <a:gd name="connsiteY236" fmla="*/ 150353 h 558825"/>
              <a:gd name="connsiteX237" fmla="*/ 203943 w 704766"/>
              <a:gd name="connsiteY237" fmla="*/ 155369 h 558825"/>
              <a:gd name="connsiteX238" fmla="*/ 209106 w 704766"/>
              <a:gd name="connsiteY238" fmla="*/ 147848 h 558825"/>
              <a:gd name="connsiteX239" fmla="*/ 188450 w 704766"/>
              <a:gd name="connsiteY239" fmla="*/ 135321 h 558825"/>
              <a:gd name="connsiteX240" fmla="*/ 165216 w 704766"/>
              <a:gd name="connsiteY240" fmla="*/ 125294 h 558825"/>
              <a:gd name="connsiteX241" fmla="*/ 154891 w 704766"/>
              <a:gd name="connsiteY241" fmla="*/ 120283 h 558825"/>
              <a:gd name="connsiteX242" fmla="*/ 139404 w 704766"/>
              <a:gd name="connsiteY242" fmla="*/ 110262 h 558825"/>
              <a:gd name="connsiteX243" fmla="*/ 131657 w 704766"/>
              <a:gd name="connsiteY243" fmla="*/ 102741 h 558825"/>
              <a:gd name="connsiteX244" fmla="*/ 126495 w 704766"/>
              <a:gd name="connsiteY244" fmla="*/ 90214 h 558825"/>
              <a:gd name="connsiteX245" fmla="*/ 139404 w 704766"/>
              <a:gd name="connsiteY245" fmla="*/ 80187 h 558825"/>
              <a:gd name="connsiteX246" fmla="*/ 147145 w 704766"/>
              <a:gd name="connsiteY246" fmla="*/ 62645 h 558825"/>
              <a:gd name="connsiteX247" fmla="*/ 152313 w 704766"/>
              <a:gd name="connsiteY247" fmla="*/ 57634 h 558825"/>
              <a:gd name="connsiteX248" fmla="*/ 162638 w 704766"/>
              <a:gd name="connsiteY248" fmla="*/ 57634 h 558825"/>
              <a:gd name="connsiteX249" fmla="*/ 167800 w 704766"/>
              <a:gd name="connsiteY249" fmla="*/ 70166 h 558825"/>
              <a:gd name="connsiteX250" fmla="*/ 178125 w 704766"/>
              <a:gd name="connsiteY250" fmla="*/ 62645 h 558825"/>
              <a:gd name="connsiteX251" fmla="*/ 191034 w 704766"/>
              <a:gd name="connsiteY251" fmla="*/ 55129 h 558825"/>
              <a:gd name="connsiteX252" fmla="*/ 193618 w 704766"/>
              <a:gd name="connsiteY252" fmla="*/ 67660 h 558825"/>
              <a:gd name="connsiteX253" fmla="*/ 209106 w 704766"/>
              <a:gd name="connsiteY253" fmla="*/ 75177 h 558825"/>
              <a:gd name="connsiteX254" fmla="*/ 224593 w 704766"/>
              <a:gd name="connsiteY254" fmla="*/ 82693 h 558825"/>
              <a:gd name="connsiteX255" fmla="*/ 227177 w 704766"/>
              <a:gd name="connsiteY255" fmla="*/ 90214 h 558825"/>
              <a:gd name="connsiteX256" fmla="*/ 240086 w 704766"/>
              <a:gd name="connsiteY256" fmla="*/ 90214 h 558825"/>
              <a:gd name="connsiteX257" fmla="*/ 247827 w 704766"/>
              <a:gd name="connsiteY257" fmla="*/ 90214 h 558825"/>
              <a:gd name="connsiteX258" fmla="*/ 250411 w 704766"/>
              <a:gd name="connsiteY258" fmla="*/ 97730 h 558825"/>
              <a:gd name="connsiteX259" fmla="*/ 260736 w 704766"/>
              <a:gd name="connsiteY259" fmla="*/ 110262 h 558825"/>
              <a:gd name="connsiteX260" fmla="*/ 271061 w 704766"/>
              <a:gd name="connsiteY260" fmla="*/ 120283 h 558825"/>
              <a:gd name="connsiteX261" fmla="*/ 273645 w 704766"/>
              <a:gd name="connsiteY261" fmla="*/ 125294 h 558825"/>
              <a:gd name="connsiteX262" fmla="*/ 291717 w 704766"/>
              <a:gd name="connsiteY262" fmla="*/ 127800 h 558825"/>
              <a:gd name="connsiteX263" fmla="*/ 302042 w 704766"/>
              <a:gd name="connsiteY263" fmla="*/ 130310 h 558825"/>
              <a:gd name="connsiteX264" fmla="*/ 330438 w 704766"/>
              <a:gd name="connsiteY264" fmla="*/ 135321 h 558825"/>
              <a:gd name="connsiteX265" fmla="*/ 353672 w 704766"/>
              <a:gd name="connsiteY265" fmla="*/ 122789 h 558825"/>
              <a:gd name="connsiteX266" fmla="*/ 356256 w 704766"/>
              <a:gd name="connsiteY266" fmla="*/ 110262 h 558825"/>
              <a:gd name="connsiteX267" fmla="*/ 366581 w 704766"/>
              <a:gd name="connsiteY267" fmla="*/ 92719 h 558825"/>
              <a:gd name="connsiteX268" fmla="*/ 366581 w 704766"/>
              <a:gd name="connsiteY268" fmla="*/ 82693 h 558825"/>
              <a:gd name="connsiteX269" fmla="*/ 374328 w 704766"/>
              <a:gd name="connsiteY269" fmla="*/ 75177 h 558825"/>
              <a:gd name="connsiteX270" fmla="*/ 394978 w 704766"/>
              <a:gd name="connsiteY270" fmla="*/ 57634 h 558825"/>
              <a:gd name="connsiteX271" fmla="*/ 400140 w 704766"/>
              <a:gd name="connsiteY271" fmla="*/ 45107 h 558825"/>
              <a:gd name="connsiteX272" fmla="*/ 402724 w 704766"/>
              <a:gd name="connsiteY272" fmla="*/ 27564 h 558825"/>
              <a:gd name="connsiteX273" fmla="*/ 413049 w 704766"/>
              <a:gd name="connsiteY273" fmla="*/ 5011 h 558825"/>
              <a:gd name="connsiteX274" fmla="*/ 415633 w 704766"/>
              <a:gd name="connsiteY274" fmla="*/ 0 h 5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</a:cxnLst>
            <a:rect l="l" t="t" r="r" b="b"/>
            <a:pathLst>
              <a:path w="704766" h="558825">
                <a:moveTo>
                  <a:pt x="59371" y="438541"/>
                </a:moveTo>
                <a:cubicBezTo>
                  <a:pt x="59371" y="438541"/>
                  <a:pt x="59371" y="438541"/>
                  <a:pt x="69702" y="443552"/>
                </a:cubicBezTo>
                <a:cubicBezTo>
                  <a:pt x="69702" y="443552"/>
                  <a:pt x="69702" y="443552"/>
                  <a:pt x="85189" y="451068"/>
                </a:cubicBezTo>
                <a:cubicBezTo>
                  <a:pt x="85189" y="451068"/>
                  <a:pt x="80027" y="458589"/>
                  <a:pt x="82605" y="463600"/>
                </a:cubicBezTo>
                <a:cubicBezTo>
                  <a:pt x="82605" y="466105"/>
                  <a:pt x="85189" y="468611"/>
                  <a:pt x="87773" y="466105"/>
                </a:cubicBezTo>
                <a:cubicBezTo>
                  <a:pt x="90352" y="463600"/>
                  <a:pt x="92936" y="458589"/>
                  <a:pt x="92936" y="458589"/>
                </a:cubicBezTo>
                <a:cubicBezTo>
                  <a:pt x="92936" y="458589"/>
                  <a:pt x="92936" y="458589"/>
                  <a:pt x="113586" y="463600"/>
                </a:cubicBezTo>
                <a:cubicBezTo>
                  <a:pt x="113586" y="463600"/>
                  <a:pt x="121332" y="471116"/>
                  <a:pt x="121332" y="471116"/>
                </a:cubicBezTo>
                <a:cubicBezTo>
                  <a:pt x="123911" y="471116"/>
                  <a:pt x="134241" y="458589"/>
                  <a:pt x="136820" y="458589"/>
                </a:cubicBezTo>
                <a:cubicBezTo>
                  <a:pt x="139404" y="458589"/>
                  <a:pt x="157475" y="451068"/>
                  <a:pt x="157475" y="451068"/>
                </a:cubicBezTo>
                <a:cubicBezTo>
                  <a:pt x="157475" y="451068"/>
                  <a:pt x="157475" y="451068"/>
                  <a:pt x="167800" y="461095"/>
                </a:cubicBezTo>
                <a:cubicBezTo>
                  <a:pt x="167800" y="461095"/>
                  <a:pt x="167800" y="461095"/>
                  <a:pt x="172963" y="468611"/>
                </a:cubicBezTo>
                <a:cubicBezTo>
                  <a:pt x="172963" y="468611"/>
                  <a:pt x="172963" y="468611"/>
                  <a:pt x="167800" y="478637"/>
                </a:cubicBezTo>
                <a:cubicBezTo>
                  <a:pt x="167800" y="478637"/>
                  <a:pt x="167800" y="486153"/>
                  <a:pt x="170379" y="486153"/>
                </a:cubicBezTo>
                <a:cubicBezTo>
                  <a:pt x="170379" y="486153"/>
                  <a:pt x="175547" y="488659"/>
                  <a:pt x="178125" y="488659"/>
                </a:cubicBezTo>
                <a:cubicBezTo>
                  <a:pt x="183288" y="488659"/>
                  <a:pt x="188450" y="486153"/>
                  <a:pt x="191034" y="486153"/>
                </a:cubicBezTo>
                <a:cubicBezTo>
                  <a:pt x="196197" y="486153"/>
                  <a:pt x="203943" y="486153"/>
                  <a:pt x="203943" y="486153"/>
                </a:cubicBezTo>
                <a:cubicBezTo>
                  <a:pt x="203943" y="486153"/>
                  <a:pt x="203943" y="491164"/>
                  <a:pt x="201359" y="493670"/>
                </a:cubicBezTo>
                <a:cubicBezTo>
                  <a:pt x="201359" y="496180"/>
                  <a:pt x="198781" y="498685"/>
                  <a:pt x="198781" y="503696"/>
                </a:cubicBezTo>
                <a:cubicBezTo>
                  <a:pt x="198781" y="506202"/>
                  <a:pt x="201359" y="508707"/>
                  <a:pt x="201359" y="511212"/>
                </a:cubicBezTo>
                <a:cubicBezTo>
                  <a:pt x="203943" y="511212"/>
                  <a:pt x="219431" y="528755"/>
                  <a:pt x="219431" y="528755"/>
                </a:cubicBezTo>
                <a:cubicBezTo>
                  <a:pt x="219431" y="528755"/>
                  <a:pt x="229756" y="541287"/>
                  <a:pt x="229756" y="543792"/>
                </a:cubicBezTo>
                <a:cubicBezTo>
                  <a:pt x="229756" y="543792"/>
                  <a:pt x="237502" y="548803"/>
                  <a:pt x="237502" y="548803"/>
                </a:cubicBezTo>
                <a:cubicBezTo>
                  <a:pt x="237502" y="548803"/>
                  <a:pt x="237502" y="548803"/>
                  <a:pt x="209106" y="556319"/>
                </a:cubicBezTo>
                <a:cubicBezTo>
                  <a:pt x="209106" y="556319"/>
                  <a:pt x="209106" y="556319"/>
                  <a:pt x="196197" y="558825"/>
                </a:cubicBezTo>
                <a:cubicBezTo>
                  <a:pt x="196197" y="558825"/>
                  <a:pt x="196197" y="558825"/>
                  <a:pt x="183288" y="553814"/>
                </a:cubicBezTo>
                <a:cubicBezTo>
                  <a:pt x="183288" y="553814"/>
                  <a:pt x="165216" y="553814"/>
                  <a:pt x="165216" y="553814"/>
                </a:cubicBezTo>
                <a:cubicBezTo>
                  <a:pt x="162638" y="553814"/>
                  <a:pt x="144566" y="553814"/>
                  <a:pt x="144566" y="553814"/>
                </a:cubicBezTo>
                <a:cubicBezTo>
                  <a:pt x="144566" y="553814"/>
                  <a:pt x="134241" y="543792"/>
                  <a:pt x="134241" y="541287"/>
                </a:cubicBezTo>
                <a:cubicBezTo>
                  <a:pt x="131657" y="538781"/>
                  <a:pt x="113586" y="523744"/>
                  <a:pt x="113586" y="523744"/>
                </a:cubicBezTo>
                <a:cubicBezTo>
                  <a:pt x="113586" y="523744"/>
                  <a:pt x="113586" y="523744"/>
                  <a:pt x="95514" y="523744"/>
                </a:cubicBezTo>
                <a:cubicBezTo>
                  <a:pt x="95514" y="523744"/>
                  <a:pt x="95514" y="523744"/>
                  <a:pt x="85189" y="513718"/>
                </a:cubicBezTo>
                <a:cubicBezTo>
                  <a:pt x="85189" y="513718"/>
                  <a:pt x="85189" y="508707"/>
                  <a:pt x="85189" y="506202"/>
                </a:cubicBezTo>
                <a:cubicBezTo>
                  <a:pt x="82605" y="503696"/>
                  <a:pt x="77443" y="498685"/>
                  <a:pt x="77443" y="498685"/>
                </a:cubicBezTo>
                <a:cubicBezTo>
                  <a:pt x="77443" y="498685"/>
                  <a:pt x="67118" y="496180"/>
                  <a:pt x="67118" y="496180"/>
                </a:cubicBezTo>
                <a:cubicBezTo>
                  <a:pt x="64539" y="496180"/>
                  <a:pt x="56793" y="496180"/>
                  <a:pt x="56793" y="491164"/>
                </a:cubicBezTo>
                <a:cubicBezTo>
                  <a:pt x="56793" y="488659"/>
                  <a:pt x="51630" y="476132"/>
                  <a:pt x="51630" y="476132"/>
                </a:cubicBezTo>
                <a:cubicBezTo>
                  <a:pt x="51630" y="476132"/>
                  <a:pt x="51630" y="476132"/>
                  <a:pt x="41300" y="468611"/>
                </a:cubicBezTo>
                <a:cubicBezTo>
                  <a:pt x="41300" y="468611"/>
                  <a:pt x="41300" y="468611"/>
                  <a:pt x="25812" y="463600"/>
                </a:cubicBezTo>
                <a:cubicBezTo>
                  <a:pt x="25812" y="463600"/>
                  <a:pt x="25812" y="463600"/>
                  <a:pt x="25812" y="456084"/>
                </a:cubicBezTo>
                <a:cubicBezTo>
                  <a:pt x="28396" y="453578"/>
                  <a:pt x="46468" y="451068"/>
                  <a:pt x="46468" y="451068"/>
                </a:cubicBezTo>
                <a:cubicBezTo>
                  <a:pt x="46468" y="451068"/>
                  <a:pt x="46468" y="451068"/>
                  <a:pt x="59371" y="438541"/>
                </a:cubicBezTo>
                <a:close/>
                <a:moveTo>
                  <a:pt x="415633" y="0"/>
                </a:moveTo>
                <a:cubicBezTo>
                  <a:pt x="415633" y="0"/>
                  <a:pt x="467264" y="45107"/>
                  <a:pt x="469848" y="45107"/>
                </a:cubicBezTo>
                <a:cubicBezTo>
                  <a:pt x="472426" y="45107"/>
                  <a:pt x="493082" y="57634"/>
                  <a:pt x="495660" y="62645"/>
                </a:cubicBezTo>
                <a:cubicBezTo>
                  <a:pt x="498244" y="65155"/>
                  <a:pt x="513732" y="85198"/>
                  <a:pt x="513732" y="85198"/>
                </a:cubicBezTo>
                <a:cubicBezTo>
                  <a:pt x="516316" y="95225"/>
                  <a:pt x="516316" y="95225"/>
                  <a:pt x="516316" y="95225"/>
                </a:cubicBezTo>
                <a:cubicBezTo>
                  <a:pt x="516316" y="95225"/>
                  <a:pt x="516316" y="102741"/>
                  <a:pt x="521478" y="107756"/>
                </a:cubicBezTo>
                <a:cubicBezTo>
                  <a:pt x="526641" y="110262"/>
                  <a:pt x="536966" y="120283"/>
                  <a:pt x="542128" y="122789"/>
                </a:cubicBezTo>
                <a:cubicBezTo>
                  <a:pt x="547291" y="122789"/>
                  <a:pt x="567946" y="135321"/>
                  <a:pt x="567946" y="135321"/>
                </a:cubicBezTo>
                <a:cubicBezTo>
                  <a:pt x="567946" y="135321"/>
                  <a:pt x="570525" y="127800"/>
                  <a:pt x="573109" y="132815"/>
                </a:cubicBezTo>
                <a:cubicBezTo>
                  <a:pt x="575687" y="137826"/>
                  <a:pt x="578271" y="145342"/>
                  <a:pt x="578271" y="147848"/>
                </a:cubicBezTo>
                <a:cubicBezTo>
                  <a:pt x="578271" y="150353"/>
                  <a:pt x="580855" y="160379"/>
                  <a:pt x="586018" y="157874"/>
                </a:cubicBezTo>
                <a:cubicBezTo>
                  <a:pt x="591180" y="157874"/>
                  <a:pt x="606668" y="157874"/>
                  <a:pt x="606668" y="157874"/>
                </a:cubicBezTo>
                <a:cubicBezTo>
                  <a:pt x="606668" y="157874"/>
                  <a:pt x="609252" y="162885"/>
                  <a:pt x="616993" y="162885"/>
                </a:cubicBezTo>
                <a:cubicBezTo>
                  <a:pt x="624739" y="162885"/>
                  <a:pt x="627323" y="160379"/>
                  <a:pt x="632486" y="157874"/>
                </a:cubicBezTo>
                <a:cubicBezTo>
                  <a:pt x="635064" y="157874"/>
                  <a:pt x="655720" y="155369"/>
                  <a:pt x="655720" y="155369"/>
                </a:cubicBezTo>
                <a:cubicBezTo>
                  <a:pt x="671207" y="162885"/>
                  <a:pt x="671207" y="162885"/>
                  <a:pt x="671207" y="162885"/>
                </a:cubicBezTo>
                <a:cubicBezTo>
                  <a:pt x="686700" y="167896"/>
                  <a:pt x="686700" y="167896"/>
                  <a:pt x="686700" y="167896"/>
                </a:cubicBezTo>
                <a:cubicBezTo>
                  <a:pt x="699604" y="180427"/>
                  <a:pt x="699604" y="180427"/>
                  <a:pt x="699604" y="180427"/>
                </a:cubicBezTo>
                <a:cubicBezTo>
                  <a:pt x="704766" y="190449"/>
                  <a:pt x="704766" y="190449"/>
                  <a:pt x="704766" y="190449"/>
                </a:cubicBezTo>
                <a:cubicBezTo>
                  <a:pt x="704766" y="190449"/>
                  <a:pt x="689279" y="177922"/>
                  <a:pt x="686700" y="177922"/>
                </a:cubicBezTo>
                <a:cubicBezTo>
                  <a:pt x="684116" y="180427"/>
                  <a:pt x="678954" y="180427"/>
                  <a:pt x="676370" y="180427"/>
                </a:cubicBezTo>
                <a:cubicBezTo>
                  <a:pt x="671207" y="182933"/>
                  <a:pt x="658298" y="185438"/>
                  <a:pt x="658298" y="185438"/>
                </a:cubicBezTo>
                <a:cubicBezTo>
                  <a:pt x="650557" y="190449"/>
                  <a:pt x="650557" y="190449"/>
                  <a:pt x="650557" y="190449"/>
                </a:cubicBezTo>
                <a:cubicBezTo>
                  <a:pt x="640227" y="190449"/>
                  <a:pt x="640227" y="190449"/>
                  <a:pt x="640227" y="190449"/>
                </a:cubicBezTo>
                <a:cubicBezTo>
                  <a:pt x="632486" y="202981"/>
                  <a:pt x="632486" y="202981"/>
                  <a:pt x="632486" y="202981"/>
                </a:cubicBezTo>
                <a:cubicBezTo>
                  <a:pt x="619577" y="213002"/>
                  <a:pt x="619577" y="213002"/>
                  <a:pt x="619577" y="213002"/>
                </a:cubicBezTo>
                <a:cubicBezTo>
                  <a:pt x="604089" y="225534"/>
                  <a:pt x="604089" y="225534"/>
                  <a:pt x="604089" y="225534"/>
                </a:cubicBezTo>
                <a:cubicBezTo>
                  <a:pt x="596343" y="243077"/>
                  <a:pt x="596343" y="243077"/>
                  <a:pt x="596343" y="243077"/>
                </a:cubicBezTo>
                <a:cubicBezTo>
                  <a:pt x="596343" y="243077"/>
                  <a:pt x="606668" y="250593"/>
                  <a:pt x="604089" y="250593"/>
                </a:cubicBezTo>
                <a:cubicBezTo>
                  <a:pt x="601505" y="253098"/>
                  <a:pt x="596343" y="258114"/>
                  <a:pt x="596343" y="258114"/>
                </a:cubicBezTo>
                <a:cubicBezTo>
                  <a:pt x="601505" y="265630"/>
                  <a:pt x="601505" y="265630"/>
                  <a:pt x="601505" y="265630"/>
                </a:cubicBezTo>
                <a:cubicBezTo>
                  <a:pt x="598927" y="275652"/>
                  <a:pt x="598927" y="275652"/>
                  <a:pt x="598927" y="275652"/>
                </a:cubicBezTo>
                <a:cubicBezTo>
                  <a:pt x="609252" y="285678"/>
                  <a:pt x="609252" y="285678"/>
                  <a:pt x="609252" y="285678"/>
                </a:cubicBezTo>
                <a:cubicBezTo>
                  <a:pt x="606668" y="293194"/>
                  <a:pt x="606668" y="293194"/>
                  <a:pt x="606668" y="293194"/>
                </a:cubicBezTo>
                <a:cubicBezTo>
                  <a:pt x="609252" y="303221"/>
                  <a:pt x="609252" y="303221"/>
                  <a:pt x="609252" y="303221"/>
                </a:cubicBezTo>
                <a:cubicBezTo>
                  <a:pt x="609252" y="303221"/>
                  <a:pt x="619577" y="303221"/>
                  <a:pt x="609252" y="313242"/>
                </a:cubicBezTo>
                <a:cubicBezTo>
                  <a:pt x="601505" y="320759"/>
                  <a:pt x="598927" y="323269"/>
                  <a:pt x="598927" y="325774"/>
                </a:cubicBezTo>
                <a:cubicBezTo>
                  <a:pt x="601505" y="330785"/>
                  <a:pt x="604089" y="340807"/>
                  <a:pt x="604089" y="340807"/>
                </a:cubicBezTo>
                <a:cubicBezTo>
                  <a:pt x="604089" y="340807"/>
                  <a:pt x="601505" y="348328"/>
                  <a:pt x="606668" y="353338"/>
                </a:cubicBezTo>
                <a:cubicBezTo>
                  <a:pt x="609252" y="355844"/>
                  <a:pt x="622161" y="360855"/>
                  <a:pt x="622161" y="360855"/>
                </a:cubicBezTo>
                <a:cubicBezTo>
                  <a:pt x="622161" y="360855"/>
                  <a:pt x="627323" y="368376"/>
                  <a:pt x="627323" y="370881"/>
                </a:cubicBezTo>
                <a:cubicBezTo>
                  <a:pt x="624739" y="373386"/>
                  <a:pt x="609252" y="375892"/>
                  <a:pt x="609252" y="375892"/>
                </a:cubicBezTo>
                <a:cubicBezTo>
                  <a:pt x="609252" y="375892"/>
                  <a:pt x="609252" y="383408"/>
                  <a:pt x="609252" y="385913"/>
                </a:cubicBezTo>
                <a:cubicBezTo>
                  <a:pt x="609252" y="388424"/>
                  <a:pt x="611830" y="400951"/>
                  <a:pt x="611830" y="400951"/>
                </a:cubicBezTo>
                <a:cubicBezTo>
                  <a:pt x="616993" y="415988"/>
                  <a:pt x="616993" y="415988"/>
                  <a:pt x="616993" y="415988"/>
                </a:cubicBezTo>
                <a:cubicBezTo>
                  <a:pt x="616993" y="415988"/>
                  <a:pt x="616993" y="426009"/>
                  <a:pt x="611830" y="431025"/>
                </a:cubicBezTo>
                <a:cubicBezTo>
                  <a:pt x="604089" y="436036"/>
                  <a:pt x="601505" y="438541"/>
                  <a:pt x="596343" y="433530"/>
                </a:cubicBezTo>
                <a:cubicBezTo>
                  <a:pt x="606668" y="423504"/>
                  <a:pt x="606668" y="423504"/>
                  <a:pt x="606668" y="423504"/>
                </a:cubicBezTo>
                <a:cubicBezTo>
                  <a:pt x="604089" y="413482"/>
                  <a:pt x="604089" y="413482"/>
                  <a:pt x="604089" y="413482"/>
                </a:cubicBezTo>
                <a:cubicBezTo>
                  <a:pt x="596343" y="415988"/>
                  <a:pt x="596343" y="415988"/>
                  <a:pt x="596343" y="415988"/>
                </a:cubicBezTo>
                <a:cubicBezTo>
                  <a:pt x="591180" y="403456"/>
                  <a:pt x="591180" y="403456"/>
                  <a:pt x="591180" y="403456"/>
                </a:cubicBezTo>
                <a:cubicBezTo>
                  <a:pt x="580855" y="405961"/>
                  <a:pt x="580855" y="405961"/>
                  <a:pt x="580855" y="405961"/>
                </a:cubicBezTo>
                <a:cubicBezTo>
                  <a:pt x="575687" y="420999"/>
                  <a:pt x="575687" y="420999"/>
                  <a:pt x="575687" y="420999"/>
                </a:cubicBezTo>
                <a:cubicBezTo>
                  <a:pt x="580855" y="436036"/>
                  <a:pt x="580855" y="436036"/>
                  <a:pt x="580855" y="436036"/>
                </a:cubicBezTo>
                <a:cubicBezTo>
                  <a:pt x="583434" y="443552"/>
                  <a:pt x="583434" y="443552"/>
                  <a:pt x="583434" y="443552"/>
                </a:cubicBezTo>
                <a:cubicBezTo>
                  <a:pt x="583434" y="443552"/>
                  <a:pt x="578271" y="443552"/>
                  <a:pt x="575687" y="446057"/>
                </a:cubicBezTo>
                <a:cubicBezTo>
                  <a:pt x="575687" y="446057"/>
                  <a:pt x="570525" y="448563"/>
                  <a:pt x="573109" y="451068"/>
                </a:cubicBezTo>
                <a:cubicBezTo>
                  <a:pt x="575687" y="453578"/>
                  <a:pt x="578271" y="458589"/>
                  <a:pt x="578271" y="458589"/>
                </a:cubicBezTo>
                <a:cubicBezTo>
                  <a:pt x="578271" y="461095"/>
                  <a:pt x="580855" y="471116"/>
                  <a:pt x="580855" y="471116"/>
                </a:cubicBezTo>
                <a:cubicBezTo>
                  <a:pt x="586018" y="481143"/>
                  <a:pt x="586018" y="481143"/>
                  <a:pt x="586018" y="481143"/>
                </a:cubicBezTo>
                <a:cubicBezTo>
                  <a:pt x="586018" y="481143"/>
                  <a:pt x="593759" y="501191"/>
                  <a:pt x="593759" y="503696"/>
                </a:cubicBezTo>
                <a:cubicBezTo>
                  <a:pt x="593759" y="503696"/>
                  <a:pt x="598927" y="523744"/>
                  <a:pt x="598927" y="523744"/>
                </a:cubicBezTo>
                <a:cubicBezTo>
                  <a:pt x="598927" y="523744"/>
                  <a:pt x="586018" y="536271"/>
                  <a:pt x="583434" y="538781"/>
                </a:cubicBezTo>
                <a:cubicBezTo>
                  <a:pt x="578271" y="541287"/>
                  <a:pt x="578271" y="546297"/>
                  <a:pt x="575687" y="543792"/>
                </a:cubicBezTo>
                <a:cubicBezTo>
                  <a:pt x="573109" y="541287"/>
                  <a:pt x="567946" y="536271"/>
                  <a:pt x="562784" y="533766"/>
                </a:cubicBezTo>
                <a:cubicBezTo>
                  <a:pt x="560200" y="531260"/>
                  <a:pt x="547291" y="521239"/>
                  <a:pt x="544712" y="518733"/>
                </a:cubicBezTo>
                <a:cubicBezTo>
                  <a:pt x="542128" y="516228"/>
                  <a:pt x="536966" y="513718"/>
                  <a:pt x="536966" y="513718"/>
                </a:cubicBezTo>
                <a:cubicBezTo>
                  <a:pt x="536966" y="513718"/>
                  <a:pt x="534388" y="518733"/>
                  <a:pt x="531803" y="518733"/>
                </a:cubicBezTo>
                <a:cubicBezTo>
                  <a:pt x="529219" y="518733"/>
                  <a:pt x="524057" y="516228"/>
                  <a:pt x="524057" y="516228"/>
                </a:cubicBezTo>
                <a:cubicBezTo>
                  <a:pt x="521478" y="516228"/>
                  <a:pt x="516316" y="513718"/>
                  <a:pt x="513732" y="511212"/>
                </a:cubicBezTo>
                <a:cubicBezTo>
                  <a:pt x="508569" y="506202"/>
                  <a:pt x="505985" y="501191"/>
                  <a:pt x="503407" y="501191"/>
                </a:cubicBezTo>
                <a:cubicBezTo>
                  <a:pt x="503407" y="501191"/>
                  <a:pt x="503407" y="498685"/>
                  <a:pt x="493082" y="498685"/>
                </a:cubicBezTo>
                <a:cubicBezTo>
                  <a:pt x="482751" y="501191"/>
                  <a:pt x="462101" y="501191"/>
                  <a:pt x="475010" y="486153"/>
                </a:cubicBezTo>
                <a:cubicBezTo>
                  <a:pt x="477589" y="481143"/>
                  <a:pt x="472426" y="473626"/>
                  <a:pt x="487914" y="466105"/>
                </a:cubicBezTo>
                <a:cubicBezTo>
                  <a:pt x="487914" y="466105"/>
                  <a:pt x="500823" y="461095"/>
                  <a:pt x="503407" y="456084"/>
                </a:cubicBezTo>
                <a:cubicBezTo>
                  <a:pt x="508569" y="451068"/>
                  <a:pt x="498244" y="443552"/>
                  <a:pt x="498244" y="443552"/>
                </a:cubicBezTo>
                <a:cubicBezTo>
                  <a:pt x="495660" y="443552"/>
                  <a:pt x="493082" y="443552"/>
                  <a:pt x="487914" y="441047"/>
                </a:cubicBezTo>
                <a:cubicBezTo>
                  <a:pt x="485335" y="441047"/>
                  <a:pt x="472426" y="433530"/>
                  <a:pt x="472426" y="431025"/>
                </a:cubicBezTo>
                <a:cubicBezTo>
                  <a:pt x="469848" y="426009"/>
                  <a:pt x="469848" y="423504"/>
                  <a:pt x="472426" y="413482"/>
                </a:cubicBezTo>
                <a:cubicBezTo>
                  <a:pt x="475010" y="403456"/>
                  <a:pt x="477589" y="408472"/>
                  <a:pt x="482751" y="403456"/>
                </a:cubicBezTo>
                <a:cubicBezTo>
                  <a:pt x="490498" y="395940"/>
                  <a:pt x="495660" y="390929"/>
                  <a:pt x="487914" y="385913"/>
                </a:cubicBezTo>
                <a:cubicBezTo>
                  <a:pt x="480173" y="383408"/>
                  <a:pt x="477589" y="385913"/>
                  <a:pt x="462101" y="375892"/>
                </a:cubicBezTo>
                <a:cubicBezTo>
                  <a:pt x="446608" y="365870"/>
                  <a:pt x="441446" y="360855"/>
                  <a:pt x="438867" y="360855"/>
                </a:cubicBezTo>
                <a:cubicBezTo>
                  <a:pt x="436283" y="358349"/>
                  <a:pt x="433705" y="355844"/>
                  <a:pt x="428542" y="358349"/>
                </a:cubicBezTo>
                <a:cubicBezTo>
                  <a:pt x="425958" y="360855"/>
                  <a:pt x="413049" y="373386"/>
                  <a:pt x="410471" y="375892"/>
                </a:cubicBezTo>
                <a:cubicBezTo>
                  <a:pt x="407887" y="378397"/>
                  <a:pt x="392399" y="390929"/>
                  <a:pt x="392399" y="390929"/>
                </a:cubicBezTo>
                <a:cubicBezTo>
                  <a:pt x="389815" y="393434"/>
                  <a:pt x="364003" y="410977"/>
                  <a:pt x="364003" y="410977"/>
                </a:cubicBezTo>
                <a:cubicBezTo>
                  <a:pt x="364003" y="410977"/>
                  <a:pt x="356256" y="431025"/>
                  <a:pt x="351094" y="438541"/>
                </a:cubicBezTo>
                <a:cubicBezTo>
                  <a:pt x="348510" y="446057"/>
                  <a:pt x="333022" y="456084"/>
                  <a:pt x="333022" y="461095"/>
                </a:cubicBezTo>
                <a:cubicBezTo>
                  <a:pt x="333022" y="463600"/>
                  <a:pt x="333022" y="471116"/>
                  <a:pt x="330438" y="473626"/>
                </a:cubicBezTo>
                <a:cubicBezTo>
                  <a:pt x="330438" y="473626"/>
                  <a:pt x="322697" y="483648"/>
                  <a:pt x="317529" y="483648"/>
                </a:cubicBezTo>
                <a:cubicBezTo>
                  <a:pt x="314951" y="486153"/>
                  <a:pt x="299464" y="488659"/>
                  <a:pt x="299464" y="493670"/>
                </a:cubicBezTo>
                <a:cubicBezTo>
                  <a:pt x="299464" y="498685"/>
                  <a:pt x="307204" y="498685"/>
                  <a:pt x="299464" y="508707"/>
                </a:cubicBezTo>
                <a:cubicBezTo>
                  <a:pt x="291717" y="516228"/>
                  <a:pt x="283970" y="551308"/>
                  <a:pt x="276224" y="521239"/>
                </a:cubicBezTo>
                <a:cubicBezTo>
                  <a:pt x="271061" y="501191"/>
                  <a:pt x="271061" y="498685"/>
                  <a:pt x="265899" y="496180"/>
                </a:cubicBezTo>
                <a:cubicBezTo>
                  <a:pt x="258158" y="491164"/>
                  <a:pt x="252990" y="488659"/>
                  <a:pt x="252990" y="488659"/>
                </a:cubicBezTo>
                <a:cubicBezTo>
                  <a:pt x="252990" y="488659"/>
                  <a:pt x="247827" y="481143"/>
                  <a:pt x="258158" y="478637"/>
                </a:cubicBezTo>
                <a:cubicBezTo>
                  <a:pt x="268483" y="478637"/>
                  <a:pt x="271061" y="483648"/>
                  <a:pt x="276224" y="478637"/>
                </a:cubicBezTo>
                <a:cubicBezTo>
                  <a:pt x="283970" y="473626"/>
                  <a:pt x="286554" y="471116"/>
                  <a:pt x="276224" y="468611"/>
                </a:cubicBezTo>
                <a:cubicBezTo>
                  <a:pt x="265899" y="466105"/>
                  <a:pt x="271061" y="471116"/>
                  <a:pt x="260736" y="466105"/>
                </a:cubicBezTo>
                <a:cubicBezTo>
                  <a:pt x="252990" y="458589"/>
                  <a:pt x="250411" y="458589"/>
                  <a:pt x="247827" y="456084"/>
                </a:cubicBezTo>
                <a:cubicBezTo>
                  <a:pt x="247827" y="453578"/>
                  <a:pt x="247827" y="453578"/>
                  <a:pt x="250411" y="451068"/>
                </a:cubicBezTo>
                <a:cubicBezTo>
                  <a:pt x="255574" y="443552"/>
                  <a:pt x="255574" y="443552"/>
                  <a:pt x="255574" y="443552"/>
                </a:cubicBezTo>
                <a:cubicBezTo>
                  <a:pt x="255574" y="443552"/>
                  <a:pt x="255574" y="443552"/>
                  <a:pt x="252990" y="443552"/>
                </a:cubicBezTo>
                <a:cubicBezTo>
                  <a:pt x="252990" y="438541"/>
                  <a:pt x="258158" y="433530"/>
                  <a:pt x="258158" y="428515"/>
                </a:cubicBezTo>
                <a:cubicBezTo>
                  <a:pt x="258158" y="426009"/>
                  <a:pt x="255574" y="423504"/>
                  <a:pt x="252990" y="423504"/>
                </a:cubicBezTo>
                <a:cubicBezTo>
                  <a:pt x="250411" y="423504"/>
                  <a:pt x="252990" y="423504"/>
                  <a:pt x="247827" y="423504"/>
                </a:cubicBezTo>
                <a:cubicBezTo>
                  <a:pt x="247827" y="420999"/>
                  <a:pt x="245249" y="420999"/>
                  <a:pt x="245249" y="418493"/>
                </a:cubicBezTo>
                <a:cubicBezTo>
                  <a:pt x="242665" y="415988"/>
                  <a:pt x="242665" y="415988"/>
                  <a:pt x="242665" y="415988"/>
                </a:cubicBezTo>
                <a:cubicBezTo>
                  <a:pt x="232340" y="415988"/>
                  <a:pt x="232340" y="415988"/>
                  <a:pt x="232340" y="415988"/>
                </a:cubicBezTo>
                <a:cubicBezTo>
                  <a:pt x="229756" y="405961"/>
                  <a:pt x="229756" y="405961"/>
                  <a:pt x="229756" y="405961"/>
                </a:cubicBezTo>
                <a:cubicBezTo>
                  <a:pt x="229756" y="405961"/>
                  <a:pt x="237502" y="408472"/>
                  <a:pt x="240086" y="408472"/>
                </a:cubicBezTo>
                <a:cubicBezTo>
                  <a:pt x="242665" y="408472"/>
                  <a:pt x="252990" y="400951"/>
                  <a:pt x="252990" y="400951"/>
                </a:cubicBezTo>
                <a:cubicBezTo>
                  <a:pt x="252990" y="400951"/>
                  <a:pt x="247827" y="398445"/>
                  <a:pt x="245249" y="398445"/>
                </a:cubicBezTo>
                <a:cubicBezTo>
                  <a:pt x="242665" y="398445"/>
                  <a:pt x="242665" y="390929"/>
                  <a:pt x="242665" y="390929"/>
                </a:cubicBezTo>
                <a:cubicBezTo>
                  <a:pt x="234924" y="385913"/>
                  <a:pt x="234924" y="385913"/>
                  <a:pt x="234924" y="385913"/>
                </a:cubicBezTo>
                <a:cubicBezTo>
                  <a:pt x="224593" y="383408"/>
                  <a:pt x="224593" y="383408"/>
                  <a:pt x="224593" y="383408"/>
                </a:cubicBezTo>
                <a:cubicBezTo>
                  <a:pt x="224593" y="383408"/>
                  <a:pt x="222015" y="380903"/>
                  <a:pt x="219431" y="380903"/>
                </a:cubicBezTo>
                <a:cubicBezTo>
                  <a:pt x="219431" y="378397"/>
                  <a:pt x="219431" y="375892"/>
                  <a:pt x="219431" y="375892"/>
                </a:cubicBezTo>
                <a:cubicBezTo>
                  <a:pt x="222015" y="373386"/>
                  <a:pt x="222015" y="373386"/>
                  <a:pt x="222015" y="373386"/>
                </a:cubicBezTo>
                <a:cubicBezTo>
                  <a:pt x="229756" y="368376"/>
                  <a:pt x="229756" y="368376"/>
                  <a:pt x="229756" y="368376"/>
                </a:cubicBezTo>
                <a:cubicBezTo>
                  <a:pt x="229756" y="360855"/>
                  <a:pt x="229756" y="360855"/>
                  <a:pt x="229756" y="360855"/>
                </a:cubicBezTo>
                <a:cubicBezTo>
                  <a:pt x="229756" y="353338"/>
                  <a:pt x="229756" y="353338"/>
                  <a:pt x="229756" y="353338"/>
                </a:cubicBezTo>
                <a:cubicBezTo>
                  <a:pt x="224593" y="353338"/>
                  <a:pt x="224593" y="353338"/>
                  <a:pt x="224593" y="353338"/>
                </a:cubicBezTo>
                <a:cubicBezTo>
                  <a:pt x="224593" y="353338"/>
                  <a:pt x="214268" y="358349"/>
                  <a:pt x="209106" y="353338"/>
                </a:cubicBezTo>
                <a:cubicBezTo>
                  <a:pt x="203943" y="350833"/>
                  <a:pt x="206522" y="353338"/>
                  <a:pt x="201359" y="355844"/>
                </a:cubicBezTo>
                <a:cubicBezTo>
                  <a:pt x="198781" y="355844"/>
                  <a:pt x="193618" y="360855"/>
                  <a:pt x="193618" y="360855"/>
                </a:cubicBezTo>
                <a:cubicBezTo>
                  <a:pt x="193618" y="360855"/>
                  <a:pt x="191034" y="363360"/>
                  <a:pt x="185872" y="363360"/>
                </a:cubicBezTo>
                <a:cubicBezTo>
                  <a:pt x="183288" y="363360"/>
                  <a:pt x="183288" y="355844"/>
                  <a:pt x="183288" y="355844"/>
                </a:cubicBezTo>
                <a:cubicBezTo>
                  <a:pt x="170379" y="353338"/>
                  <a:pt x="170379" y="353338"/>
                  <a:pt x="170379" y="353338"/>
                </a:cubicBezTo>
                <a:cubicBezTo>
                  <a:pt x="160054" y="343312"/>
                  <a:pt x="160054" y="343312"/>
                  <a:pt x="160054" y="343312"/>
                </a:cubicBezTo>
                <a:cubicBezTo>
                  <a:pt x="144566" y="343312"/>
                  <a:pt x="144566" y="343312"/>
                  <a:pt x="144566" y="343312"/>
                </a:cubicBezTo>
                <a:cubicBezTo>
                  <a:pt x="139404" y="340807"/>
                  <a:pt x="139404" y="340807"/>
                  <a:pt x="139404" y="340807"/>
                </a:cubicBezTo>
                <a:cubicBezTo>
                  <a:pt x="134241" y="335796"/>
                  <a:pt x="134241" y="335796"/>
                  <a:pt x="134241" y="335796"/>
                </a:cubicBezTo>
                <a:cubicBezTo>
                  <a:pt x="134241" y="335796"/>
                  <a:pt x="131657" y="330785"/>
                  <a:pt x="129079" y="330785"/>
                </a:cubicBezTo>
                <a:cubicBezTo>
                  <a:pt x="123911" y="328280"/>
                  <a:pt x="123911" y="330785"/>
                  <a:pt x="121332" y="330785"/>
                </a:cubicBezTo>
                <a:cubicBezTo>
                  <a:pt x="118748" y="330785"/>
                  <a:pt x="118748" y="330785"/>
                  <a:pt x="111007" y="330785"/>
                </a:cubicBezTo>
                <a:cubicBezTo>
                  <a:pt x="105839" y="330785"/>
                  <a:pt x="105839" y="325774"/>
                  <a:pt x="105839" y="325774"/>
                </a:cubicBezTo>
                <a:cubicBezTo>
                  <a:pt x="105839" y="325774"/>
                  <a:pt x="108423" y="320759"/>
                  <a:pt x="108423" y="318253"/>
                </a:cubicBezTo>
                <a:cubicBezTo>
                  <a:pt x="108423" y="318253"/>
                  <a:pt x="113586" y="318253"/>
                  <a:pt x="113586" y="318253"/>
                </a:cubicBezTo>
                <a:cubicBezTo>
                  <a:pt x="116170" y="315748"/>
                  <a:pt x="123911" y="313242"/>
                  <a:pt x="129079" y="313242"/>
                </a:cubicBezTo>
                <a:cubicBezTo>
                  <a:pt x="131657" y="313242"/>
                  <a:pt x="131657" y="313242"/>
                  <a:pt x="136820" y="310737"/>
                </a:cubicBezTo>
                <a:cubicBezTo>
                  <a:pt x="139404" y="310737"/>
                  <a:pt x="139404" y="308232"/>
                  <a:pt x="139404" y="308232"/>
                </a:cubicBezTo>
                <a:cubicBezTo>
                  <a:pt x="139404" y="308232"/>
                  <a:pt x="139404" y="298205"/>
                  <a:pt x="139404" y="298205"/>
                </a:cubicBezTo>
                <a:cubicBezTo>
                  <a:pt x="139404" y="295700"/>
                  <a:pt x="139404" y="295700"/>
                  <a:pt x="141982" y="295700"/>
                </a:cubicBezTo>
                <a:cubicBezTo>
                  <a:pt x="141982" y="293194"/>
                  <a:pt x="141982" y="290689"/>
                  <a:pt x="141982" y="290689"/>
                </a:cubicBezTo>
                <a:cubicBezTo>
                  <a:pt x="141982" y="290689"/>
                  <a:pt x="139404" y="285678"/>
                  <a:pt x="139404" y="283173"/>
                </a:cubicBezTo>
                <a:cubicBezTo>
                  <a:pt x="136820" y="278157"/>
                  <a:pt x="134241" y="280667"/>
                  <a:pt x="134241" y="280667"/>
                </a:cubicBezTo>
                <a:cubicBezTo>
                  <a:pt x="129079" y="280667"/>
                  <a:pt x="129079" y="280667"/>
                  <a:pt x="129079" y="280667"/>
                </a:cubicBezTo>
                <a:cubicBezTo>
                  <a:pt x="129079" y="280667"/>
                  <a:pt x="121332" y="280667"/>
                  <a:pt x="121332" y="278157"/>
                </a:cubicBezTo>
                <a:cubicBezTo>
                  <a:pt x="118748" y="278157"/>
                  <a:pt x="113586" y="278157"/>
                  <a:pt x="113586" y="278157"/>
                </a:cubicBezTo>
                <a:cubicBezTo>
                  <a:pt x="105839" y="270641"/>
                  <a:pt x="105839" y="270641"/>
                  <a:pt x="105839" y="270641"/>
                </a:cubicBezTo>
                <a:cubicBezTo>
                  <a:pt x="105839" y="270641"/>
                  <a:pt x="100677" y="270641"/>
                  <a:pt x="95514" y="270641"/>
                </a:cubicBezTo>
                <a:cubicBezTo>
                  <a:pt x="90352" y="268136"/>
                  <a:pt x="85189" y="265630"/>
                  <a:pt x="85189" y="265630"/>
                </a:cubicBezTo>
                <a:cubicBezTo>
                  <a:pt x="69702" y="255604"/>
                  <a:pt x="69702" y="255604"/>
                  <a:pt x="69702" y="255604"/>
                </a:cubicBezTo>
                <a:cubicBezTo>
                  <a:pt x="67118" y="250593"/>
                  <a:pt x="67118" y="250593"/>
                  <a:pt x="67118" y="250593"/>
                </a:cubicBezTo>
                <a:cubicBezTo>
                  <a:pt x="61955" y="248088"/>
                  <a:pt x="61955" y="248088"/>
                  <a:pt x="61955" y="248088"/>
                </a:cubicBezTo>
                <a:cubicBezTo>
                  <a:pt x="61955" y="248088"/>
                  <a:pt x="54209" y="238066"/>
                  <a:pt x="54209" y="235556"/>
                </a:cubicBezTo>
                <a:cubicBezTo>
                  <a:pt x="54209" y="235556"/>
                  <a:pt x="54209" y="235556"/>
                  <a:pt x="56793" y="233050"/>
                </a:cubicBezTo>
                <a:cubicBezTo>
                  <a:pt x="56793" y="233050"/>
                  <a:pt x="56793" y="230545"/>
                  <a:pt x="59371" y="228040"/>
                </a:cubicBezTo>
                <a:cubicBezTo>
                  <a:pt x="59371" y="225534"/>
                  <a:pt x="61955" y="223029"/>
                  <a:pt x="61955" y="220523"/>
                </a:cubicBezTo>
                <a:cubicBezTo>
                  <a:pt x="61955" y="220523"/>
                  <a:pt x="64539" y="218018"/>
                  <a:pt x="67118" y="218018"/>
                </a:cubicBezTo>
                <a:cubicBezTo>
                  <a:pt x="69702" y="218018"/>
                  <a:pt x="72280" y="215513"/>
                  <a:pt x="72280" y="215513"/>
                </a:cubicBezTo>
                <a:cubicBezTo>
                  <a:pt x="72280" y="213002"/>
                  <a:pt x="72280" y="210497"/>
                  <a:pt x="74864" y="207992"/>
                </a:cubicBezTo>
                <a:cubicBezTo>
                  <a:pt x="74864" y="205486"/>
                  <a:pt x="69702" y="207992"/>
                  <a:pt x="67118" y="205486"/>
                </a:cubicBezTo>
                <a:cubicBezTo>
                  <a:pt x="64539" y="205486"/>
                  <a:pt x="64539" y="205486"/>
                  <a:pt x="61955" y="207992"/>
                </a:cubicBezTo>
                <a:cubicBezTo>
                  <a:pt x="59371" y="207992"/>
                  <a:pt x="56793" y="202981"/>
                  <a:pt x="56793" y="202981"/>
                </a:cubicBezTo>
                <a:cubicBezTo>
                  <a:pt x="56793" y="200475"/>
                  <a:pt x="51630" y="200475"/>
                  <a:pt x="49046" y="197970"/>
                </a:cubicBezTo>
                <a:cubicBezTo>
                  <a:pt x="46468" y="197970"/>
                  <a:pt x="46468" y="197970"/>
                  <a:pt x="46468" y="195465"/>
                </a:cubicBezTo>
                <a:cubicBezTo>
                  <a:pt x="43884" y="192954"/>
                  <a:pt x="46468" y="192954"/>
                  <a:pt x="43884" y="192954"/>
                </a:cubicBezTo>
                <a:cubicBezTo>
                  <a:pt x="43884" y="190449"/>
                  <a:pt x="41300" y="190449"/>
                  <a:pt x="41300" y="190449"/>
                </a:cubicBezTo>
                <a:cubicBezTo>
                  <a:pt x="41300" y="190449"/>
                  <a:pt x="38721" y="195465"/>
                  <a:pt x="36137" y="195465"/>
                </a:cubicBezTo>
                <a:cubicBezTo>
                  <a:pt x="33559" y="195465"/>
                  <a:pt x="30975" y="192954"/>
                  <a:pt x="30975" y="192954"/>
                </a:cubicBezTo>
                <a:cubicBezTo>
                  <a:pt x="28396" y="192954"/>
                  <a:pt x="25812" y="192954"/>
                  <a:pt x="23234" y="195465"/>
                </a:cubicBezTo>
                <a:cubicBezTo>
                  <a:pt x="23234" y="195465"/>
                  <a:pt x="18066" y="192954"/>
                  <a:pt x="18066" y="192954"/>
                </a:cubicBezTo>
                <a:cubicBezTo>
                  <a:pt x="18066" y="190449"/>
                  <a:pt x="10325" y="190449"/>
                  <a:pt x="10325" y="190449"/>
                </a:cubicBezTo>
                <a:cubicBezTo>
                  <a:pt x="10325" y="190449"/>
                  <a:pt x="10325" y="192954"/>
                  <a:pt x="7741" y="192954"/>
                </a:cubicBezTo>
                <a:cubicBezTo>
                  <a:pt x="5162" y="195465"/>
                  <a:pt x="2578" y="192954"/>
                  <a:pt x="2578" y="192954"/>
                </a:cubicBezTo>
                <a:cubicBezTo>
                  <a:pt x="0" y="192954"/>
                  <a:pt x="0" y="190449"/>
                  <a:pt x="0" y="187944"/>
                </a:cubicBezTo>
                <a:cubicBezTo>
                  <a:pt x="2578" y="187944"/>
                  <a:pt x="7741" y="185438"/>
                  <a:pt x="10325" y="185438"/>
                </a:cubicBezTo>
                <a:cubicBezTo>
                  <a:pt x="10325" y="182933"/>
                  <a:pt x="12903" y="182933"/>
                  <a:pt x="12903" y="180427"/>
                </a:cubicBezTo>
                <a:cubicBezTo>
                  <a:pt x="12903" y="180427"/>
                  <a:pt x="5162" y="177922"/>
                  <a:pt x="2578" y="172911"/>
                </a:cubicBezTo>
                <a:cubicBezTo>
                  <a:pt x="2578" y="172911"/>
                  <a:pt x="7741" y="170401"/>
                  <a:pt x="7741" y="170401"/>
                </a:cubicBezTo>
                <a:cubicBezTo>
                  <a:pt x="7741" y="170401"/>
                  <a:pt x="23234" y="172911"/>
                  <a:pt x="28396" y="172911"/>
                </a:cubicBezTo>
                <a:cubicBezTo>
                  <a:pt x="33559" y="172911"/>
                  <a:pt x="51630" y="167896"/>
                  <a:pt x="51630" y="167896"/>
                </a:cubicBezTo>
                <a:cubicBezTo>
                  <a:pt x="56793" y="177922"/>
                  <a:pt x="56793" y="177922"/>
                  <a:pt x="56793" y="177922"/>
                </a:cubicBezTo>
                <a:cubicBezTo>
                  <a:pt x="56793" y="177922"/>
                  <a:pt x="85189" y="177922"/>
                  <a:pt x="95514" y="180427"/>
                </a:cubicBezTo>
                <a:cubicBezTo>
                  <a:pt x="100677" y="182933"/>
                  <a:pt x="100677" y="180427"/>
                  <a:pt x="105839" y="177922"/>
                </a:cubicBezTo>
                <a:cubicBezTo>
                  <a:pt x="108423" y="175417"/>
                  <a:pt x="113586" y="172911"/>
                  <a:pt x="116170" y="175417"/>
                </a:cubicBezTo>
                <a:cubicBezTo>
                  <a:pt x="118748" y="175417"/>
                  <a:pt x="118748" y="175417"/>
                  <a:pt x="123911" y="177922"/>
                </a:cubicBezTo>
                <a:cubicBezTo>
                  <a:pt x="129079" y="180427"/>
                  <a:pt x="136820" y="182933"/>
                  <a:pt x="141982" y="182933"/>
                </a:cubicBezTo>
                <a:cubicBezTo>
                  <a:pt x="152313" y="182933"/>
                  <a:pt x="152313" y="182933"/>
                  <a:pt x="152313" y="182933"/>
                </a:cubicBezTo>
                <a:cubicBezTo>
                  <a:pt x="154891" y="175417"/>
                  <a:pt x="154891" y="175417"/>
                  <a:pt x="154891" y="175417"/>
                </a:cubicBezTo>
                <a:cubicBezTo>
                  <a:pt x="160054" y="180427"/>
                  <a:pt x="149729" y="147848"/>
                  <a:pt x="154891" y="147848"/>
                </a:cubicBezTo>
                <a:cubicBezTo>
                  <a:pt x="162638" y="145342"/>
                  <a:pt x="165216" y="152863"/>
                  <a:pt x="175547" y="150353"/>
                </a:cubicBezTo>
                <a:cubicBezTo>
                  <a:pt x="185872" y="145342"/>
                  <a:pt x="201359" y="165390"/>
                  <a:pt x="203943" y="155369"/>
                </a:cubicBezTo>
                <a:cubicBezTo>
                  <a:pt x="206522" y="147848"/>
                  <a:pt x="222015" y="157874"/>
                  <a:pt x="209106" y="147848"/>
                </a:cubicBezTo>
                <a:cubicBezTo>
                  <a:pt x="193618" y="135321"/>
                  <a:pt x="198781" y="137826"/>
                  <a:pt x="188450" y="135321"/>
                </a:cubicBezTo>
                <a:cubicBezTo>
                  <a:pt x="178125" y="130310"/>
                  <a:pt x="170379" y="127800"/>
                  <a:pt x="165216" y="125294"/>
                </a:cubicBezTo>
                <a:cubicBezTo>
                  <a:pt x="160054" y="125294"/>
                  <a:pt x="162638" y="125294"/>
                  <a:pt x="154891" y="120283"/>
                </a:cubicBezTo>
                <a:cubicBezTo>
                  <a:pt x="147145" y="115273"/>
                  <a:pt x="139404" y="110262"/>
                  <a:pt x="139404" y="110262"/>
                </a:cubicBezTo>
                <a:cubicBezTo>
                  <a:pt x="139404" y="110262"/>
                  <a:pt x="131657" y="107756"/>
                  <a:pt x="131657" y="102741"/>
                </a:cubicBezTo>
                <a:cubicBezTo>
                  <a:pt x="129079" y="97730"/>
                  <a:pt x="126495" y="90214"/>
                  <a:pt x="126495" y="90214"/>
                </a:cubicBezTo>
                <a:cubicBezTo>
                  <a:pt x="139404" y="80187"/>
                  <a:pt x="139404" y="80187"/>
                  <a:pt x="139404" y="80187"/>
                </a:cubicBezTo>
                <a:cubicBezTo>
                  <a:pt x="147145" y="62645"/>
                  <a:pt x="147145" y="62645"/>
                  <a:pt x="147145" y="62645"/>
                </a:cubicBezTo>
                <a:cubicBezTo>
                  <a:pt x="147145" y="62645"/>
                  <a:pt x="139404" y="57634"/>
                  <a:pt x="152313" y="57634"/>
                </a:cubicBezTo>
                <a:cubicBezTo>
                  <a:pt x="162638" y="57634"/>
                  <a:pt x="162638" y="57634"/>
                  <a:pt x="162638" y="57634"/>
                </a:cubicBezTo>
                <a:cubicBezTo>
                  <a:pt x="162638" y="57634"/>
                  <a:pt x="165216" y="72671"/>
                  <a:pt x="167800" y="70166"/>
                </a:cubicBezTo>
                <a:cubicBezTo>
                  <a:pt x="172963" y="70166"/>
                  <a:pt x="175547" y="65155"/>
                  <a:pt x="178125" y="62645"/>
                </a:cubicBezTo>
                <a:cubicBezTo>
                  <a:pt x="180709" y="60139"/>
                  <a:pt x="188450" y="52623"/>
                  <a:pt x="191034" y="55129"/>
                </a:cubicBezTo>
                <a:cubicBezTo>
                  <a:pt x="191034" y="60139"/>
                  <a:pt x="183288" y="67660"/>
                  <a:pt x="193618" y="67660"/>
                </a:cubicBezTo>
                <a:cubicBezTo>
                  <a:pt x="203943" y="67660"/>
                  <a:pt x="201359" y="72671"/>
                  <a:pt x="209106" y="75177"/>
                </a:cubicBezTo>
                <a:cubicBezTo>
                  <a:pt x="216852" y="75177"/>
                  <a:pt x="224593" y="80187"/>
                  <a:pt x="224593" y="82693"/>
                </a:cubicBezTo>
                <a:cubicBezTo>
                  <a:pt x="224593" y="85198"/>
                  <a:pt x="224593" y="87708"/>
                  <a:pt x="227177" y="90214"/>
                </a:cubicBezTo>
                <a:cubicBezTo>
                  <a:pt x="232340" y="92719"/>
                  <a:pt x="234924" y="90214"/>
                  <a:pt x="240086" y="90214"/>
                </a:cubicBezTo>
                <a:cubicBezTo>
                  <a:pt x="245249" y="90214"/>
                  <a:pt x="245249" y="85198"/>
                  <a:pt x="247827" y="90214"/>
                </a:cubicBezTo>
                <a:cubicBezTo>
                  <a:pt x="247827" y="95225"/>
                  <a:pt x="250411" y="97730"/>
                  <a:pt x="250411" y="97730"/>
                </a:cubicBezTo>
                <a:cubicBezTo>
                  <a:pt x="260736" y="110262"/>
                  <a:pt x="260736" y="110262"/>
                  <a:pt x="260736" y="110262"/>
                </a:cubicBezTo>
                <a:cubicBezTo>
                  <a:pt x="271061" y="120283"/>
                  <a:pt x="271061" y="120283"/>
                  <a:pt x="271061" y="120283"/>
                </a:cubicBezTo>
                <a:cubicBezTo>
                  <a:pt x="271061" y="120283"/>
                  <a:pt x="263320" y="120283"/>
                  <a:pt x="273645" y="125294"/>
                </a:cubicBezTo>
                <a:cubicBezTo>
                  <a:pt x="283970" y="127800"/>
                  <a:pt x="291717" y="127800"/>
                  <a:pt x="291717" y="127800"/>
                </a:cubicBezTo>
                <a:cubicBezTo>
                  <a:pt x="291717" y="127800"/>
                  <a:pt x="291717" y="127800"/>
                  <a:pt x="302042" y="130310"/>
                </a:cubicBezTo>
                <a:cubicBezTo>
                  <a:pt x="312367" y="132815"/>
                  <a:pt x="320113" y="137826"/>
                  <a:pt x="330438" y="135321"/>
                </a:cubicBezTo>
                <a:cubicBezTo>
                  <a:pt x="343347" y="135321"/>
                  <a:pt x="353672" y="122789"/>
                  <a:pt x="353672" y="122789"/>
                </a:cubicBezTo>
                <a:cubicBezTo>
                  <a:pt x="353672" y="122789"/>
                  <a:pt x="358835" y="115273"/>
                  <a:pt x="356256" y="110262"/>
                </a:cubicBezTo>
                <a:cubicBezTo>
                  <a:pt x="356256" y="105246"/>
                  <a:pt x="361419" y="95225"/>
                  <a:pt x="366581" y="92719"/>
                </a:cubicBezTo>
                <a:cubicBezTo>
                  <a:pt x="371744" y="90214"/>
                  <a:pt x="364003" y="87708"/>
                  <a:pt x="366581" y="82693"/>
                </a:cubicBezTo>
                <a:cubicBezTo>
                  <a:pt x="369165" y="80187"/>
                  <a:pt x="371744" y="77682"/>
                  <a:pt x="374328" y="75177"/>
                </a:cubicBezTo>
                <a:cubicBezTo>
                  <a:pt x="379490" y="72671"/>
                  <a:pt x="394978" y="57634"/>
                  <a:pt x="394978" y="57634"/>
                </a:cubicBezTo>
                <a:cubicBezTo>
                  <a:pt x="400140" y="45107"/>
                  <a:pt x="400140" y="45107"/>
                  <a:pt x="400140" y="45107"/>
                </a:cubicBezTo>
                <a:cubicBezTo>
                  <a:pt x="400140" y="45107"/>
                  <a:pt x="400140" y="30070"/>
                  <a:pt x="402724" y="27564"/>
                </a:cubicBezTo>
                <a:cubicBezTo>
                  <a:pt x="405303" y="25059"/>
                  <a:pt x="413049" y="5011"/>
                  <a:pt x="413049" y="5011"/>
                </a:cubicBezTo>
                <a:cubicBezTo>
                  <a:pt x="415633" y="0"/>
                  <a:pt x="415633" y="0"/>
                  <a:pt x="41563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803" name="Text Placeholder 3802">
            <a:extLst>
              <a:ext uri="{FF2B5EF4-FFF2-40B4-BE49-F238E27FC236}">
                <a16:creationId xmlns:a16="http://schemas.microsoft.com/office/drawing/2014/main" id="{BF1B2048-0C3A-DAA1-BDD5-7E065CCCA32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62193" y="3910671"/>
            <a:ext cx="2049770" cy="1065342"/>
          </a:xfrm>
          <a:custGeom>
            <a:avLst/>
            <a:gdLst>
              <a:gd name="connsiteX0" fmla="*/ 1629798 w 2049770"/>
              <a:gd name="connsiteY0" fmla="*/ 702 h 1065342"/>
              <a:gd name="connsiteX1" fmla="*/ 1640121 w 2049770"/>
              <a:gd name="connsiteY1" fmla="*/ 3206 h 1065342"/>
              <a:gd name="connsiteX2" fmla="*/ 1647879 w 2049770"/>
              <a:gd name="connsiteY2" fmla="*/ 10719 h 1065342"/>
              <a:gd name="connsiteX3" fmla="*/ 1658202 w 2049770"/>
              <a:gd name="connsiteY3" fmla="*/ 20735 h 1065342"/>
              <a:gd name="connsiteX4" fmla="*/ 1671122 w 2049770"/>
              <a:gd name="connsiteY4" fmla="*/ 23239 h 1065342"/>
              <a:gd name="connsiteX5" fmla="*/ 1681445 w 2049770"/>
              <a:gd name="connsiteY5" fmla="*/ 33256 h 1065342"/>
              <a:gd name="connsiteX6" fmla="*/ 1681445 w 2049770"/>
              <a:gd name="connsiteY6" fmla="*/ 38264 h 1065342"/>
              <a:gd name="connsiteX7" fmla="*/ 1696945 w 2049770"/>
              <a:gd name="connsiteY7" fmla="*/ 38264 h 1065342"/>
              <a:gd name="connsiteX8" fmla="*/ 1709865 w 2049770"/>
              <a:gd name="connsiteY8" fmla="*/ 33256 h 1065342"/>
              <a:gd name="connsiteX9" fmla="*/ 1722785 w 2049770"/>
              <a:gd name="connsiteY9" fmla="*/ 40768 h 1065342"/>
              <a:gd name="connsiteX10" fmla="*/ 1733108 w 2049770"/>
              <a:gd name="connsiteY10" fmla="*/ 38264 h 1065342"/>
              <a:gd name="connsiteX11" fmla="*/ 1738269 w 2049770"/>
              <a:gd name="connsiteY11" fmla="*/ 40768 h 1065342"/>
              <a:gd name="connsiteX12" fmla="*/ 1738269 w 2049770"/>
              <a:gd name="connsiteY12" fmla="*/ 48281 h 1065342"/>
              <a:gd name="connsiteX13" fmla="*/ 1743447 w 2049770"/>
              <a:gd name="connsiteY13" fmla="*/ 53289 h 1065342"/>
              <a:gd name="connsiteX14" fmla="*/ 1748609 w 2049770"/>
              <a:gd name="connsiteY14" fmla="*/ 60801 h 1065342"/>
              <a:gd name="connsiteX15" fmla="*/ 1751189 w 2049770"/>
              <a:gd name="connsiteY15" fmla="*/ 68314 h 1065342"/>
              <a:gd name="connsiteX16" fmla="*/ 1748609 w 2049770"/>
              <a:gd name="connsiteY16" fmla="*/ 80843 h 1065342"/>
              <a:gd name="connsiteX17" fmla="*/ 1740850 w 2049770"/>
              <a:gd name="connsiteY17" fmla="*/ 98372 h 1065342"/>
              <a:gd name="connsiteX18" fmla="*/ 1746028 w 2049770"/>
              <a:gd name="connsiteY18" fmla="*/ 108389 h 1065342"/>
              <a:gd name="connsiteX19" fmla="*/ 1748609 w 2049770"/>
              <a:gd name="connsiteY19" fmla="*/ 113397 h 1065342"/>
              <a:gd name="connsiteX20" fmla="*/ 1753770 w 2049770"/>
              <a:gd name="connsiteY20" fmla="*/ 123413 h 1065342"/>
              <a:gd name="connsiteX21" fmla="*/ 1753770 w 2049770"/>
              <a:gd name="connsiteY21" fmla="*/ 125918 h 1065342"/>
              <a:gd name="connsiteX22" fmla="*/ 1764109 w 2049770"/>
              <a:gd name="connsiteY22" fmla="*/ 133430 h 1065342"/>
              <a:gd name="connsiteX23" fmla="*/ 1769271 w 2049770"/>
              <a:gd name="connsiteY23" fmla="*/ 138438 h 1065342"/>
              <a:gd name="connsiteX24" fmla="*/ 1769271 w 2049770"/>
              <a:gd name="connsiteY24" fmla="*/ 145951 h 1065342"/>
              <a:gd name="connsiteX25" fmla="*/ 1761529 w 2049770"/>
              <a:gd name="connsiteY25" fmla="*/ 153463 h 1065342"/>
              <a:gd name="connsiteX26" fmla="*/ 1779593 w 2049770"/>
              <a:gd name="connsiteY26" fmla="*/ 153463 h 1065342"/>
              <a:gd name="connsiteX27" fmla="*/ 1787352 w 2049770"/>
              <a:gd name="connsiteY27" fmla="*/ 153463 h 1065342"/>
              <a:gd name="connsiteX28" fmla="*/ 1800272 w 2049770"/>
              <a:gd name="connsiteY28" fmla="*/ 155967 h 1065342"/>
              <a:gd name="connsiteX29" fmla="*/ 1808014 w 2049770"/>
              <a:gd name="connsiteY29" fmla="*/ 153463 h 1065342"/>
              <a:gd name="connsiteX30" fmla="*/ 1818336 w 2049770"/>
              <a:gd name="connsiteY30" fmla="*/ 150959 h 1065342"/>
              <a:gd name="connsiteX31" fmla="*/ 1828676 w 2049770"/>
              <a:gd name="connsiteY31" fmla="*/ 143447 h 1065342"/>
              <a:gd name="connsiteX32" fmla="*/ 1846757 w 2049770"/>
              <a:gd name="connsiteY32" fmla="*/ 145951 h 1065342"/>
              <a:gd name="connsiteX33" fmla="*/ 1859677 w 2049770"/>
              <a:gd name="connsiteY33" fmla="*/ 143447 h 1065342"/>
              <a:gd name="connsiteX34" fmla="*/ 1872580 w 2049770"/>
              <a:gd name="connsiteY34" fmla="*/ 148455 h 1065342"/>
              <a:gd name="connsiteX35" fmla="*/ 1880339 w 2049770"/>
              <a:gd name="connsiteY35" fmla="*/ 155967 h 1065342"/>
              <a:gd name="connsiteX36" fmla="*/ 1875161 w 2049770"/>
              <a:gd name="connsiteY36" fmla="*/ 171001 h 1065342"/>
              <a:gd name="connsiteX37" fmla="*/ 1888081 w 2049770"/>
              <a:gd name="connsiteY37" fmla="*/ 183522 h 1065342"/>
              <a:gd name="connsiteX38" fmla="*/ 1877759 w 2049770"/>
              <a:gd name="connsiteY38" fmla="*/ 198546 h 1065342"/>
              <a:gd name="connsiteX39" fmla="*/ 1851918 w 2049770"/>
              <a:gd name="connsiteY39" fmla="*/ 208563 h 1065342"/>
              <a:gd name="connsiteX40" fmla="*/ 1851918 w 2049770"/>
              <a:gd name="connsiteY40" fmla="*/ 213571 h 1065342"/>
              <a:gd name="connsiteX41" fmla="*/ 1867419 w 2049770"/>
              <a:gd name="connsiteY41" fmla="*/ 231100 h 1065342"/>
              <a:gd name="connsiteX42" fmla="*/ 1882920 w 2049770"/>
              <a:gd name="connsiteY42" fmla="*/ 236108 h 1065342"/>
              <a:gd name="connsiteX43" fmla="*/ 1893242 w 2049770"/>
              <a:gd name="connsiteY43" fmla="*/ 261158 h 1065342"/>
              <a:gd name="connsiteX44" fmla="*/ 1916502 w 2049770"/>
              <a:gd name="connsiteY44" fmla="*/ 288704 h 1065342"/>
              <a:gd name="connsiteX45" fmla="*/ 1931985 w 2049770"/>
              <a:gd name="connsiteY45" fmla="*/ 321258 h 1065342"/>
              <a:gd name="connsiteX46" fmla="*/ 1952647 w 2049770"/>
              <a:gd name="connsiteY46" fmla="*/ 323762 h 1065342"/>
              <a:gd name="connsiteX47" fmla="*/ 1952647 w 2049770"/>
              <a:gd name="connsiteY47" fmla="*/ 338795 h 1065342"/>
              <a:gd name="connsiteX48" fmla="*/ 1952647 w 2049770"/>
              <a:gd name="connsiteY48" fmla="*/ 383870 h 1065342"/>
              <a:gd name="connsiteX49" fmla="*/ 1993988 w 2049770"/>
              <a:gd name="connsiteY49" fmla="*/ 388878 h 1065342"/>
              <a:gd name="connsiteX50" fmla="*/ 2001730 w 2049770"/>
              <a:gd name="connsiteY50" fmla="*/ 411424 h 1065342"/>
              <a:gd name="connsiteX51" fmla="*/ 2014650 w 2049770"/>
              <a:gd name="connsiteY51" fmla="*/ 431457 h 1065342"/>
              <a:gd name="connsiteX52" fmla="*/ 2043054 w 2049770"/>
              <a:gd name="connsiteY52" fmla="*/ 436465 h 1065342"/>
              <a:gd name="connsiteX53" fmla="*/ 2048215 w 2049770"/>
              <a:gd name="connsiteY53" fmla="*/ 453994 h 1065342"/>
              <a:gd name="connsiteX54" fmla="*/ 2030134 w 2049770"/>
              <a:gd name="connsiteY54" fmla="*/ 466515 h 1065342"/>
              <a:gd name="connsiteX55" fmla="*/ 2022392 w 2049770"/>
              <a:gd name="connsiteY55" fmla="*/ 486548 h 1065342"/>
              <a:gd name="connsiteX56" fmla="*/ 2012053 w 2049770"/>
              <a:gd name="connsiteY56" fmla="*/ 499078 h 1065342"/>
              <a:gd name="connsiteX57" fmla="*/ 1993988 w 2049770"/>
              <a:gd name="connsiteY57" fmla="*/ 489052 h 1065342"/>
              <a:gd name="connsiteX58" fmla="*/ 1988810 w 2049770"/>
              <a:gd name="connsiteY58" fmla="*/ 469019 h 1065342"/>
              <a:gd name="connsiteX59" fmla="*/ 1965567 w 2049770"/>
              <a:gd name="connsiteY59" fmla="*/ 469019 h 1065342"/>
              <a:gd name="connsiteX60" fmla="*/ 1955245 w 2049770"/>
              <a:gd name="connsiteY60" fmla="*/ 489052 h 1065342"/>
              <a:gd name="connsiteX61" fmla="*/ 1903582 w 2049770"/>
              <a:gd name="connsiteY61" fmla="*/ 494069 h 1065342"/>
              <a:gd name="connsiteX62" fmla="*/ 1864839 w 2049770"/>
              <a:gd name="connsiteY62" fmla="*/ 504086 h 1065342"/>
              <a:gd name="connsiteX63" fmla="*/ 1839015 w 2049770"/>
              <a:gd name="connsiteY63" fmla="*/ 509094 h 1065342"/>
              <a:gd name="connsiteX64" fmla="*/ 1823515 w 2049770"/>
              <a:gd name="connsiteY64" fmla="*/ 546656 h 1065342"/>
              <a:gd name="connsiteX65" fmla="*/ 1805433 w 2049770"/>
              <a:gd name="connsiteY65" fmla="*/ 554168 h 1065342"/>
              <a:gd name="connsiteX66" fmla="*/ 1797674 w 2049770"/>
              <a:gd name="connsiteY66" fmla="*/ 541648 h 1065342"/>
              <a:gd name="connsiteX67" fmla="*/ 1782191 w 2049770"/>
              <a:gd name="connsiteY67" fmla="*/ 539144 h 1065342"/>
              <a:gd name="connsiteX68" fmla="*/ 1769271 w 2049770"/>
              <a:gd name="connsiteY68" fmla="*/ 569193 h 1065342"/>
              <a:gd name="connsiteX69" fmla="*/ 1730527 w 2049770"/>
              <a:gd name="connsiteY69" fmla="*/ 584227 h 1065342"/>
              <a:gd name="connsiteX70" fmla="*/ 1702106 w 2049770"/>
              <a:gd name="connsiteY70" fmla="*/ 599252 h 1065342"/>
              <a:gd name="connsiteX71" fmla="*/ 1647879 w 2049770"/>
              <a:gd name="connsiteY71" fmla="*/ 614276 h 1065342"/>
              <a:gd name="connsiteX72" fmla="*/ 1619459 w 2049770"/>
              <a:gd name="connsiteY72" fmla="*/ 639318 h 1065342"/>
              <a:gd name="connsiteX73" fmla="*/ 1572974 w 2049770"/>
              <a:gd name="connsiteY73" fmla="*/ 689409 h 1065342"/>
              <a:gd name="connsiteX74" fmla="*/ 1456744 w 2049770"/>
              <a:gd name="connsiteY74" fmla="*/ 736988 h 1065342"/>
              <a:gd name="connsiteX75" fmla="*/ 1423162 w 2049770"/>
              <a:gd name="connsiteY75" fmla="*/ 719459 h 1065342"/>
              <a:gd name="connsiteX76" fmla="*/ 1399919 w 2049770"/>
              <a:gd name="connsiteY76" fmla="*/ 724467 h 1065342"/>
              <a:gd name="connsiteX77" fmla="*/ 1366337 w 2049770"/>
              <a:gd name="connsiteY77" fmla="*/ 754525 h 1065342"/>
              <a:gd name="connsiteX78" fmla="*/ 1332755 w 2049770"/>
              <a:gd name="connsiteY78" fmla="*/ 784575 h 1065342"/>
              <a:gd name="connsiteX79" fmla="*/ 1286270 w 2049770"/>
              <a:gd name="connsiteY79" fmla="*/ 799600 h 1065342"/>
              <a:gd name="connsiteX80" fmla="*/ 1263027 w 2049770"/>
              <a:gd name="connsiteY80" fmla="*/ 784575 h 1065342"/>
              <a:gd name="connsiteX81" fmla="*/ 1242365 w 2049770"/>
              <a:gd name="connsiteY81" fmla="*/ 814625 h 1065342"/>
              <a:gd name="connsiteX82" fmla="*/ 1244946 w 2049770"/>
              <a:gd name="connsiteY82" fmla="*/ 834666 h 1065342"/>
              <a:gd name="connsiteX83" fmla="*/ 1265608 w 2049770"/>
              <a:gd name="connsiteY83" fmla="*/ 862212 h 1065342"/>
              <a:gd name="connsiteX84" fmla="*/ 1239785 w 2049770"/>
              <a:gd name="connsiteY84" fmla="*/ 874733 h 1065342"/>
              <a:gd name="connsiteX85" fmla="*/ 1242365 w 2049770"/>
              <a:gd name="connsiteY85" fmla="*/ 907295 h 1065342"/>
              <a:gd name="connsiteX86" fmla="*/ 1219123 w 2049770"/>
              <a:gd name="connsiteY86" fmla="*/ 932336 h 1065342"/>
              <a:gd name="connsiteX87" fmla="*/ 1201041 w 2049770"/>
              <a:gd name="connsiteY87" fmla="*/ 909799 h 1065342"/>
              <a:gd name="connsiteX88" fmla="*/ 1175201 w 2049770"/>
              <a:gd name="connsiteY88" fmla="*/ 884749 h 1065342"/>
              <a:gd name="connsiteX89" fmla="*/ 1198444 w 2049770"/>
              <a:gd name="connsiteY89" fmla="*/ 832162 h 1065342"/>
              <a:gd name="connsiteX90" fmla="*/ 1195863 w 2049770"/>
              <a:gd name="connsiteY90" fmla="*/ 809616 h 1065342"/>
              <a:gd name="connsiteX91" fmla="*/ 1167459 w 2049770"/>
              <a:gd name="connsiteY91" fmla="*/ 792087 h 1065342"/>
              <a:gd name="connsiteX92" fmla="*/ 1151959 w 2049770"/>
              <a:gd name="connsiteY92" fmla="*/ 819633 h 1065342"/>
              <a:gd name="connsiteX93" fmla="*/ 1131297 w 2049770"/>
              <a:gd name="connsiteY93" fmla="*/ 832162 h 1065342"/>
              <a:gd name="connsiteX94" fmla="*/ 1128716 w 2049770"/>
              <a:gd name="connsiteY94" fmla="*/ 854700 h 1065342"/>
              <a:gd name="connsiteX95" fmla="*/ 1092553 w 2049770"/>
              <a:gd name="connsiteY95" fmla="*/ 859708 h 1065342"/>
              <a:gd name="connsiteX96" fmla="*/ 1043471 w 2049770"/>
              <a:gd name="connsiteY96" fmla="*/ 847187 h 1065342"/>
              <a:gd name="connsiteX97" fmla="*/ 1020228 w 2049770"/>
              <a:gd name="connsiteY97" fmla="*/ 857204 h 1065342"/>
              <a:gd name="connsiteX98" fmla="*/ 1004727 w 2049770"/>
              <a:gd name="connsiteY98" fmla="*/ 892261 h 1065342"/>
              <a:gd name="connsiteX99" fmla="*/ 984065 w 2049770"/>
              <a:gd name="connsiteY99" fmla="*/ 919816 h 1065342"/>
              <a:gd name="connsiteX100" fmla="*/ 965984 w 2049770"/>
              <a:gd name="connsiteY100" fmla="*/ 942353 h 1065342"/>
              <a:gd name="connsiteX101" fmla="*/ 935000 w 2049770"/>
              <a:gd name="connsiteY101" fmla="*/ 967394 h 1065342"/>
              <a:gd name="connsiteX102" fmla="*/ 896257 w 2049770"/>
              <a:gd name="connsiteY102" fmla="*/ 982419 h 1065342"/>
              <a:gd name="connsiteX103" fmla="*/ 860094 w 2049770"/>
              <a:gd name="connsiteY103" fmla="*/ 1007469 h 1065342"/>
              <a:gd name="connsiteX104" fmla="*/ 777446 w 2049770"/>
              <a:gd name="connsiteY104" fmla="*/ 967394 h 1065342"/>
              <a:gd name="connsiteX105" fmla="*/ 738703 w 2049770"/>
              <a:gd name="connsiteY105" fmla="*/ 957378 h 1065342"/>
              <a:gd name="connsiteX106" fmla="*/ 699960 w 2049770"/>
              <a:gd name="connsiteY106" fmla="*/ 944857 h 1065342"/>
              <a:gd name="connsiteX107" fmla="*/ 674119 w 2049770"/>
              <a:gd name="connsiteY107" fmla="*/ 944857 h 1065342"/>
              <a:gd name="connsiteX108" fmla="*/ 606972 w 2049770"/>
              <a:gd name="connsiteY108" fmla="*/ 954874 h 1065342"/>
              <a:gd name="connsiteX109" fmla="*/ 612133 w 2049770"/>
              <a:gd name="connsiteY109" fmla="*/ 994949 h 1065342"/>
              <a:gd name="connsiteX110" fmla="*/ 601811 w 2049770"/>
              <a:gd name="connsiteY110" fmla="*/ 1040023 h 1065342"/>
              <a:gd name="connsiteX111" fmla="*/ 557889 w 2049770"/>
              <a:gd name="connsiteY111" fmla="*/ 1050039 h 1065342"/>
              <a:gd name="connsiteX112" fmla="*/ 532066 w 2049770"/>
              <a:gd name="connsiteY112" fmla="*/ 1065064 h 1065342"/>
              <a:gd name="connsiteX113" fmla="*/ 485581 w 2049770"/>
              <a:gd name="connsiteY113" fmla="*/ 1065064 h 1065342"/>
              <a:gd name="connsiteX114" fmla="*/ 459741 w 2049770"/>
              <a:gd name="connsiteY114" fmla="*/ 1042527 h 1065342"/>
              <a:gd name="connsiteX115" fmla="*/ 444240 w 2049770"/>
              <a:gd name="connsiteY115" fmla="*/ 1009973 h 1065342"/>
              <a:gd name="connsiteX116" fmla="*/ 420998 w 2049770"/>
              <a:gd name="connsiteY116" fmla="*/ 1009973 h 1065342"/>
              <a:gd name="connsiteX117" fmla="*/ 395175 w 2049770"/>
              <a:gd name="connsiteY117" fmla="*/ 1022494 h 1065342"/>
              <a:gd name="connsiteX118" fmla="*/ 374513 w 2049770"/>
              <a:gd name="connsiteY118" fmla="*/ 1052544 h 1065342"/>
              <a:gd name="connsiteX119" fmla="*/ 364173 w 2049770"/>
              <a:gd name="connsiteY119" fmla="*/ 1042527 h 1065342"/>
              <a:gd name="connsiteX120" fmla="*/ 335769 w 2049770"/>
              <a:gd name="connsiteY120" fmla="*/ 1045031 h 1065342"/>
              <a:gd name="connsiteX121" fmla="*/ 333189 w 2049770"/>
              <a:gd name="connsiteY121" fmla="*/ 1032510 h 1065342"/>
              <a:gd name="connsiteX122" fmla="*/ 379674 w 2049770"/>
              <a:gd name="connsiteY122" fmla="*/ 999957 h 1065342"/>
              <a:gd name="connsiteX123" fmla="*/ 351270 w 2049770"/>
              <a:gd name="connsiteY123" fmla="*/ 982419 h 1065342"/>
              <a:gd name="connsiteX124" fmla="*/ 322849 w 2049770"/>
              <a:gd name="connsiteY124" fmla="*/ 1007469 h 1065342"/>
              <a:gd name="connsiteX125" fmla="*/ 291865 w 2049770"/>
              <a:gd name="connsiteY125" fmla="*/ 1017486 h 1065342"/>
              <a:gd name="connsiteX126" fmla="*/ 276364 w 2049770"/>
              <a:gd name="connsiteY126" fmla="*/ 1012477 h 1065342"/>
              <a:gd name="connsiteX127" fmla="*/ 263444 w 2049770"/>
              <a:gd name="connsiteY127" fmla="*/ 1019990 h 1065342"/>
              <a:gd name="connsiteX128" fmla="*/ 258283 w 2049770"/>
              <a:gd name="connsiteY128" fmla="*/ 1002461 h 1065342"/>
              <a:gd name="connsiteX129" fmla="*/ 281525 w 2049770"/>
              <a:gd name="connsiteY129" fmla="*/ 997453 h 1065342"/>
              <a:gd name="connsiteX130" fmla="*/ 302187 w 2049770"/>
              <a:gd name="connsiteY130" fmla="*/ 982419 h 1065342"/>
              <a:gd name="connsiteX131" fmla="*/ 276364 w 2049770"/>
              <a:gd name="connsiteY131" fmla="*/ 969898 h 1065342"/>
              <a:gd name="connsiteX132" fmla="*/ 260863 w 2049770"/>
              <a:gd name="connsiteY132" fmla="*/ 959882 h 1065342"/>
              <a:gd name="connsiteX133" fmla="*/ 245363 w 2049770"/>
              <a:gd name="connsiteY133" fmla="*/ 959882 h 1065342"/>
              <a:gd name="connsiteX134" fmla="*/ 224701 w 2049770"/>
              <a:gd name="connsiteY134" fmla="*/ 934841 h 1065342"/>
              <a:gd name="connsiteX135" fmla="*/ 216959 w 2049770"/>
              <a:gd name="connsiteY135" fmla="*/ 932336 h 1065342"/>
              <a:gd name="connsiteX136" fmla="*/ 219540 w 2049770"/>
              <a:gd name="connsiteY136" fmla="*/ 927328 h 1065342"/>
              <a:gd name="connsiteX137" fmla="*/ 209200 w 2049770"/>
              <a:gd name="connsiteY137" fmla="*/ 919816 h 1065342"/>
              <a:gd name="connsiteX138" fmla="*/ 201458 w 2049770"/>
              <a:gd name="connsiteY138" fmla="*/ 924824 h 1065342"/>
              <a:gd name="connsiteX139" fmla="*/ 196297 w 2049770"/>
              <a:gd name="connsiteY139" fmla="*/ 924824 h 1065342"/>
              <a:gd name="connsiteX140" fmla="*/ 214378 w 2049770"/>
              <a:gd name="connsiteY140" fmla="*/ 917312 h 1065342"/>
              <a:gd name="connsiteX141" fmla="*/ 227281 w 2049770"/>
              <a:gd name="connsiteY141" fmla="*/ 924824 h 1065342"/>
              <a:gd name="connsiteX142" fmla="*/ 242782 w 2049770"/>
              <a:gd name="connsiteY142" fmla="*/ 922320 h 1065342"/>
              <a:gd name="connsiteX143" fmla="*/ 235040 w 2049770"/>
              <a:gd name="connsiteY143" fmla="*/ 899774 h 1065342"/>
              <a:gd name="connsiteX144" fmla="*/ 235040 w 2049770"/>
              <a:gd name="connsiteY144" fmla="*/ 892261 h 1065342"/>
              <a:gd name="connsiteX145" fmla="*/ 229862 w 2049770"/>
              <a:gd name="connsiteY145" fmla="*/ 887253 h 1065342"/>
              <a:gd name="connsiteX146" fmla="*/ 196297 w 2049770"/>
              <a:gd name="connsiteY146" fmla="*/ 884749 h 1065342"/>
              <a:gd name="connsiteX147" fmla="*/ 191119 w 2049770"/>
              <a:gd name="connsiteY147" fmla="*/ 882245 h 1065342"/>
              <a:gd name="connsiteX148" fmla="*/ 180796 w 2049770"/>
              <a:gd name="connsiteY148" fmla="*/ 877237 h 1065342"/>
              <a:gd name="connsiteX149" fmla="*/ 170457 w 2049770"/>
              <a:gd name="connsiteY149" fmla="*/ 869724 h 1065342"/>
              <a:gd name="connsiteX150" fmla="*/ 157554 w 2049770"/>
              <a:gd name="connsiteY150" fmla="*/ 872228 h 1065342"/>
              <a:gd name="connsiteX151" fmla="*/ 160134 w 2049770"/>
              <a:gd name="connsiteY151" fmla="*/ 882245 h 1065342"/>
              <a:gd name="connsiteX152" fmla="*/ 147214 w 2049770"/>
              <a:gd name="connsiteY152" fmla="*/ 887253 h 1065342"/>
              <a:gd name="connsiteX153" fmla="*/ 134294 w 2049770"/>
              <a:gd name="connsiteY153" fmla="*/ 877237 h 1065342"/>
              <a:gd name="connsiteX154" fmla="*/ 121391 w 2049770"/>
              <a:gd name="connsiteY154" fmla="*/ 874733 h 1065342"/>
              <a:gd name="connsiteX155" fmla="*/ 111052 w 2049770"/>
              <a:gd name="connsiteY155" fmla="*/ 869724 h 1065342"/>
              <a:gd name="connsiteX156" fmla="*/ 116230 w 2049770"/>
              <a:gd name="connsiteY156" fmla="*/ 857204 h 1065342"/>
              <a:gd name="connsiteX157" fmla="*/ 129133 w 2049770"/>
              <a:gd name="connsiteY157" fmla="*/ 862212 h 1065342"/>
              <a:gd name="connsiteX158" fmla="*/ 131713 w 2049770"/>
              <a:gd name="connsiteY158" fmla="*/ 849691 h 1065342"/>
              <a:gd name="connsiteX159" fmla="*/ 123972 w 2049770"/>
              <a:gd name="connsiteY159" fmla="*/ 844683 h 1065342"/>
              <a:gd name="connsiteX160" fmla="*/ 118810 w 2049770"/>
              <a:gd name="connsiteY160" fmla="*/ 834666 h 1065342"/>
              <a:gd name="connsiteX161" fmla="*/ 113632 w 2049770"/>
              <a:gd name="connsiteY161" fmla="*/ 829658 h 1065342"/>
              <a:gd name="connsiteX162" fmla="*/ 121391 w 2049770"/>
              <a:gd name="connsiteY162" fmla="*/ 812120 h 1065342"/>
              <a:gd name="connsiteX163" fmla="*/ 126552 w 2049770"/>
              <a:gd name="connsiteY163" fmla="*/ 814625 h 1065342"/>
              <a:gd name="connsiteX164" fmla="*/ 131713 w 2049770"/>
              <a:gd name="connsiteY164" fmla="*/ 817129 h 1065342"/>
              <a:gd name="connsiteX165" fmla="*/ 136892 w 2049770"/>
              <a:gd name="connsiteY165" fmla="*/ 824650 h 1065342"/>
              <a:gd name="connsiteX166" fmla="*/ 147214 w 2049770"/>
              <a:gd name="connsiteY166" fmla="*/ 832162 h 1065342"/>
              <a:gd name="connsiteX167" fmla="*/ 154973 w 2049770"/>
              <a:gd name="connsiteY167" fmla="*/ 844683 h 1065342"/>
              <a:gd name="connsiteX168" fmla="*/ 162715 w 2049770"/>
              <a:gd name="connsiteY168" fmla="*/ 839675 h 1065342"/>
              <a:gd name="connsiteX169" fmla="*/ 175635 w 2049770"/>
              <a:gd name="connsiteY169" fmla="*/ 844683 h 1065342"/>
              <a:gd name="connsiteX170" fmla="*/ 180796 w 2049770"/>
              <a:gd name="connsiteY170" fmla="*/ 832162 h 1065342"/>
              <a:gd name="connsiteX171" fmla="*/ 162715 w 2049770"/>
              <a:gd name="connsiteY171" fmla="*/ 822146 h 1065342"/>
              <a:gd name="connsiteX172" fmla="*/ 157554 w 2049770"/>
              <a:gd name="connsiteY172" fmla="*/ 814625 h 1065342"/>
              <a:gd name="connsiteX173" fmla="*/ 149795 w 2049770"/>
              <a:gd name="connsiteY173" fmla="*/ 812120 h 1065342"/>
              <a:gd name="connsiteX174" fmla="*/ 147214 w 2049770"/>
              <a:gd name="connsiteY174" fmla="*/ 804608 h 1065342"/>
              <a:gd name="connsiteX175" fmla="*/ 147214 w 2049770"/>
              <a:gd name="connsiteY175" fmla="*/ 797096 h 1065342"/>
              <a:gd name="connsiteX176" fmla="*/ 157554 w 2049770"/>
              <a:gd name="connsiteY176" fmla="*/ 792087 h 1065342"/>
              <a:gd name="connsiteX177" fmla="*/ 167876 w 2049770"/>
              <a:gd name="connsiteY177" fmla="*/ 789583 h 1065342"/>
              <a:gd name="connsiteX178" fmla="*/ 170457 w 2049770"/>
              <a:gd name="connsiteY178" fmla="*/ 777063 h 1065342"/>
              <a:gd name="connsiteX179" fmla="*/ 175635 w 2049770"/>
              <a:gd name="connsiteY179" fmla="*/ 767046 h 1065342"/>
              <a:gd name="connsiteX180" fmla="*/ 154973 w 2049770"/>
              <a:gd name="connsiteY180" fmla="*/ 772054 h 1065342"/>
              <a:gd name="connsiteX181" fmla="*/ 147214 w 2049770"/>
              <a:gd name="connsiteY181" fmla="*/ 769550 h 1065342"/>
              <a:gd name="connsiteX182" fmla="*/ 144634 w 2049770"/>
              <a:gd name="connsiteY182" fmla="*/ 759534 h 1065342"/>
              <a:gd name="connsiteX183" fmla="*/ 147214 w 2049770"/>
              <a:gd name="connsiteY183" fmla="*/ 752021 h 1065342"/>
              <a:gd name="connsiteX184" fmla="*/ 142053 w 2049770"/>
              <a:gd name="connsiteY184" fmla="*/ 747013 h 1065342"/>
              <a:gd name="connsiteX185" fmla="*/ 139472 w 2049770"/>
              <a:gd name="connsiteY185" fmla="*/ 739501 h 1065342"/>
              <a:gd name="connsiteX186" fmla="*/ 121391 w 2049770"/>
              <a:gd name="connsiteY186" fmla="*/ 729475 h 1065342"/>
              <a:gd name="connsiteX187" fmla="*/ 123972 w 2049770"/>
              <a:gd name="connsiteY187" fmla="*/ 719459 h 1065342"/>
              <a:gd name="connsiteX188" fmla="*/ 126552 w 2049770"/>
              <a:gd name="connsiteY188" fmla="*/ 706938 h 1065342"/>
              <a:gd name="connsiteX189" fmla="*/ 139472 w 2049770"/>
              <a:gd name="connsiteY189" fmla="*/ 686905 h 1065342"/>
              <a:gd name="connsiteX190" fmla="*/ 121391 w 2049770"/>
              <a:gd name="connsiteY190" fmla="*/ 684401 h 1065342"/>
              <a:gd name="connsiteX191" fmla="*/ 111052 w 2049770"/>
              <a:gd name="connsiteY191" fmla="*/ 694417 h 1065342"/>
              <a:gd name="connsiteX192" fmla="*/ 100729 w 2049770"/>
              <a:gd name="connsiteY192" fmla="*/ 699426 h 1065342"/>
              <a:gd name="connsiteX193" fmla="*/ 85228 w 2049770"/>
              <a:gd name="connsiteY193" fmla="*/ 704434 h 1065342"/>
              <a:gd name="connsiteX194" fmla="*/ 74889 w 2049770"/>
              <a:gd name="connsiteY194" fmla="*/ 709442 h 1065342"/>
              <a:gd name="connsiteX195" fmla="*/ 61986 w 2049770"/>
              <a:gd name="connsiteY195" fmla="*/ 716955 h 1065342"/>
              <a:gd name="connsiteX196" fmla="*/ 51646 w 2049770"/>
              <a:gd name="connsiteY196" fmla="*/ 716955 h 1065342"/>
              <a:gd name="connsiteX197" fmla="*/ 51646 w 2049770"/>
              <a:gd name="connsiteY197" fmla="*/ 696922 h 1065342"/>
              <a:gd name="connsiteX198" fmla="*/ 56808 w 2049770"/>
              <a:gd name="connsiteY198" fmla="*/ 691913 h 1065342"/>
              <a:gd name="connsiteX199" fmla="*/ 51646 w 2049770"/>
              <a:gd name="connsiteY199" fmla="*/ 679393 h 1065342"/>
              <a:gd name="connsiteX200" fmla="*/ 51646 w 2049770"/>
              <a:gd name="connsiteY200" fmla="*/ 664368 h 1065342"/>
              <a:gd name="connsiteX201" fmla="*/ 49066 w 2049770"/>
              <a:gd name="connsiteY201" fmla="*/ 651838 h 1065342"/>
              <a:gd name="connsiteX202" fmla="*/ 46485 w 2049770"/>
              <a:gd name="connsiteY202" fmla="*/ 639318 h 1065342"/>
              <a:gd name="connsiteX203" fmla="*/ 49066 w 2049770"/>
              <a:gd name="connsiteY203" fmla="*/ 629301 h 1065342"/>
              <a:gd name="connsiteX204" fmla="*/ 51646 w 2049770"/>
              <a:gd name="connsiteY204" fmla="*/ 624293 h 1065342"/>
              <a:gd name="connsiteX205" fmla="*/ 56808 w 2049770"/>
              <a:gd name="connsiteY205" fmla="*/ 614276 h 1065342"/>
              <a:gd name="connsiteX206" fmla="*/ 61986 w 2049770"/>
              <a:gd name="connsiteY206" fmla="*/ 601756 h 1065342"/>
              <a:gd name="connsiteX207" fmla="*/ 80067 w 2049770"/>
              <a:gd name="connsiteY207" fmla="*/ 584227 h 1065342"/>
              <a:gd name="connsiteX208" fmla="*/ 87809 w 2049770"/>
              <a:gd name="connsiteY208" fmla="*/ 574210 h 1065342"/>
              <a:gd name="connsiteX209" fmla="*/ 100729 w 2049770"/>
              <a:gd name="connsiteY209" fmla="*/ 574210 h 1065342"/>
              <a:gd name="connsiteX210" fmla="*/ 111052 w 2049770"/>
              <a:gd name="connsiteY210" fmla="*/ 566689 h 1065342"/>
              <a:gd name="connsiteX211" fmla="*/ 113632 w 2049770"/>
              <a:gd name="connsiteY211" fmla="*/ 561681 h 1065342"/>
              <a:gd name="connsiteX212" fmla="*/ 121391 w 2049770"/>
              <a:gd name="connsiteY212" fmla="*/ 561681 h 1065342"/>
              <a:gd name="connsiteX213" fmla="*/ 129133 w 2049770"/>
              <a:gd name="connsiteY213" fmla="*/ 556672 h 1065342"/>
              <a:gd name="connsiteX214" fmla="*/ 139472 w 2049770"/>
              <a:gd name="connsiteY214" fmla="*/ 556672 h 1065342"/>
              <a:gd name="connsiteX215" fmla="*/ 149795 w 2049770"/>
              <a:gd name="connsiteY215" fmla="*/ 554168 h 1065342"/>
              <a:gd name="connsiteX216" fmla="*/ 160134 w 2049770"/>
              <a:gd name="connsiteY216" fmla="*/ 566689 h 1065342"/>
              <a:gd name="connsiteX217" fmla="*/ 191119 w 2049770"/>
              <a:gd name="connsiteY217" fmla="*/ 561681 h 1065342"/>
              <a:gd name="connsiteX218" fmla="*/ 204039 w 2049770"/>
              <a:gd name="connsiteY218" fmla="*/ 556672 h 1065342"/>
              <a:gd name="connsiteX219" fmla="*/ 204039 w 2049770"/>
              <a:gd name="connsiteY219" fmla="*/ 549160 h 1065342"/>
              <a:gd name="connsiteX220" fmla="*/ 188538 w 2049770"/>
              <a:gd name="connsiteY220" fmla="*/ 544152 h 1065342"/>
              <a:gd name="connsiteX221" fmla="*/ 193716 w 2049770"/>
              <a:gd name="connsiteY221" fmla="*/ 531631 h 1065342"/>
              <a:gd name="connsiteX222" fmla="*/ 204039 w 2049770"/>
              <a:gd name="connsiteY222" fmla="*/ 531631 h 1065342"/>
              <a:gd name="connsiteX223" fmla="*/ 219540 w 2049770"/>
              <a:gd name="connsiteY223" fmla="*/ 531631 h 1065342"/>
              <a:gd name="connsiteX224" fmla="*/ 219540 w 2049770"/>
              <a:gd name="connsiteY224" fmla="*/ 539144 h 1065342"/>
              <a:gd name="connsiteX225" fmla="*/ 214378 w 2049770"/>
              <a:gd name="connsiteY225" fmla="*/ 544152 h 1065342"/>
              <a:gd name="connsiteX226" fmla="*/ 216959 w 2049770"/>
              <a:gd name="connsiteY226" fmla="*/ 549160 h 1065342"/>
              <a:gd name="connsiteX227" fmla="*/ 229862 w 2049770"/>
              <a:gd name="connsiteY227" fmla="*/ 546656 h 1065342"/>
              <a:gd name="connsiteX228" fmla="*/ 237621 w 2049770"/>
              <a:gd name="connsiteY228" fmla="*/ 541648 h 1065342"/>
              <a:gd name="connsiteX229" fmla="*/ 247943 w 2049770"/>
              <a:gd name="connsiteY229" fmla="*/ 536639 h 1065342"/>
              <a:gd name="connsiteX230" fmla="*/ 273784 w 2049770"/>
              <a:gd name="connsiteY230" fmla="*/ 534135 h 1065342"/>
              <a:gd name="connsiteX231" fmla="*/ 291865 w 2049770"/>
              <a:gd name="connsiteY231" fmla="*/ 529127 h 1065342"/>
              <a:gd name="connsiteX232" fmla="*/ 317688 w 2049770"/>
              <a:gd name="connsiteY232" fmla="*/ 516606 h 1065342"/>
              <a:gd name="connsiteX233" fmla="*/ 333189 w 2049770"/>
              <a:gd name="connsiteY233" fmla="*/ 516606 h 1065342"/>
              <a:gd name="connsiteX234" fmla="*/ 340931 w 2049770"/>
              <a:gd name="connsiteY234" fmla="*/ 506590 h 1065342"/>
              <a:gd name="connsiteX235" fmla="*/ 335769 w 2049770"/>
              <a:gd name="connsiteY235" fmla="*/ 504086 h 1065342"/>
              <a:gd name="connsiteX236" fmla="*/ 322849 w 2049770"/>
              <a:gd name="connsiteY236" fmla="*/ 504086 h 1065342"/>
              <a:gd name="connsiteX237" fmla="*/ 309946 w 2049770"/>
              <a:gd name="connsiteY237" fmla="*/ 506590 h 1065342"/>
              <a:gd name="connsiteX238" fmla="*/ 302187 w 2049770"/>
              <a:gd name="connsiteY238" fmla="*/ 501582 h 1065342"/>
              <a:gd name="connsiteX239" fmla="*/ 309946 w 2049770"/>
              <a:gd name="connsiteY239" fmla="*/ 491556 h 1065342"/>
              <a:gd name="connsiteX240" fmla="*/ 317688 w 2049770"/>
              <a:gd name="connsiteY240" fmla="*/ 484044 h 1065342"/>
              <a:gd name="connsiteX241" fmla="*/ 328010 w 2049770"/>
              <a:gd name="connsiteY241" fmla="*/ 479036 h 1065342"/>
              <a:gd name="connsiteX242" fmla="*/ 343511 w 2049770"/>
              <a:gd name="connsiteY242" fmla="*/ 471523 h 1065342"/>
              <a:gd name="connsiteX243" fmla="*/ 377093 w 2049770"/>
              <a:gd name="connsiteY243" fmla="*/ 453994 h 1065342"/>
              <a:gd name="connsiteX244" fmla="*/ 392594 w 2049770"/>
              <a:gd name="connsiteY244" fmla="*/ 451490 h 1065342"/>
              <a:gd name="connsiteX245" fmla="*/ 410675 w 2049770"/>
              <a:gd name="connsiteY245" fmla="*/ 441474 h 1065342"/>
              <a:gd name="connsiteX246" fmla="*/ 397755 w 2049770"/>
              <a:gd name="connsiteY246" fmla="*/ 441474 h 1065342"/>
              <a:gd name="connsiteX247" fmla="*/ 384835 w 2049770"/>
              <a:gd name="connsiteY247" fmla="*/ 443978 h 1065342"/>
              <a:gd name="connsiteX248" fmla="*/ 348689 w 2049770"/>
              <a:gd name="connsiteY248" fmla="*/ 456498 h 1065342"/>
              <a:gd name="connsiteX249" fmla="*/ 333189 w 2049770"/>
              <a:gd name="connsiteY249" fmla="*/ 446482 h 1065342"/>
              <a:gd name="connsiteX250" fmla="*/ 309946 w 2049770"/>
              <a:gd name="connsiteY250" fmla="*/ 438970 h 1065342"/>
              <a:gd name="connsiteX251" fmla="*/ 286687 w 2049770"/>
              <a:gd name="connsiteY251" fmla="*/ 446482 h 1065342"/>
              <a:gd name="connsiteX252" fmla="*/ 250524 w 2049770"/>
              <a:gd name="connsiteY252" fmla="*/ 448986 h 1065342"/>
              <a:gd name="connsiteX253" fmla="*/ 227281 w 2049770"/>
              <a:gd name="connsiteY253" fmla="*/ 446482 h 1065342"/>
              <a:gd name="connsiteX254" fmla="*/ 211781 w 2049770"/>
              <a:gd name="connsiteY254" fmla="*/ 451490 h 1065342"/>
              <a:gd name="connsiteX255" fmla="*/ 193716 w 2049770"/>
              <a:gd name="connsiteY255" fmla="*/ 469019 h 1065342"/>
              <a:gd name="connsiteX256" fmla="*/ 175635 w 2049770"/>
              <a:gd name="connsiteY256" fmla="*/ 469019 h 1065342"/>
              <a:gd name="connsiteX257" fmla="*/ 165296 w 2049770"/>
              <a:gd name="connsiteY257" fmla="*/ 476531 h 1065342"/>
              <a:gd name="connsiteX258" fmla="*/ 147214 w 2049770"/>
              <a:gd name="connsiteY258" fmla="*/ 486548 h 1065342"/>
              <a:gd name="connsiteX259" fmla="*/ 139472 w 2049770"/>
              <a:gd name="connsiteY259" fmla="*/ 511598 h 1065342"/>
              <a:gd name="connsiteX260" fmla="*/ 123972 w 2049770"/>
              <a:gd name="connsiteY260" fmla="*/ 534135 h 1065342"/>
              <a:gd name="connsiteX261" fmla="*/ 111052 w 2049770"/>
              <a:gd name="connsiteY261" fmla="*/ 546656 h 1065342"/>
              <a:gd name="connsiteX262" fmla="*/ 98148 w 2049770"/>
              <a:gd name="connsiteY262" fmla="*/ 556672 h 1065342"/>
              <a:gd name="connsiteX263" fmla="*/ 80067 w 2049770"/>
              <a:gd name="connsiteY263" fmla="*/ 574210 h 1065342"/>
              <a:gd name="connsiteX264" fmla="*/ 74889 w 2049770"/>
              <a:gd name="connsiteY264" fmla="*/ 571697 h 1065342"/>
              <a:gd name="connsiteX265" fmla="*/ 64566 w 2049770"/>
              <a:gd name="connsiteY265" fmla="*/ 586731 h 1065342"/>
              <a:gd name="connsiteX266" fmla="*/ 56808 w 2049770"/>
              <a:gd name="connsiteY266" fmla="*/ 601756 h 1065342"/>
              <a:gd name="connsiteX267" fmla="*/ 46485 w 2049770"/>
              <a:gd name="connsiteY267" fmla="*/ 619285 h 1065342"/>
              <a:gd name="connsiteX268" fmla="*/ 43904 w 2049770"/>
              <a:gd name="connsiteY268" fmla="*/ 624293 h 1065342"/>
              <a:gd name="connsiteX269" fmla="*/ 41324 w 2049770"/>
              <a:gd name="connsiteY269" fmla="*/ 634309 h 1065342"/>
              <a:gd name="connsiteX270" fmla="*/ 36146 w 2049770"/>
              <a:gd name="connsiteY270" fmla="*/ 636814 h 1065342"/>
              <a:gd name="connsiteX271" fmla="*/ 38743 w 2049770"/>
              <a:gd name="connsiteY271" fmla="*/ 621789 h 1065342"/>
              <a:gd name="connsiteX272" fmla="*/ 41324 w 2049770"/>
              <a:gd name="connsiteY272" fmla="*/ 614276 h 1065342"/>
              <a:gd name="connsiteX273" fmla="*/ 38743 w 2049770"/>
              <a:gd name="connsiteY273" fmla="*/ 601756 h 1065342"/>
              <a:gd name="connsiteX274" fmla="*/ 38743 w 2049770"/>
              <a:gd name="connsiteY274" fmla="*/ 599252 h 1065342"/>
              <a:gd name="connsiteX275" fmla="*/ 41324 w 2049770"/>
              <a:gd name="connsiteY275" fmla="*/ 589235 h 1065342"/>
              <a:gd name="connsiteX276" fmla="*/ 51646 w 2049770"/>
              <a:gd name="connsiteY276" fmla="*/ 581723 h 1065342"/>
              <a:gd name="connsiteX277" fmla="*/ 56808 w 2049770"/>
              <a:gd name="connsiteY277" fmla="*/ 574210 h 1065342"/>
              <a:gd name="connsiteX278" fmla="*/ 67147 w 2049770"/>
              <a:gd name="connsiteY278" fmla="*/ 569193 h 1065342"/>
              <a:gd name="connsiteX279" fmla="*/ 80067 w 2049770"/>
              <a:gd name="connsiteY279" fmla="*/ 559177 h 1065342"/>
              <a:gd name="connsiteX280" fmla="*/ 90390 w 2049770"/>
              <a:gd name="connsiteY280" fmla="*/ 549160 h 1065342"/>
              <a:gd name="connsiteX281" fmla="*/ 85228 w 2049770"/>
              <a:gd name="connsiteY281" fmla="*/ 541648 h 1065342"/>
              <a:gd name="connsiteX282" fmla="*/ 64566 w 2049770"/>
              <a:gd name="connsiteY282" fmla="*/ 549160 h 1065342"/>
              <a:gd name="connsiteX283" fmla="*/ 49066 w 2049770"/>
              <a:gd name="connsiteY283" fmla="*/ 556672 h 1065342"/>
              <a:gd name="connsiteX284" fmla="*/ 28404 w 2049770"/>
              <a:gd name="connsiteY284" fmla="*/ 561681 h 1065342"/>
              <a:gd name="connsiteX285" fmla="*/ 18064 w 2049770"/>
              <a:gd name="connsiteY285" fmla="*/ 561681 h 1065342"/>
              <a:gd name="connsiteX286" fmla="*/ 2581 w 2049770"/>
              <a:gd name="connsiteY286" fmla="*/ 559177 h 1065342"/>
              <a:gd name="connsiteX287" fmla="*/ 0 w 2049770"/>
              <a:gd name="connsiteY287" fmla="*/ 541648 h 1065342"/>
              <a:gd name="connsiteX288" fmla="*/ 2581 w 2049770"/>
              <a:gd name="connsiteY288" fmla="*/ 544152 h 1065342"/>
              <a:gd name="connsiteX289" fmla="*/ 18064 w 2049770"/>
              <a:gd name="connsiteY289" fmla="*/ 546656 h 1065342"/>
              <a:gd name="connsiteX290" fmla="*/ 28404 w 2049770"/>
              <a:gd name="connsiteY290" fmla="*/ 536639 h 1065342"/>
              <a:gd name="connsiteX291" fmla="*/ 41324 w 2049770"/>
              <a:gd name="connsiteY291" fmla="*/ 519111 h 1065342"/>
              <a:gd name="connsiteX292" fmla="*/ 28404 w 2049770"/>
              <a:gd name="connsiteY292" fmla="*/ 491556 h 1065342"/>
              <a:gd name="connsiteX293" fmla="*/ 30984 w 2049770"/>
              <a:gd name="connsiteY293" fmla="*/ 476531 h 1065342"/>
              <a:gd name="connsiteX294" fmla="*/ 36146 w 2049770"/>
              <a:gd name="connsiteY294" fmla="*/ 464011 h 1065342"/>
              <a:gd name="connsiteX295" fmla="*/ 41324 w 2049770"/>
              <a:gd name="connsiteY295" fmla="*/ 456498 h 1065342"/>
              <a:gd name="connsiteX296" fmla="*/ 54227 w 2049770"/>
              <a:gd name="connsiteY296" fmla="*/ 453994 h 1065342"/>
              <a:gd name="connsiteX297" fmla="*/ 46485 w 2049770"/>
              <a:gd name="connsiteY297" fmla="*/ 436465 h 1065342"/>
              <a:gd name="connsiteX298" fmla="*/ 41324 w 2049770"/>
              <a:gd name="connsiteY298" fmla="*/ 421441 h 1065342"/>
              <a:gd name="connsiteX299" fmla="*/ 25823 w 2049770"/>
              <a:gd name="connsiteY299" fmla="*/ 413928 h 1065342"/>
              <a:gd name="connsiteX300" fmla="*/ 5161 w 2049770"/>
              <a:gd name="connsiteY300" fmla="*/ 408911 h 1065342"/>
              <a:gd name="connsiteX301" fmla="*/ 2581 w 2049770"/>
              <a:gd name="connsiteY301" fmla="*/ 403903 h 1065342"/>
              <a:gd name="connsiteX302" fmla="*/ 2581 w 2049770"/>
              <a:gd name="connsiteY302" fmla="*/ 401399 h 1065342"/>
              <a:gd name="connsiteX303" fmla="*/ 12903 w 2049770"/>
              <a:gd name="connsiteY303" fmla="*/ 393886 h 1065342"/>
              <a:gd name="connsiteX304" fmla="*/ 23243 w 2049770"/>
              <a:gd name="connsiteY304" fmla="*/ 386374 h 1065342"/>
              <a:gd name="connsiteX305" fmla="*/ 20662 w 2049770"/>
              <a:gd name="connsiteY305" fmla="*/ 376357 h 1065342"/>
              <a:gd name="connsiteX306" fmla="*/ 33565 w 2049770"/>
              <a:gd name="connsiteY306" fmla="*/ 366341 h 1065342"/>
              <a:gd name="connsiteX307" fmla="*/ 56808 w 2049770"/>
              <a:gd name="connsiteY307" fmla="*/ 358828 h 1065342"/>
              <a:gd name="connsiteX308" fmla="*/ 64566 w 2049770"/>
              <a:gd name="connsiteY308" fmla="*/ 346308 h 1065342"/>
              <a:gd name="connsiteX309" fmla="*/ 77487 w 2049770"/>
              <a:gd name="connsiteY309" fmla="*/ 343804 h 1065342"/>
              <a:gd name="connsiteX310" fmla="*/ 82648 w 2049770"/>
              <a:gd name="connsiteY310" fmla="*/ 336291 h 1065342"/>
              <a:gd name="connsiteX311" fmla="*/ 95551 w 2049770"/>
              <a:gd name="connsiteY311" fmla="*/ 338795 h 1065342"/>
              <a:gd name="connsiteX312" fmla="*/ 116230 w 2049770"/>
              <a:gd name="connsiteY312" fmla="*/ 351316 h 1065342"/>
              <a:gd name="connsiteX313" fmla="*/ 134294 w 2049770"/>
              <a:gd name="connsiteY313" fmla="*/ 341300 h 1065342"/>
              <a:gd name="connsiteX314" fmla="*/ 144634 w 2049770"/>
              <a:gd name="connsiteY314" fmla="*/ 338795 h 1065342"/>
              <a:gd name="connsiteX315" fmla="*/ 152375 w 2049770"/>
              <a:gd name="connsiteY315" fmla="*/ 333787 h 1065342"/>
              <a:gd name="connsiteX316" fmla="*/ 167876 w 2049770"/>
              <a:gd name="connsiteY316" fmla="*/ 326266 h 1065342"/>
              <a:gd name="connsiteX317" fmla="*/ 185957 w 2049770"/>
              <a:gd name="connsiteY317" fmla="*/ 366341 h 1065342"/>
              <a:gd name="connsiteX318" fmla="*/ 188538 w 2049770"/>
              <a:gd name="connsiteY318" fmla="*/ 373853 h 1065342"/>
              <a:gd name="connsiteX319" fmla="*/ 206619 w 2049770"/>
              <a:gd name="connsiteY319" fmla="*/ 386374 h 1065342"/>
              <a:gd name="connsiteX320" fmla="*/ 222120 w 2049770"/>
              <a:gd name="connsiteY320" fmla="*/ 388878 h 1065342"/>
              <a:gd name="connsiteX321" fmla="*/ 240201 w 2049770"/>
              <a:gd name="connsiteY321" fmla="*/ 398895 h 1065342"/>
              <a:gd name="connsiteX322" fmla="*/ 273784 w 2049770"/>
              <a:gd name="connsiteY322" fmla="*/ 391382 h 1065342"/>
              <a:gd name="connsiteX323" fmla="*/ 289267 w 2049770"/>
              <a:gd name="connsiteY323" fmla="*/ 406407 h 1065342"/>
              <a:gd name="connsiteX324" fmla="*/ 307349 w 2049770"/>
              <a:gd name="connsiteY324" fmla="*/ 401399 h 1065342"/>
              <a:gd name="connsiteX325" fmla="*/ 320269 w 2049770"/>
              <a:gd name="connsiteY325" fmla="*/ 406407 h 1065342"/>
              <a:gd name="connsiteX326" fmla="*/ 346092 w 2049770"/>
              <a:gd name="connsiteY326" fmla="*/ 403903 h 1065342"/>
              <a:gd name="connsiteX327" fmla="*/ 369351 w 2049770"/>
              <a:gd name="connsiteY327" fmla="*/ 398895 h 1065342"/>
              <a:gd name="connsiteX328" fmla="*/ 397755 w 2049770"/>
              <a:gd name="connsiteY328" fmla="*/ 393886 h 1065342"/>
              <a:gd name="connsiteX329" fmla="*/ 410675 w 2049770"/>
              <a:gd name="connsiteY329" fmla="*/ 383870 h 1065342"/>
              <a:gd name="connsiteX330" fmla="*/ 436498 w 2049770"/>
              <a:gd name="connsiteY330" fmla="*/ 371349 h 1065342"/>
              <a:gd name="connsiteX331" fmla="*/ 464919 w 2049770"/>
              <a:gd name="connsiteY331" fmla="*/ 401399 h 1065342"/>
              <a:gd name="connsiteX332" fmla="*/ 495904 w 2049770"/>
              <a:gd name="connsiteY332" fmla="*/ 396390 h 1065342"/>
              <a:gd name="connsiteX333" fmla="*/ 521727 w 2049770"/>
              <a:gd name="connsiteY333" fmla="*/ 388878 h 1065342"/>
              <a:gd name="connsiteX334" fmla="*/ 524325 w 2049770"/>
              <a:gd name="connsiteY334" fmla="*/ 373853 h 1065342"/>
              <a:gd name="connsiteX335" fmla="*/ 521727 w 2049770"/>
              <a:gd name="connsiteY335" fmla="*/ 363837 h 1065342"/>
              <a:gd name="connsiteX336" fmla="*/ 524325 w 2049770"/>
              <a:gd name="connsiteY336" fmla="*/ 356324 h 1065342"/>
              <a:gd name="connsiteX337" fmla="*/ 539808 w 2049770"/>
              <a:gd name="connsiteY337" fmla="*/ 346308 h 1065342"/>
              <a:gd name="connsiteX338" fmla="*/ 555309 w 2049770"/>
              <a:gd name="connsiteY338" fmla="*/ 331283 h 1065342"/>
              <a:gd name="connsiteX339" fmla="*/ 565648 w 2049770"/>
              <a:gd name="connsiteY339" fmla="*/ 321258 h 1065342"/>
              <a:gd name="connsiteX340" fmla="*/ 570810 w 2049770"/>
              <a:gd name="connsiteY340" fmla="*/ 308737 h 1065342"/>
              <a:gd name="connsiteX341" fmla="*/ 586310 w 2049770"/>
              <a:gd name="connsiteY341" fmla="*/ 296216 h 1065342"/>
              <a:gd name="connsiteX342" fmla="*/ 591472 w 2049770"/>
              <a:gd name="connsiteY342" fmla="*/ 288704 h 1065342"/>
              <a:gd name="connsiteX343" fmla="*/ 606972 w 2049770"/>
              <a:gd name="connsiteY343" fmla="*/ 266167 h 1065342"/>
              <a:gd name="connsiteX344" fmla="*/ 645716 w 2049770"/>
              <a:gd name="connsiteY344" fmla="*/ 246134 h 1065342"/>
              <a:gd name="connsiteX345" fmla="*/ 674119 w 2049770"/>
              <a:gd name="connsiteY345" fmla="*/ 226092 h 1065342"/>
              <a:gd name="connsiteX346" fmla="*/ 692201 w 2049770"/>
              <a:gd name="connsiteY346" fmla="*/ 216075 h 1065342"/>
              <a:gd name="connsiteX347" fmla="*/ 774865 w 2049770"/>
              <a:gd name="connsiteY347" fmla="*/ 206059 h 1065342"/>
              <a:gd name="connsiteX348" fmla="*/ 816189 w 2049770"/>
              <a:gd name="connsiteY348" fmla="*/ 193538 h 1065342"/>
              <a:gd name="connsiteX349" fmla="*/ 836851 w 2049770"/>
              <a:gd name="connsiteY349" fmla="*/ 178513 h 1065342"/>
              <a:gd name="connsiteX350" fmla="*/ 839432 w 2049770"/>
              <a:gd name="connsiteY350" fmla="*/ 171001 h 1065342"/>
              <a:gd name="connsiteX351" fmla="*/ 862675 w 2049770"/>
              <a:gd name="connsiteY351" fmla="*/ 171001 h 1065342"/>
              <a:gd name="connsiteX352" fmla="*/ 860094 w 2049770"/>
              <a:gd name="connsiteY352" fmla="*/ 181017 h 1065342"/>
              <a:gd name="connsiteX353" fmla="*/ 865255 w 2049770"/>
              <a:gd name="connsiteY353" fmla="*/ 188530 h 1065342"/>
              <a:gd name="connsiteX354" fmla="*/ 883336 w 2049770"/>
              <a:gd name="connsiteY354" fmla="*/ 198546 h 1065342"/>
              <a:gd name="connsiteX355" fmla="*/ 893676 w 2049770"/>
              <a:gd name="connsiteY355" fmla="*/ 201050 h 1065342"/>
              <a:gd name="connsiteX356" fmla="*/ 909160 w 2049770"/>
              <a:gd name="connsiteY356" fmla="*/ 206059 h 1065342"/>
              <a:gd name="connsiteX357" fmla="*/ 924660 w 2049770"/>
              <a:gd name="connsiteY357" fmla="*/ 201050 h 1065342"/>
              <a:gd name="connsiteX358" fmla="*/ 937580 w 2049770"/>
              <a:gd name="connsiteY358" fmla="*/ 193538 h 1065342"/>
              <a:gd name="connsiteX359" fmla="*/ 963404 w 2049770"/>
              <a:gd name="connsiteY359" fmla="*/ 186026 h 1065342"/>
              <a:gd name="connsiteX360" fmla="*/ 971163 w 2049770"/>
              <a:gd name="connsiteY360" fmla="*/ 193538 h 1065342"/>
              <a:gd name="connsiteX361" fmla="*/ 978904 w 2049770"/>
              <a:gd name="connsiteY361" fmla="*/ 206059 h 1065342"/>
              <a:gd name="connsiteX362" fmla="*/ 978904 w 2049770"/>
              <a:gd name="connsiteY362" fmla="*/ 216075 h 1065342"/>
              <a:gd name="connsiteX363" fmla="*/ 994405 w 2049770"/>
              <a:gd name="connsiteY363" fmla="*/ 223588 h 1065342"/>
              <a:gd name="connsiteX364" fmla="*/ 1007325 w 2049770"/>
              <a:gd name="connsiteY364" fmla="*/ 231100 h 1065342"/>
              <a:gd name="connsiteX365" fmla="*/ 1025407 w 2049770"/>
              <a:gd name="connsiteY365" fmla="*/ 233604 h 1065342"/>
              <a:gd name="connsiteX366" fmla="*/ 1027987 w 2049770"/>
              <a:gd name="connsiteY366" fmla="*/ 216075 h 1065342"/>
              <a:gd name="connsiteX367" fmla="*/ 1040890 w 2049770"/>
              <a:gd name="connsiteY367" fmla="*/ 211067 h 1065342"/>
              <a:gd name="connsiteX368" fmla="*/ 1061552 w 2049770"/>
              <a:gd name="connsiteY368" fmla="*/ 211067 h 1065342"/>
              <a:gd name="connsiteX369" fmla="*/ 1071892 w 2049770"/>
              <a:gd name="connsiteY369" fmla="*/ 216075 h 1065342"/>
              <a:gd name="connsiteX370" fmla="*/ 1084812 w 2049770"/>
              <a:gd name="connsiteY370" fmla="*/ 226092 h 1065342"/>
              <a:gd name="connsiteX371" fmla="*/ 1102893 w 2049770"/>
              <a:gd name="connsiteY371" fmla="*/ 221083 h 1065342"/>
              <a:gd name="connsiteX372" fmla="*/ 1110635 w 2049770"/>
              <a:gd name="connsiteY372" fmla="*/ 223588 h 1065342"/>
              <a:gd name="connsiteX373" fmla="*/ 1133877 w 2049770"/>
              <a:gd name="connsiteY373" fmla="*/ 226092 h 1065342"/>
              <a:gd name="connsiteX374" fmla="*/ 1139039 w 2049770"/>
              <a:gd name="connsiteY374" fmla="*/ 223588 h 1065342"/>
              <a:gd name="connsiteX375" fmla="*/ 1141636 w 2049770"/>
              <a:gd name="connsiteY375" fmla="*/ 213571 h 1065342"/>
              <a:gd name="connsiteX376" fmla="*/ 1146797 w 2049770"/>
              <a:gd name="connsiteY376" fmla="*/ 211067 h 1065342"/>
              <a:gd name="connsiteX377" fmla="*/ 1154539 w 2049770"/>
              <a:gd name="connsiteY377" fmla="*/ 211067 h 1065342"/>
              <a:gd name="connsiteX378" fmla="*/ 1172621 w 2049770"/>
              <a:gd name="connsiteY378" fmla="*/ 216075 h 1065342"/>
              <a:gd name="connsiteX379" fmla="*/ 1188121 w 2049770"/>
              <a:gd name="connsiteY379" fmla="*/ 218579 h 1065342"/>
              <a:gd name="connsiteX380" fmla="*/ 1216525 w 2049770"/>
              <a:gd name="connsiteY380" fmla="*/ 216075 h 1065342"/>
              <a:gd name="connsiteX381" fmla="*/ 1221703 w 2049770"/>
              <a:gd name="connsiteY381" fmla="*/ 213571 h 1065342"/>
              <a:gd name="connsiteX382" fmla="*/ 1244946 w 2049770"/>
              <a:gd name="connsiteY382" fmla="*/ 201050 h 1065342"/>
              <a:gd name="connsiteX383" fmla="*/ 1252688 w 2049770"/>
              <a:gd name="connsiteY383" fmla="*/ 198546 h 1065342"/>
              <a:gd name="connsiteX384" fmla="*/ 1260447 w 2049770"/>
              <a:gd name="connsiteY384" fmla="*/ 186026 h 1065342"/>
              <a:gd name="connsiteX385" fmla="*/ 1265608 w 2049770"/>
              <a:gd name="connsiteY385" fmla="*/ 186026 h 1065342"/>
              <a:gd name="connsiteX386" fmla="*/ 1283689 w 2049770"/>
              <a:gd name="connsiteY386" fmla="*/ 181017 h 1065342"/>
              <a:gd name="connsiteX387" fmla="*/ 1288851 w 2049770"/>
              <a:gd name="connsiteY387" fmla="*/ 173505 h 1065342"/>
              <a:gd name="connsiteX388" fmla="*/ 1296609 w 2049770"/>
              <a:gd name="connsiteY388" fmla="*/ 168497 h 1065342"/>
              <a:gd name="connsiteX389" fmla="*/ 1299190 w 2049770"/>
              <a:gd name="connsiteY389" fmla="*/ 168497 h 1065342"/>
              <a:gd name="connsiteX390" fmla="*/ 1309513 w 2049770"/>
              <a:gd name="connsiteY390" fmla="*/ 165993 h 1065342"/>
              <a:gd name="connsiteX391" fmla="*/ 1312093 w 2049770"/>
              <a:gd name="connsiteY391" fmla="*/ 160975 h 1065342"/>
              <a:gd name="connsiteX392" fmla="*/ 1332755 w 2049770"/>
              <a:gd name="connsiteY392" fmla="*/ 165993 h 1065342"/>
              <a:gd name="connsiteX393" fmla="*/ 1353417 w 2049770"/>
              <a:gd name="connsiteY393" fmla="*/ 165993 h 1065342"/>
              <a:gd name="connsiteX394" fmla="*/ 1371498 w 2049770"/>
              <a:gd name="connsiteY394" fmla="*/ 155967 h 1065342"/>
              <a:gd name="connsiteX395" fmla="*/ 1381838 w 2049770"/>
              <a:gd name="connsiteY395" fmla="*/ 158471 h 1065342"/>
              <a:gd name="connsiteX396" fmla="*/ 1394758 w 2049770"/>
              <a:gd name="connsiteY396" fmla="*/ 158471 h 1065342"/>
              <a:gd name="connsiteX397" fmla="*/ 1412839 w 2049770"/>
              <a:gd name="connsiteY397" fmla="*/ 140942 h 1065342"/>
              <a:gd name="connsiteX398" fmla="*/ 1418001 w 2049770"/>
              <a:gd name="connsiteY398" fmla="*/ 133430 h 1065342"/>
              <a:gd name="connsiteX399" fmla="*/ 1430903 w 2049770"/>
              <a:gd name="connsiteY399" fmla="*/ 125918 h 1065342"/>
              <a:gd name="connsiteX400" fmla="*/ 1438662 w 2049770"/>
              <a:gd name="connsiteY400" fmla="*/ 120909 h 1065342"/>
              <a:gd name="connsiteX401" fmla="*/ 1441243 w 2049770"/>
              <a:gd name="connsiteY401" fmla="*/ 108389 h 1065342"/>
              <a:gd name="connsiteX402" fmla="*/ 1451583 w 2049770"/>
              <a:gd name="connsiteY402" fmla="*/ 103380 h 1065342"/>
              <a:gd name="connsiteX403" fmla="*/ 1459324 w 2049770"/>
              <a:gd name="connsiteY403" fmla="*/ 93364 h 1065342"/>
              <a:gd name="connsiteX404" fmla="*/ 1461905 w 2049770"/>
              <a:gd name="connsiteY404" fmla="*/ 88356 h 1065342"/>
              <a:gd name="connsiteX405" fmla="*/ 1474825 w 2049770"/>
              <a:gd name="connsiteY405" fmla="*/ 75826 h 1065342"/>
              <a:gd name="connsiteX406" fmla="*/ 1485147 w 2049770"/>
              <a:gd name="connsiteY406" fmla="*/ 65810 h 1065342"/>
              <a:gd name="connsiteX407" fmla="*/ 1487728 w 2049770"/>
              <a:gd name="connsiteY407" fmla="*/ 50785 h 1065342"/>
              <a:gd name="connsiteX408" fmla="*/ 1495487 w 2049770"/>
              <a:gd name="connsiteY408" fmla="*/ 38264 h 1065342"/>
              <a:gd name="connsiteX409" fmla="*/ 1500648 w 2049770"/>
              <a:gd name="connsiteY409" fmla="*/ 38264 h 1065342"/>
              <a:gd name="connsiteX410" fmla="*/ 1510988 w 2049770"/>
              <a:gd name="connsiteY410" fmla="*/ 48281 h 1065342"/>
              <a:gd name="connsiteX411" fmla="*/ 1539391 w 2049770"/>
              <a:gd name="connsiteY411" fmla="*/ 40768 h 1065342"/>
              <a:gd name="connsiteX412" fmla="*/ 1552312 w 2049770"/>
              <a:gd name="connsiteY412" fmla="*/ 35760 h 1065342"/>
              <a:gd name="connsiteX413" fmla="*/ 1565215 w 2049770"/>
              <a:gd name="connsiteY413" fmla="*/ 33256 h 1065342"/>
              <a:gd name="connsiteX414" fmla="*/ 1601377 w 2049770"/>
              <a:gd name="connsiteY414" fmla="*/ 28248 h 1065342"/>
              <a:gd name="connsiteX415" fmla="*/ 1609136 w 2049770"/>
              <a:gd name="connsiteY415" fmla="*/ 18231 h 1065342"/>
              <a:gd name="connsiteX416" fmla="*/ 1606556 w 2049770"/>
              <a:gd name="connsiteY416" fmla="*/ 10719 h 1065342"/>
              <a:gd name="connsiteX417" fmla="*/ 1629798 w 2049770"/>
              <a:gd name="connsiteY417" fmla="*/ 702 h 106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</a:cxnLst>
            <a:rect l="l" t="t" r="r" b="b"/>
            <a:pathLst>
              <a:path w="2049770" h="1065342">
                <a:moveTo>
                  <a:pt x="1629798" y="702"/>
                </a:moveTo>
                <a:cubicBezTo>
                  <a:pt x="1634959" y="-1802"/>
                  <a:pt x="1640121" y="3206"/>
                  <a:pt x="1640121" y="3206"/>
                </a:cubicBezTo>
                <a:cubicBezTo>
                  <a:pt x="1647879" y="10719"/>
                  <a:pt x="1647879" y="10719"/>
                  <a:pt x="1647879" y="10719"/>
                </a:cubicBezTo>
                <a:cubicBezTo>
                  <a:pt x="1658202" y="20735"/>
                  <a:pt x="1658202" y="20735"/>
                  <a:pt x="1658202" y="20735"/>
                </a:cubicBezTo>
                <a:cubicBezTo>
                  <a:pt x="1671122" y="23239"/>
                  <a:pt x="1671122" y="23239"/>
                  <a:pt x="1671122" y="23239"/>
                </a:cubicBezTo>
                <a:cubicBezTo>
                  <a:pt x="1671122" y="23239"/>
                  <a:pt x="1678864" y="30752"/>
                  <a:pt x="1681445" y="33256"/>
                </a:cubicBezTo>
                <a:cubicBezTo>
                  <a:pt x="1681445" y="38264"/>
                  <a:pt x="1681445" y="38264"/>
                  <a:pt x="1681445" y="38264"/>
                </a:cubicBezTo>
                <a:cubicBezTo>
                  <a:pt x="1696945" y="38264"/>
                  <a:pt x="1696945" y="38264"/>
                  <a:pt x="1696945" y="38264"/>
                </a:cubicBezTo>
                <a:cubicBezTo>
                  <a:pt x="1709865" y="33256"/>
                  <a:pt x="1709865" y="33256"/>
                  <a:pt x="1709865" y="33256"/>
                </a:cubicBezTo>
                <a:cubicBezTo>
                  <a:pt x="1722785" y="40768"/>
                  <a:pt x="1722785" y="40768"/>
                  <a:pt x="1722785" y="40768"/>
                </a:cubicBezTo>
                <a:cubicBezTo>
                  <a:pt x="1733108" y="38264"/>
                  <a:pt x="1733108" y="38264"/>
                  <a:pt x="1733108" y="38264"/>
                </a:cubicBezTo>
                <a:cubicBezTo>
                  <a:pt x="1735689" y="38264"/>
                  <a:pt x="1735689" y="40768"/>
                  <a:pt x="1738269" y="40768"/>
                </a:cubicBezTo>
                <a:cubicBezTo>
                  <a:pt x="1738269" y="43272"/>
                  <a:pt x="1738269" y="45777"/>
                  <a:pt x="1738269" y="48281"/>
                </a:cubicBezTo>
                <a:cubicBezTo>
                  <a:pt x="1740850" y="53289"/>
                  <a:pt x="1743447" y="53289"/>
                  <a:pt x="1743447" y="53289"/>
                </a:cubicBezTo>
                <a:cubicBezTo>
                  <a:pt x="1748609" y="60801"/>
                  <a:pt x="1748609" y="60801"/>
                  <a:pt x="1748609" y="60801"/>
                </a:cubicBezTo>
                <a:cubicBezTo>
                  <a:pt x="1751189" y="68314"/>
                  <a:pt x="1751189" y="68314"/>
                  <a:pt x="1751189" y="68314"/>
                </a:cubicBezTo>
                <a:cubicBezTo>
                  <a:pt x="1748609" y="80843"/>
                  <a:pt x="1748609" y="80843"/>
                  <a:pt x="1748609" y="80843"/>
                </a:cubicBezTo>
                <a:cubicBezTo>
                  <a:pt x="1748609" y="80843"/>
                  <a:pt x="1743447" y="93364"/>
                  <a:pt x="1740850" y="98372"/>
                </a:cubicBezTo>
                <a:cubicBezTo>
                  <a:pt x="1738269" y="103380"/>
                  <a:pt x="1746028" y="108389"/>
                  <a:pt x="1746028" y="108389"/>
                </a:cubicBezTo>
                <a:cubicBezTo>
                  <a:pt x="1748609" y="113397"/>
                  <a:pt x="1748609" y="113397"/>
                  <a:pt x="1748609" y="113397"/>
                </a:cubicBezTo>
                <a:cubicBezTo>
                  <a:pt x="1748609" y="113397"/>
                  <a:pt x="1751189" y="120909"/>
                  <a:pt x="1753770" y="123413"/>
                </a:cubicBezTo>
                <a:cubicBezTo>
                  <a:pt x="1753770" y="125918"/>
                  <a:pt x="1753770" y="125918"/>
                  <a:pt x="1753770" y="125918"/>
                </a:cubicBezTo>
                <a:cubicBezTo>
                  <a:pt x="1753770" y="125918"/>
                  <a:pt x="1761529" y="130926"/>
                  <a:pt x="1764109" y="133430"/>
                </a:cubicBezTo>
                <a:cubicBezTo>
                  <a:pt x="1766690" y="133430"/>
                  <a:pt x="1766690" y="135934"/>
                  <a:pt x="1769271" y="138438"/>
                </a:cubicBezTo>
                <a:cubicBezTo>
                  <a:pt x="1771851" y="140942"/>
                  <a:pt x="1769271" y="145951"/>
                  <a:pt x="1769271" y="145951"/>
                </a:cubicBezTo>
                <a:cubicBezTo>
                  <a:pt x="1761529" y="153463"/>
                  <a:pt x="1761529" y="153463"/>
                  <a:pt x="1761529" y="153463"/>
                </a:cubicBezTo>
                <a:cubicBezTo>
                  <a:pt x="1761529" y="153463"/>
                  <a:pt x="1774432" y="153463"/>
                  <a:pt x="1779593" y="153463"/>
                </a:cubicBezTo>
                <a:cubicBezTo>
                  <a:pt x="1784771" y="153463"/>
                  <a:pt x="1784771" y="153463"/>
                  <a:pt x="1787352" y="153463"/>
                </a:cubicBezTo>
                <a:cubicBezTo>
                  <a:pt x="1789933" y="153463"/>
                  <a:pt x="1800272" y="155967"/>
                  <a:pt x="1800272" y="155967"/>
                </a:cubicBezTo>
                <a:cubicBezTo>
                  <a:pt x="1800272" y="155967"/>
                  <a:pt x="1805433" y="153463"/>
                  <a:pt x="1808014" y="153463"/>
                </a:cubicBezTo>
                <a:cubicBezTo>
                  <a:pt x="1813175" y="150959"/>
                  <a:pt x="1818336" y="150959"/>
                  <a:pt x="1818336" y="150959"/>
                </a:cubicBezTo>
                <a:cubicBezTo>
                  <a:pt x="1828676" y="143447"/>
                  <a:pt x="1828676" y="143447"/>
                  <a:pt x="1828676" y="143447"/>
                </a:cubicBezTo>
                <a:cubicBezTo>
                  <a:pt x="1828676" y="143447"/>
                  <a:pt x="1841596" y="145951"/>
                  <a:pt x="1846757" y="145951"/>
                </a:cubicBezTo>
                <a:cubicBezTo>
                  <a:pt x="1849338" y="145951"/>
                  <a:pt x="1857079" y="145951"/>
                  <a:pt x="1859677" y="143447"/>
                </a:cubicBezTo>
                <a:cubicBezTo>
                  <a:pt x="1862258" y="143447"/>
                  <a:pt x="1872580" y="148455"/>
                  <a:pt x="1872580" y="148455"/>
                </a:cubicBezTo>
                <a:cubicBezTo>
                  <a:pt x="1872580" y="148455"/>
                  <a:pt x="1877759" y="153463"/>
                  <a:pt x="1880339" y="155967"/>
                </a:cubicBezTo>
                <a:cubicBezTo>
                  <a:pt x="1877759" y="163488"/>
                  <a:pt x="1875161" y="168497"/>
                  <a:pt x="1875161" y="171001"/>
                </a:cubicBezTo>
                <a:cubicBezTo>
                  <a:pt x="1877759" y="173505"/>
                  <a:pt x="1885500" y="178513"/>
                  <a:pt x="1888081" y="183522"/>
                </a:cubicBezTo>
                <a:cubicBezTo>
                  <a:pt x="1888081" y="186026"/>
                  <a:pt x="1877759" y="198546"/>
                  <a:pt x="1877759" y="198546"/>
                </a:cubicBezTo>
                <a:cubicBezTo>
                  <a:pt x="1851918" y="208563"/>
                  <a:pt x="1851918" y="208563"/>
                  <a:pt x="1851918" y="208563"/>
                </a:cubicBezTo>
                <a:cubicBezTo>
                  <a:pt x="1851918" y="213571"/>
                  <a:pt x="1851918" y="213571"/>
                  <a:pt x="1851918" y="213571"/>
                </a:cubicBezTo>
                <a:cubicBezTo>
                  <a:pt x="1867419" y="231100"/>
                  <a:pt x="1867419" y="231100"/>
                  <a:pt x="1867419" y="231100"/>
                </a:cubicBezTo>
                <a:cubicBezTo>
                  <a:pt x="1882920" y="236108"/>
                  <a:pt x="1882920" y="236108"/>
                  <a:pt x="1882920" y="236108"/>
                </a:cubicBezTo>
                <a:cubicBezTo>
                  <a:pt x="1893242" y="261158"/>
                  <a:pt x="1893242" y="261158"/>
                  <a:pt x="1893242" y="261158"/>
                </a:cubicBezTo>
                <a:cubicBezTo>
                  <a:pt x="1916502" y="288704"/>
                  <a:pt x="1916502" y="288704"/>
                  <a:pt x="1916502" y="288704"/>
                </a:cubicBezTo>
                <a:cubicBezTo>
                  <a:pt x="1931985" y="321258"/>
                  <a:pt x="1931985" y="321258"/>
                  <a:pt x="1931985" y="321258"/>
                </a:cubicBezTo>
                <a:cubicBezTo>
                  <a:pt x="1952647" y="323762"/>
                  <a:pt x="1952647" y="323762"/>
                  <a:pt x="1952647" y="323762"/>
                </a:cubicBezTo>
                <a:cubicBezTo>
                  <a:pt x="1957826" y="336291"/>
                  <a:pt x="1952647" y="318754"/>
                  <a:pt x="1952647" y="338795"/>
                </a:cubicBezTo>
                <a:cubicBezTo>
                  <a:pt x="1947486" y="368845"/>
                  <a:pt x="1944906" y="348812"/>
                  <a:pt x="1952647" y="383870"/>
                </a:cubicBezTo>
                <a:cubicBezTo>
                  <a:pt x="1952647" y="393886"/>
                  <a:pt x="1991391" y="388878"/>
                  <a:pt x="1993988" y="388878"/>
                </a:cubicBezTo>
                <a:cubicBezTo>
                  <a:pt x="1991391" y="391382"/>
                  <a:pt x="2006891" y="398895"/>
                  <a:pt x="2001730" y="411424"/>
                </a:cubicBezTo>
                <a:cubicBezTo>
                  <a:pt x="1996569" y="421441"/>
                  <a:pt x="2022392" y="416432"/>
                  <a:pt x="2014650" y="431457"/>
                </a:cubicBezTo>
                <a:cubicBezTo>
                  <a:pt x="2012053" y="436465"/>
                  <a:pt x="2032732" y="431457"/>
                  <a:pt x="2043054" y="436465"/>
                </a:cubicBezTo>
                <a:cubicBezTo>
                  <a:pt x="2050813" y="438970"/>
                  <a:pt x="2050813" y="451490"/>
                  <a:pt x="2048215" y="453994"/>
                </a:cubicBezTo>
                <a:cubicBezTo>
                  <a:pt x="2043054" y="461507"/>
                  <a:pt x="2040473" y="456498"/>
                  <a:pt x="2030134" y="466515"/>
                </a:cubicBezTo>
                <a:cubicBezTo>
                  <a:pt x="2014650" y="476531"/>
                  <a:pt x="2022392" y="484044"/>
                  <a:pt x="2022392" y="486548"/>
                </a:cubicBezTo>
                <a:cubicBezTo>
                  <a:pt x="2019811" y="494069"/>
                  <a:pt x="2014650" y="496573"/>
                  <a:pt x="2012053" y="499078"/>
                </a:cubicBezTo>
                <a:cubicBezTo>
                  <a:pt x="1993988" y="489052"/>
                  <a:pt x="1993988" y="489052"/>
                  <a:pt x="1993988" y="489052"/>
                </a:cubicBezTo>
                <a:cubicBezTo>
                  <a:pt x="1988810" y="469019"/>
                  <a:pt x="1988810" y="469019"/>
                  <a:pt x="1988810" y="469019"/>
                </a:cubicBezTo>
                <a:cubicBezTo>
                  <a:pt x="1965567" y="469019"/>
                  <a:pt x="1965567" y="469019"/>
                  <a:pt x="1965567" y="469019"/>
                </a:cubicBezTo>
                <a:cubicBezTo>
                  <a:pt x="1955245" y="489052"/>
                  <a:pt x="1955245" y="489052"/>
                  <a:pt x="1955245" y="489052"/>
                </a:cubicBezTo>
                <a:cubicBezTo>
                  <a:pt x="1903582" y="494069"/>
                  <a:pt x="1903582" y="494069"/>
                  <a:pt x="1903582" y="494069"/>
                </a:cubicBezTo>
                <a:cubicBezTo>
                  <a:pt x="1885500" y="506590"/>
                  <a:pt x="1875161" y="484044"/>
                  <a:pt x="1864839" y="504086"/>
                </a:cubicBezTo>
                <a:cubicBezTo>
                  <a:pt x="1841596" y="506590"/>
                  <a:pt x="1862258" y="511598"/>
                  <a:pt x="1839015" y="509094"/>
                </a:cubicBezTo>
                <a:cubicBezTo>
                  <a:pt x="1833837" y="509094"/>
                  <a:pt x="1836418" y="539144"/>
                  <a:pt x="1823515" y="546656"/>
                </a:cubicBezTo>
                <a:cubicBezTo>
                  <a:pt x="1815756" y="549160"/>
                  <a:pt x="1815756" y="554168"/>
                  <a:pt x="1805433" y="554168"/>
                </a:cubicBezTo>
                <a:cubicBezTo>
                  <a:pt x="1789933" y="551664"/>
                  <a:pt x="1800272" y="541648"/>
                  <a:pt x="1797674" y="541648"/>
                </a:cubicBezTo>
                <a:cubicBezTo>
                  <a:pt x="1782191" y="539144"/>
                  <a:pt x="1782191" y="539144"/>
                  <a:pt x="1782191" y="539144"/>
                </a:cubicBezTo>
                <a:cubicBezTo>
                  <a:pt x="1769271" y="569193"/>
                  <a:pt x="1769271" y="569193"/>
                  <a:pt x="1769271" y="569193"/>
                </a:cubicBezTo>
                <a:cubicBezTo>
                  <a:pt x="1730527" y="584227"/>
                  <a:pt x="1730527" y="584227"/>
                  <a:pt x="1730527" y="584227"/>
                </a:cubicBezTo>
                <a:cubicBezTo>
                  <a:pt x="1702106" y="599252"/>
                  <a:pt x="1702106" y="599252"/>
                  <a:pt x="1702106" y="599252"/>
                </a:cubicBezTo>
                <a:cubicBezTo>
                  <a:pt x="1647879" y="614276"/>
                  <a:pt x="1647879" y="614276"/>
                  <a:pt x="1647879" y="614276"/>
                </a:cubicBezTo>
                <a:cubicBezTo>
                  <a:pt x="1619459" y="639318"/>
                  <a:pt x="1619459" y="639318"/>
                  <a:pt x="1619459" y="639318"/>
                </a:cubicBezTo>
                <a:cubicBezTo>
                  <a:pt x="1575554" y="651838"/>
                  <a:pt x="1614297" y="651838"/>
                  <a:pt x="1572974" y="689409"/>
                </a:cubicBezTo>
                <a:cubicBezTo>
                  <a:pt x="1544553" y="716955"/>
                  <a:pt x="1498068" y="724467"/>
                  <a:pt x="1456744" y="736988"/>
                </a:cubicBezTo>
                <a:cubicBezTo>
                  <a:pt x="1423162" y="719459"/>
                  <a:pt x="1423162" y="719459"/>
                  <a:pt x="1423162" y="719459"/>
                </a:cubicBezTo>
                <a:cubicBezTo>
                  <a:pt x="1423162" y="719459"/>
                  <a:pt x="1407661" y="724467"/>
                  <a:pt x="1399919" y="724467"/>
                </a:cubicBezTo>
                <a:cubicBezTo>
                  <a:pt x="1392160" y="726971"/>
                  <a:pt x="1366337" y="754525"/>
                  <a:pt x="1366337" y="754525"/>
                </a:cubicBezTo>
                <a:cubicBezTo>
                  <a:pt x="1332755" y="784575"/>
                  <a:pt x="1332755" y="784575"/>
                  <a:pt x="1332755" y="784575"/>
                </a:cubicBezTo>
                <a:cubicBezTo>
                  <a:pt x="1319852" y="792087"/>
                  <a:pt x="1304351" y="799600"/>
                  <a:pt x="1286270" y="799600"/>
                </a:cubicBezTo>
                <a:cubicBezTo>
                  <a:pt x="1263027" y="784575"/>
                  <a:pt x="1263027" y="784575"/>
                  <a:pt x="1263027" y="784575"/>
                </a:cubicBezTo>
                <a:cubicBezTo>
                  <a:pt x="1239785" y="784575"/>
                  <a:pt x="1229445" y="797096"/>
                  <a:pt x="1242365" y="814625"/>
                </a:cubicBezTo>
                <a:cubicBezTo>
                  <a:pt x="1247527" y="822146"/>
                  <a:pt x="1242365" y="827154"/>
                  <a:pt x="1244946" y="834666"/>
                </a:cubicBezTo>
                <a:cubicBezTo>
                  <a:pt x="1244946" y="847187"/>
                  <a:pt x="1268189" y="852195"/>
                  <a:pt x="1265608" y="862212"/>
                </a:cubicBezTo>
                <a:cubicBezTo>
                  <a:pt x="1263027" y="867220"/>
                  <a:pt x="1250107" y="867220"/>
                  <a:pt x="1239785" y="874733"/>
                </a:cubicBezTo>
                <a:cubicBezTo>
                  <a:pt x="1232026" y="879741"/>
                  <a:pt x="1247527" y="907295"/>
                  <a:pt x="1242365" y="907295"/>
                </a:cubicBezTo>
                <a:cubicBezTo>
                  <a:pt x="1242365" y="907295"/>
                  <a:pt x="1229445" y="937345"/>
                  <a:pt x="1219123" y="932336"/>
                </a:cubicBezTo>
                <a:cubicBezTo>
                  <a:pt x="1213945" y="927328"/>
                  <a:pt x="1206203" y="919816"/>
                  <a:pt x="1201041" y="909799"/>
                </a:cubicBezTo>
                <a:cubicBezTo>
                  <a:pt x="1195863" y="902278"/>
                  <a:pt x="1177782" y="894766"/>
                  <a:pt x="1175201" y="884749"/>
                </a:cubicBezTo>
                <a:cubicBezTo>
                  <a:pt x="1167459" y="874733"/>
                  <a:pt x="1201041" y="834666"/>
                  <a:pt x="1198444" y="832162"/>
                </a:cubicBezTo>
                <a:cubicBezTo>
                  <a:pt x="1201041" y="824650"/>
                  <a:pt x="1201041" y="824650"/>
                  <a:pt x="1195863" y="809616"/>
                </a:cubicBezTo>
                <a:cubicBezTo>
                  <a:pt x="1195863" y="802104"/>
                  <a:pt x="1172621" y="799600"/>
                  <a:pt x="1167459" y="792087"/>
                </a:cubicBezTo>
                <a:cubicBezTo>
                  <a:pt x="1151959" y="819633"/>
                  <a:pt x="1151959" y="819633"/>
                  <a:pt x="1151959" y="819633"/>
                </a:cubicBezTo>
                <a:cubicBezTo>
                  <a:pt x="1131297" y="832162"/>
                  <a:pt x="1131297" y="832162"/>
                  <a:pt x="1131297" y="832162"/>
                </a:cubicBezTo>
                <a:cubicBezTo>
                  <a:pt x="1110635" y="834666"/>
                  <a:pt x="1144217" y="857204"/>
                  <a:pt x="1128716" y="854700"/>
                </a:cubicBezTo>
                <a:cubicBezTo>
                  <a:pt x="1126136" y="852195"/>
                  <a:pt x="1108054" y="867220"/>
                  <a:pt x="1092553" y="859708"/>
                </a:cubicBezTo>
                <a:cubicBezTo>
                  <a:pt x="1074472" y="849691"/>
                  <a:pt x="1051230" y="847187"/>
                  <a:pt x="1043471" y="847187"/>
                </a:cubicBezTo>
                <a:cubicBezTo>
                  <a:pt x="1020228" y="857204"/>
                  <a:pt x="1020228" y="857204"/>
                  <a:pt x="1020228" y="857204"/>
                </a:cubicBezTo>
                <a:cubicBezTo>
                  <a:pt x="1012486" y="869724"/>
                  <a:pt x="1009906" y="884749"/>
                  <a:pt x="1004727" y="892261"/>
                </a:cubicBezTo>
                <a:cubicBezTo>
                  <a:pt x="984065" y="919816"/>
                  <a:pt x="984065" y="919816"/>
                  <a:pt x="984065" y="919816"/>
                </a:cubicBezTo>
                <a:cubicBezTo>
                  <a:pt x="955662" y="929832"/>
                  <a:pt x="978904" y="937345"/>
                  <a:pt x="965984" y="942353"/>
                </a:cubicBezTo>
                <a:cubicBezTo>
                  <a:pt x="960823" y="944857"/>
                  <a:pt x="953081" y="962386"/>
                  <a:pt x="935000" y="967394"/>
                </a:cubicBezTo>
                <a:cubicBezTo>
                  <a:pt x="924660" y="969898"/>
                  <a:pt x="909160" y="982419"/>
                  <a:pt x="896257" y="982419"/>
                </a:cubicBezTo>
                <a:cubicBezTo>
                  <a:pt x="891095" y="982419"/>
                  <a:pt x="862675" y="1002461"/>
                  <a:pt x="860094" y="1007469"/>
                </a:cubicBezTo>
                <a:cubicBezTo>
                  <a:pt x="839432" y="1002461"/>
                  <a:pt x="782607" y="987436"/>
                  <a:pt x="777446" y="967394"/>
                </a:cubicBezTo>
                <a:cubicBezTo>
                  <a:pt x="772268" y="949865"/>
                  <a:pt x="754187" y="974907"/>
                  <a:pt x="738703" y="957378"/>
                </a:cubicBezTo>
                <a:cubicBezTo>
                  <a:pt x="699960" y="944857"/>
                  <a:pt x="699960" y="944857"/>
                  <a:pt x="699960" y="944857"/>
                </a:cubicBezTo>
                <a:cubicBezTo>
                  <a:pt x="674119" y="944857"/>
                  <a:pt x="674119" y="944857"/>
                  <a:pt x="674119" y="944857"/>
                </a:cubicBezTo>
                <a:cubicBezTo>
                  <a:pt x="663797" y="944857"/>
                  <a:pt x="617295" y="949865"/>
                  <a:pt x="606972" y="954874"/>
                </a:cubicBezTo>
                <a:cubicBezTo>
                  <a:pt x="614714" y="982419"/>
                  <a:pt x="612133" y="962386"/>
                  <a:pt x="612133" y="994949"/>
                </a:cubicBezTo>
                <a:cubicBezTo>
                  <a:pt x="596633" y="997453"/>
                  <a:pt x="614714" y="1030006"/>
                  <a:pt x="601811" y="1040023"/>
                </a:cubicBezTo>
                <a:cubicBezTo>
                  <a:pt x="557889" y="1050039"/>
                  <a:pt x="557889" y="1050039"/>
                  <a:pt x="557889" y="1050039"/>
                </a:cubicBezTo>
                <a:cubicBezTo>
                  <a:pt x="532066" y="1065064"/>
                  <a:pt x="532066" y="1065064"/>
                  <a:pt x="532066" y="1065064"/>
                </a:cubicBezTo>
                <a:cubicBezTo>
                  <a:pt x="485581" y="1065064"/>
                  <a:pt x="485581" y="1065064"/>
                  <a:pt x="485581" y="1065064"/>
                </a:cubicBezTo>
                <a:cubicBezTo>
                  <a:pt x="485581" y="1067577"/>
                  <a:pt x="462322" y="1052544"/>
                  <a:pt x="459741" y="1042527"/>
                </a:cubicBezTo>
                <a:cubicBezTo>
                  <a:pt x="446838" y="1009973"/>
                  <a:pt x="454580" y="1014982"/>
                  <a:pt x="444240" y="1009973"/>
                </a:cubicBezTo>
                <a:cubicBezTo>
                  <a:pt x="426176" y="1004965"/>
                  <a:pt x="426176" y="1012477"/>
                  <a:pt x="420998" y="1009973"/>
                </a:cubicBezTo>
                <a:cubicBezTo>
                  <a:pt x="420998" y="1007469"/>
                  <a:pt x="410675" y="1009973"/>
                  <a:pt x="395175" y="1022494"/>
                </a:cubicBezTo>
                <a:cubicBezTo>
                  <a:pt x="390013" y="1030006"/>
                  <a:pt x="379674" y="1050039"/>
                  <a:pt x="374513" y="1052544"/>
                </a:cubicBezTo>
                <a:cubicBezTo>
                  <a:pt x="369351" y="1057552"/>
                  <a:pt x="369351" y="1040023"/>
                  <a:pt x="364173" y="1042527"/>
                </a:cubicBezTo>
                <a:cubicBezTo>
                  <a:pt x="353851" y="1047535"/>
                  <a:pt x="356431" y="1032510"/>
                  <a:pt x="335769" y="1045031"/>
                </a:cubicBezTo>
                <a:cubicBezTo>
                  <a:pt x="328010" y="1050039"/>
                  <a:pt x="302187" y="1042527"/>
                  <a:pt x="333189" y="1032510"/>
                </a:cubicBezTo>
                <a:cubicBezTo>
                  <a:pt x="338350" y="1032510"/>
                  <a:pt x="379674" y="1002461"/>
                  <a:pt x="379674" y="999957"/>
                </a:cubicBezTo>
                <a:cubicBezTo>
                  <a:pt x="382254" y="994949"/>
                  <a:pt x="353851" y="982419"/>
                  <a:pt x="351270" y="982419"/>
                </a:cubicBezTo>
                <a:cubicBezTo>
                  <a:pt x="348689" y="982419"/>
                  <a:pt x="335769" y="1002461"/>
                  <a:pt x="322849" y="1007469"/>
                </a:cubicBezTo>
                <a:cubicBezTo>
                  <a:pt x="302187" y="1012477"/>
                  <a:pt x="302187" y="1014982"/>
                  <a:pt x="291865" y="1017486"/>
                </a:cubicBezTo>
                <a:cubicBezTo>
                  <a:pt x="284106" y="1019990"/>
                  <a:pt x="281525" y="1009973"/>
                  <a:pt x="276364" y="1012477"/>
                </a:cubicBezTo>
                <a:cubicBezTo>
                  <a:pt x="268605" y="1014982"/>
                  <a:pt x="268605" y="1019990"/>
                  <a:pt x="263444" y="1019990"/>
                </a:cubicBezTo>
                <a:cubicBezTo>
                  <a:pt x="250524" y="1019990"/>
                  <a:pt x="258283" y="1002461"/>
                  <a:pt x="258283" y="1002461"/>
                </a:cubicBezTo>
                <a:cubicBezTo>
                  <a:pt x="268605" y="997453"/>
                  <a:pt x="266025" y="1002461"/>
                  <a:pt x="281525" y="997453"/>
                </a:cubicBezTo>
                <a:cubicBezTo>
                  <a:pt x="286687" y="994949"/>
                  <a:pt x="302187" y="989940"/>
                  <a:pt x="302187" y="982419"/>
                </a:cubicBezTo>
                <a:cubicBezTo>
                  <a:pt x="294445" y="954874"/>
                  <a:pt x="281525" y="979915"/>
                  <a:pt x="276364" y="969898"/>
                </a:cubicBezTo>
                <a:cubicBezTo>
                  <a:pt x="271203" y="959882"/>
                  <a:pt x="263444" y="964890"/>
                  <a:pt x="260863" y="959882"/>
                </a:cubicBezTo>
                <a:cubicBezTo>
                  <a:pt x="255702" y="947361"/>
                  <a:pt x="255702" y="994949"/>
                  <a:pt x="245363" y="959882"/>
                </a:cubicBezTo>
                <a:cubicBezTo>
                  <a:pt x="240201" y="942353"/>
                  <a:pt x="253122" y="942353"/>
                  <a:pt x="224701" y="934841"/>
                </a:cubicBezTo>
                <a:cubicBezTo>
                  <a:pt x="224701" y="934841"/>
                  <a:pt x="219540" y="932336"/>
                  <a:pt x="216959" y="932336"/>
                </a:cubicBezTo>
                <a:cubicBezTo>
                  <a:pt x="216959" y="929832"/>
                  <a:pt x="219540" y="927328"/>
                  <a:pt x="219540" y="927328"/>
                </a:cubicBezTo>
                <a:cubicBezTo>
                  <a:pt x="219540" y="927328"/>
                  <a:pt x="211781" y="919816"/>
                  <a:pt x="209200" y="919816"/>
                </a:cubicBezTo>
                <a:cubicBezTo>
                  <a:pt x="209200" y="919816"/>
                  <a:pt x="201458" y="924824"/>
                  <a:pt x="201458" y="924824"/>
                </a:cubicBezTo>
                <a:cubicBezTo>
                  <a:pt x="201458" y="924824"/>
                  <a:pt x="198878" y="924824"/>
                  <a:pt x="196297" y="924824"/>
                </a:cubicBezTo>
                <a:cubicBezTo>
                  <a:pt x="196297" y="922320"/>
                  <a:pt x="204039" y="922320"/>
                  <a:pt x="214378" y="917312"/>
                </a:cubicBezTo>
                <a:cubicBezTo>
                  <a:pt x="219540" y="917312"/>
                  <a:pt x="222120" y="924824"/>
                  <a:pt x="227281" y="924824"/>
                </a:cubicBezTo>
                <a:cubicBezTo>
                  <a:pt x="232460" y="927328"/>
                  <a:pt x="242782" y="924824"/>
                  <a:pt x="242782" y="922320"/>
                </a:cubicBezTo>
                <a:cubicBezTo>
                  <a:pt x="245363" y="919816"/>
                  <a:pt x="232460" y="912303"/>
                  <a:pt x="235040" y="899774"/>
                </a:cubicBezTo>
                <a:cubicBezTo>
                  <a:pt x="235040" y="894766"/>
                  <a:pt x="240201" y="894766"/>
                  <a:pt x="235040" y="892261"/>
                </a:cubicBezTo>
                <a:cubicBezTo>
                  <a:pt x="229862" y="889757"/>
                  <a:pt x="229862" y="887253"/>
                  <a:pt x="229862" y="887253"/>
                </a:cubicBezTo>
                <a:cubicBezTo>
                  <a:pt x="196297" y="884749"/>
                  <a:pt x="196297" y="884749"/>
                  <a:pt x="196297" y="884749"/>
                </a:cubicBezTo>
                <a:cubicBezTo>
                  <a:pt x="196297" y="884749"/>
                  <a:pt x="196297" y="884749"/>
                  <a:pt x="191119" y="882245"/>
                </a:cubicBezTo>
                <a:cubicBezTo>
                  <a:pt x="185957" y="879741"/>
                  <a:pt x="180796" y="877237"/>
                  <a:pt x="180796" y="877237"/>
                </a:cubicBezTo>
                <a:cubicBezTo>
                  <a:pt x="170457" y="869724"/>
                  <a:pt x="170457" y="869724"/>
                  <a:pt x="170457" y="869724"/>
                </a:cubicBezTo>
                <a:cubicBezTo>
                  <a:pt x="170457" y="869724"/>
                  <a:pt x="160134" y="872228"/>
                  <a:pt x="157554" y="872228"/>
                </a:cubicBezTo>
                <a:cubicBezTo>
                  <a:pt x="157554" y="872228"/>
                  <a:pt x="160134" y="882245"/>
                  <a:pt x="160134" y="882245"/>
                </a:cubicBezTo>
                <a:cubicBezTo>
                  <a:pt x="157554" y="884749"/>
                  <a:pt x="157554" y="894766"/>
                  <a:pt x="147214" y="887253"/>
                </a:cubicBezTo>
                <a:cubicBezTo>
                  <a:pt x="144634" y="884749"/>
                  <a:pt x="136892" y="877237"/>
                  <a:pt x="134294" y="877237"/>
                </a:cubicBezTo>
                <a:cubicBezTo>
                  <a:pt x="131713" y="879741"/>
                  <a:pt x="121391" y="877237"/>
                  <a:pt x="121391" y="874733"/>
                </a:cubicBezTo>
                <a:cubicBezTo>
                  <a:pt x="118810" y="872228"/>
                  <a:pt x="111052" y="869724"/>
                  <a:pt x="111052" y="869724"/>
                </a:cubicBezTo>
                <a:cubicBezTo>
                  <a:pt x="111052" y="869724"/>
                  <a:pt x="118810" y="859708"/>
                  <a:pt x="116230" y="857204"/>
                </a:cubicBezTo>
                <a:cubicBezTo>
                  <a:pt x="113632" y="857204"/>
                  <a:pt x="129133" y="862212"/>
                  <a:pt x="129133" y="862212"/>
                </a:cubicBezTo>
                <a:cubicBezTo>
                  <a:pt x="129133" y="862212"/>
                  <a:pt x="129133" y="849691"/>
                  <a:pt x="131713" y="849691"/>
                </a:cubicBezTo>
                <a:cubicBezTo>
                  <a:pt x="134294" y="847187"/>
                  <a:pt x="126552" y="847187"/>
                  <a:pt x="123972" y="844683"/>
                </a:cubicBezTo>
                <a:cubicBezTo>
                  <a:pt x="121391" y="842179"/>
                  <a:pt x="118810" y="834666"/>
                  <a:pt x="118810" y="834666"/>
                </a:cubicBezTo>
                <a:cubicBezTo>
                  <a:pt x="118810" y="834666"/>
                  <a:pt x="113632" y="832162"/>
                  <a:pt x="113632" y="829658"/>
                </a:cubicBezTo>
                <a:cubicBezTo>
                  <a:pt x="111052" y="819633"/>
                  <a:pt x="118810" y="812120"/>
                  <a:pt x="121391" y="812120"/>
                </a:cubicBezTo>
                <a:cubicBezTo>
                  <a:pt x="123972" y="814625"/>
                  <a:pt x="123972" y="814625"/>
                  <a:pt x="126552" y="814625"/>
                </a:cubicBezTo>
                <a:cubicBezTo>
                  <a:pt x="131713" y="817129"/>
                  <a:pt x="131713" y="817129"/>
                  <a:pt x="131713" y="817129"/>
                </a:cubicBezTo>
                <a:cubicBezTo>
                  <a:pt x="131713" y="817129"/>
                  <a:pt x="136892" y="824650"/>
                  <a:pt x="136892" y="824650"/>
                </a:cubicBezTo>
                <a:cubicBezTo>
                  <a:pt x="139472" y="824650"/>
                  <a:pt x="147214" y="832162"/>
                  <a:pt x="147214" y="832162"/>
                </a:cubicBezTo>
                <a:cubicBezTo>
                  <a:pt x="147214" y="832162"/>
                  <a:pt x="152375" y="842179"/>
                  <a:pt x="154973" y="844683"/>
                </a:cubicBezTo>
                <a:cubicBezTo>
                  <a:pt x="157554" y="844683"/>
                  <a:pt x="157554" y="839675"/>
                  <a:pt x="162715" y="839675"/>
                </a:cubicBezTo>
                <a:cubicBezTo>
                  <a:pt x="167876" y="842179"/>
                  <a:pt x="173037" y="847187"/>
                  <a:pt x="175635" y="844683"/>
                </a:cubicBezTo>
                <a:cubicBezTo>
                  <a:pt x="178216" y="844683"/>
                  <a:pt x="180796" y="832162"/>
                  <a:pt x="180796" y="832162"/>
                </a:cubicBezTo>
                <a:cubicBezTo>
                  <a:pt x="180796" y="832162"/>
                  <a:pt x="165296" y="822146"/>
                  <a:pt x="162715" y="822146"/>
                </a:cubicBezTo>
                <a:cubicBezTo>
                  <a:pt x="162715" y="819633"/>
                  <a:pt x="157554" y="817129"/>
                  <a:pt x="157554" y="814625"/>
                </a:cubicBezTo>
                <a:cubicBezTo>
                  <a:pt x="154973" y="814625"/>
                  <a:pt x="149795" y="812120"/>
                  <a:pt x="149795" y="812120"/>
                </a:cubicBezTo>
                <a:cubicBezTo>
                  <a:pt x="149795" y="812120"/>
                  <a:pt x="147214" y="804608"/>
                  <a:pt x="147214" y="804608"/>
                </a:cubicBezTo>
                <a:cubicBezTo>
                  <a:pt x="144634" y="802104"/>
                  <a:pt x="147214" y="797096"/>
                  <a:pt x="147214" y="797096"/>
                </a:cubicBezTo>
                <a:cubicBezTo>
                  <a:pt x="149795" y="794591"/>
                  <a:pt x="154973" y="792087"/>
                  <a:pt x="157554" y="792087"/>
                </a:cubicBezTo>
                <a:cubicBezTo>
                  <a:pt x="160134" y="792087"/>
                  <a:pt x="167876" y="789583"/>
                  <a:pt x="167876" y="789583"/>
                </a:cubicBezTo>
                <a:cubicBezTo>
                  <a:pt x="170457" y="777063"/>
                  <a:pt x="170457" y="777063"/>
                  <a:pt x="170457" y="777063"/>
                </a:cubicBezTo>
                <a:cubicBezTo>
                  <a:pt x="170457" y="777063"/>
                  <a:pt x="175635" y="767046"/>
                  <a:pt x="175635" y="767046"/>
                </a:cubicBezTo>
                <a:cubicBezTo>
                  <a:pt x="173037" y="767046"/>
                  <a:pt x="154973" y="774558"/>
                  <a:pt x="154973" y="772054"/>
                </a:cubicBezTo>
                <a:cubicBezTo>
                  <a:pt x="152375" y="772054"/>
                  <a:pt x="147214" y="772054"/>
                  <a:pt x="147214" y="769550"/>
                </a:cubicBezTo>
                <a:cubicBezTo>
                  <a:pt x="144634" y="767046"/>
                  <a:pt x="144634" y="762038"/>
                  <a:pt x="144634" y="759534"/>
                </a:cubicBezTo>
                <a:cubicBezTo>
                  <a:pt x="144634" y="757030"/>
                  <a:pt x="147214" y="752021"/>
                  <a:pt x="147214" y="752021"/>
                </a:cubicBezTo>
                <a:cubicBezTo>
                  <a:pt x="147214" y="752021"/>
                  <a:pt x="144634" y="747013"/>
                  <a:pt x="142053" y="747013"/>
                </a:cubicBezTo>
                <a:cubicBezTo>
                  <a:pt x="142053" y="744509"/>
                  <a:pt x="139472" y="739501"/>
                  <a:pt x="139472" y="739501"/>
                </a:cubicBezTo>
                <a:cubicBezTo>
                  <a:pt x="139472" y="739501"/>
                  <a:pt x="121391" y="729475"/>
                  <a:pt x="121391" y="729475"/>
                </a:cubicBezTo>
                <a:cubicBezTo>
                  <a:pt x="121391" y="726971"/>
                  <a:pt x="121391" y="719459"/>
                  <a:pt x="123972" y="719459"/>
                </a:cubicBezTo>
                <a:cubicBezTo>
                  <a:pt x="123972" y="716955"/>
                  <a:pt x="121391" y="711946"/>
                  <a:pt x="126552" y="706938"/>
                </a:cubicBezTo>
                <a:cubicBezTo>
                  <a:pt x="134294" y="701930"/>
                  <a:pt x="139472" y="686905"/>
                  <a:pt x="139472" y="686905"/>
                </a:cubicBezTo>
                <a:cubicBezTo>
                  <a:pt x="139472" y="686905"/>
                  <a:pt x="121391" y="684401"/>
                  <a:pt x="121391" y="684401"/>
                </a:cubicBezTo>
                <a:cubicBezTo>
                  <a:pt x="118810" y="684401"/>
                  <a:pt x="111052" y="694417"/>
                  <a:pt x="111052" y="694417"/>
                </a:cubicBezTo>
                <a:cubicBezTo>
                  <a:pt x="111052" y="694417"/>
                  <a:pt x="100729" y="696922"/>
                  <a:pt x="100729" y="699426"/>
                </a:cubicBezTo>
                <a:cubicBezTo>
                  <a:pt x="98148" y="699426"/>
                  <a:pt x="85228" y="701930"/>
                  <a:pt x="85228" y="704434"/>
                </a:cubicBezTo>
                <a:cubicBezTo>
                  <a:pt x="82648" y="704434"/>
                  <a:pt x="77487" y="709442"/>
                  <a:pt x="74889" y="709442"/>
                </a:cubicBezTo>
                <a:cubicBezTo>
                  <a:pt x="72308" y="711946"/>
                  <a:pt x="61986" y="716955"/>
                  <a:pt x="61986" y="716955"/>
                </a:cubicBezTo>
                <a:cubicBezTo>
                  <a:pt x="61986" y="716955"/>
                  <a:pt x="51646" y="716955"/>
                  <a:pt x="51646" y="716955"/>
                </a:cubicBezTo>
                <a:cubicBezTo>
                  <a:pt x="51646" y="714450"/>
                  <a:pt x="51646" y="696922"/>
                  <a:pt x="51646" y="696922"/>
                </a:cubicBezTo>
                <a:cubicBezTo>
                  <a:pt x="51646" y="696922"/>
                  <a:pt x="56808" y="694417"/>
                  <a:pt x="56808" y="691913"/>
                </a:cubicBezTo>
                <a:cubicBezTo>
                  <a:pt x="56808" y="691913"/>
                  <a:pt x="54227" y="681897"/>
                  <a:pt x="51646" y="679393"/>
                </a:cubicBezTo>
                <a:cubicBezTo>
                  <a:pt x="51646" y="679393"/>
                  <a:pt x="51646" y="666872"/>
                  <a:pt x="51646" y="664368"/>
                </a:cubicBezTo>
                <a:cubicBezTo>
                  <a:pt x="51646" y="659360"/>
                  <a:pt x="49066" y="651838"/>
                  <a:pt x="49066" y="651838"/>
                </a:cubicBezTo>
                <a:cubicBezTo>
                  <a:pt x="46485" y="639318"/>
                  <a:pt x="46485" y="639318"/>
                  <a:pt x="46485" y="639318"/>
                </a:cubicBezTo>
                <a:cubicBezTo>
                  <a:pt x="49066" y="629301"/>
                  <a:pt x="49066" y="629301"/>
                  <a:pt x="49066" y="629301"/>
                </a:cubicBezTo>
                <a:cubicBezTo>
                  <a:pt x="51646" y="624293"/>
                  <a:pt x="51646" y="624293"/>
                  <a:pt x="51646" y="624293"/>
                </a:cubicBezTo>
                <a:cubicBezTo>
                  <a:pt x="51646" y="624293"/>
                  <a:pt x="56808" y="614276"/>
                  <a:pt x="56808" y="614276"/>
                </a:cubicBezTo>
                <a:cubicBezTo>
                  <a:pt x="56808" y="611772"/>
                  <a:pt x="61986" y="601756"/>
                  <a:pt x="61986" y="601756"/>
                </a:cubicBezTo>
                <a:cubicBezTo>
                  <a:pt x="64566" y="599252"/>
                  <a:pt x="80067" y="584227"/>
                  <a:pt x="80067" y="584227"/>
                </a:cubicBezTo>
                <a:cubicBezTo>
                  <a:pt x="87809" y="574210"/>
                  <a:pt x="87809" y="574210"/>
                  <a:pt x="87809" y="574210"/>
                </a:cubicBezTo>
                <a:cubicBezTo>
                  <a:pt x="87809" y="574210"/>
                  <a:pt x="98148" y="574210"/>
                  <a:pt x="100729" y="574210"/>
                </a:cubicBezTo>
                <a:cubicBezTo>
                  <a:pt x="100729" y="574210"/>
                  <a:pt x="111052" y="566689"/>
                  <a:pt x="111052" y="566689"/>
                </a:cubicBezTo>
                <a:cubicBezTo>
                  <a:pt x="113632" y="561681"/>
                  <a:pt x="113632" y="561681"/>
                  <a:pt x="113632" y="561681"/>
                </a:cubicBezTo>
                <a:cubicBezTo>
                  <a:pt x="121391" y="561681"/>
                  <a:pt x="121391" y="561681"/>
                  <a:pt x="121391" y="561681"/>
                </a:cubicBezTo>
                <a:cubicBezTo>
                  <a:pt x="121391" y="561681"/>
                  <a:pt x="126552" y="556672"/>
                  <a:pt x="129133" y="556672"/>
                </a:cubicBezTo>
                <a:cubicBezTo>
                  <a:pt x="129133" y="556672"/>
                  <a:pt x="134294" y="556672"/>
                  <a:pt x="139472" y="556672"/>
                </a:cubicBezTo>
                <a:cubicBezTo>
                  <a:pt x="144634" y="556672"/>
                  <a:pt x="147214" y="554168"/>
                  <a:pt x="149795" y="554168"/>
                </a:cubicBezTo>
                <a:cubicBezTo>
                  <a:pt x="149795" y="556672"/>
                  <a:pt x="160134" y="566689"/>
                  <a:pt x="160134" y="566689"/>
                </a:cubicBezTo>
                <a:cubicBezTo>
                  <a:pt x="191119" y="561681"/>
                  <a:pt x="191119" y="561681"/>
                  <a:pt x="191119" y="561681"/>
                </a:cubicBezTo>
                <a:cubicBezTo>
                  <a:pt x="204039" y="556672"/>
                  <a:pt x="204039" y="556672"/>
                  <a:pt x="204039" y="556672"/>
                </a:cubicBezTo>
                <a:cubicBezTo>
                  <a:pt x="204039" y="556672"/>
                  <a:pt x="204039" y="549160"/>
                  <a:pt x="204039" y="549160"/>
                </a:cubicBezTo>
                <a:cubicBezTo>
                  <a:pt x="201458" y="546656"/>
                  <a:pt x="188538" y="544152"/>
                  <a:pt x="188538" y="544152"/>
                </a:cubicBezTo>
                <a:cubicBezTo>
                  <a:pt x="188538" y="541648"/>
                  <a:pt x="193716" y="531631"/>
                  <a:pt x="193716" y="531631"/>
                </a:cubicBezTo>
                <a:cubicBezTo>
                  <a:pt x="196297" y="531631"/>
                  <a:pt x="198878" y="531631"/>
                  <a:pt x="204039" y="531631"/>
                </a:cubicBezTo>
                <a:cubicBezTo>
                  <a:pt x="209200" y="531631"/>
                  <a:pt x="219540" y="531631"/>
                  <a:pt x="219540" y="531631"/>
                </a:cubicBezTo>
                <a:cubicBezTo>
                  <a:pt x="219540" y="531631"/>
                  <a:pt x="224701" y="536639"/>
                  <a:pt x="219540" y="539144"/>
                </a:cubicBezTo>
                <a:cubicBezTo>
                  <a:pt x="216959" y="541648"/>
                  <a:pt x="214378" y="541648"/>
                  <a:pt x="214378" y="544152"/>
                </a:cubicBezTo>
                <a:cubicBezTo>
                  <a:pt x="214378" y="544152"/>
                  <a:pt x="214378" y="549160"/>
                  <a:pt x="216959" y="549160"/>
                </a:cubicBezTo>
                <a:cubicBezTo>
                  <a:pt x="216959" y="549160"/>
                  <a:pt x="229862" y="546656"/>
                  <a:pt x="229862" y="546656"/>
                </a:cubicBezTo>
                <a:cubicBezTo>
                  <a:pt x="229862" y="546656"/>
                  <a:pt x="232460" y="541648"/>
                  <a:pt x="237621" y="541648"/>
                </a:cubicBezTo>
                <a:cubicBezTo>
                  <a:pt x="240201" y="539144"/>
                  <a:pt x="247943" y="536639"/>
                  <a:pt x="247943" y="536639"/>
                </a:cubicBezTo>
                <a:cubicBezTo>
                  <a:pt x="273784" y="534135"/>
                  <a:pt x="273784" y="534135"/>
                  <a:pt x="273784" y="534135"/>
                </a:cubicBezTo>
                <a:cubicBezTo>
                  <a:pt x="291865" y="529127"/>
                  <a:pt x="291865" y="529127"/>
                  <a:pt x="291865" y="529127"/>
                </a:cubicBezTo>
                <a:cubicBezTo>
                  <a:pt x="291865" y="529127"/>
                  <a:pt x="312527" y="516606"/>
                  <a:pt x="317688" y="516606"/>
                </a:cubicBezTo>
                <a:cubicBezTo>
                  <a:pt x="325430" y="519111"/>
                  <a:pt x="330608" y="519111"/>
                  <a:pt x="333189" y="516606"/>
                </a:cubicBezTo>
                <a:cubicBezTo>
                  <a:pt x="335769" y="514102"/>
                  <a:pt x="340931" y="506590"/>
                  <a:pt x="340931" y="506590"/>
                </a:cubicBezTo>
                <a:cubicBezTo>
                  <a:pt x="335769" y="504086"/>
                  <a:pt x="335769" y="504086"/>
                  <a:pt x="335769" y="504086"/>
                </a:cubicBezTo>
                <a:cubicBezTo>
                  <a:pt x="322849" y="504086"/>
                  <a:pt x="322849" y="504086"/>
                  <a:pt x="322849" y="504086"/>
                </a:cubicBezTo>
                <a:cubicBezTo>
                  <a:pt x="322849" y="504086"/>
                  <a:pt x="309946" y="506590"/>
                  <a:pt x="309946" y="506590"/>
                </a:cubicBezTo>
                <a:cubicBezTo>
                  <a:pt x="307349" y="504086"/>
                  <a:pt x="299607" y="504086"/>
                  <a:pt x="302187" y="501582"/>
                </a:cubicBezTo>
                <a:cubicBezTo>
                  <a:pt x="304768" y="496573"/>
                  <a:pt x="304768" y="496573"/>
                  <a:pt x="309946" y="491556"/>
                </a:cubicBezTo>
                <a:cubicBezTo>
                  <a:pt x="312527" y="489052"/>
                  <a:pt x="315107" y="486548"/>
                  <a:pt x="317688" y="484044"/>
                </a:cubicBezTo>
                <a:cubicBezTo>
                  <a:pt x="322849" y="484044"/>
                  <a:pt x="322849" y="481540"/>
                  <a:pt x="328010" y="479036"/>
                </a:cubicBezTo>
                <a:cubicBezTo>
                  <a:pt x="333189" y="476531"/>
                  <a:pt x="333189" y="476531"/>
                  <a:pt x="343511" y="471523"/>
                </a:cubicBezTo>
                <a:cubicBezTo>
                  <a:pt x="353851" y="469019"/>
                  <a:pt x="374513" y="453994"/>
                  <a:pt x="377093" y="453994"/>
                </a:cubicBezTo>
                <a:cubicBezTo>
                  <a:pt x="379674" y="453994"/>
                  <a:pt x="382254" y="456498"/>
                  <a:pt x="392594" y="451490"/>
                </a:cubicBezTo>
                <a:cubicBezTo>
                  <a:pt x="405497" y="448986"/>
                  <a:pt x="413256" y="441474"/>
                  <a:pt x="410675" y="441474"/>
                </a:cubicBezTo>
                <a:cubicBezTo>
                  <a:pt x="408095" y="441474"/>
                  <a:pt x="402916" y="438970"/>
                  <a:pt x="397755" y="441474"/>
                </a:cubicBezTo>
                <a:cubicBezTo>
                  <a:pt x="390013" y="443978"/>
                  <a:pt x="395175" y="438970"/>
                  <a:pt x="384835" y="443978"/>
                </a:cubicBezTo>
                <a:cubicBezTo>
                  <a:pt x="371932" y="451490"/>
                  <a:pt x="353851" y="456498"/>
                  <a:pt x="348689" y="456498"/>
                </a:cubicBezTo>
                <a:cubicBezTo>
                  <a:pt x="343511" y="453994"/>
                  <a:pt x="338350" y="451490"/>
                  <a:pt x="333189" y="446482"/>
                </a:cubicBezTo>
                <a:cubicBezTo>
                  <a:pt x="325430" y="441474"/>
                  <a:pt x="309946" y="441474"/>
                  <a:pt x="309946" y="438970"/>
                </a:cubicBezTo>
                <a:cubicBezTo>
                  <a:pt x="307349" y="438970"/>
                  <a:pt x="286687" y="446482"/>
                  <a:pt x="286687" y="446482"/>
                </a:cubicBezTo>
                <a:cubicBezTo>
                  <a:pt x="286687" y="446482"/>
                  <a:pt x="258283" y="448986"/>
                  <a:pt x="250524" y="448986"/>
                </a:cubicBezTo>
                <a:cubicBezTo>
                  <a:pt x="245363" y="448986"/>
                  <a:pt x="229862" y="446482"/>
                  <a:pt x="227281" y="446482"/>
                </a:cubicBezTo>
                <a:cubicBezTo>
                  <a:pt x="227281" y="446482"/>
                  <a:pt x="211781" y="451490"/>
                  <a:pt x="211781" y="451490"/>
                </a:cubicBezTo>
                <a:cubicBezTo>
                  <a:pt x="209200" y="451490"/>
                  <a:pt x="198878" y="466515"/>
                  <a:pt x="193716" y="469019"/>
                </a:cubicBezTo>
                <a:cubicBezTo>
                  <a:pt x="188538" y="471523"/>
                  <a:pt x="175635" y="469019"/>
                  <a:pt x="175635" y="469019"/>
                </a:cubicBezTo>
                <a:cubicBezTo>
                  <a:pt x="175635" y="469019"/>
                  <a:pt x="170457" y="474027"/>
                  <a:pt x="165296" y="476531"/>
                </a:cubicBezTo>
                <a:cubicBezTo>
                  <a:pt x="160134" y="479036"/>
                  <a:pt x="152375" y="484044"/>
                  <a:pt x="147214" y="486548"/>
                </a:cubicBezTo>
                <a:cubicBezTo>
                  <a:pt x="142053" y="489052"/>
                  <a:pt x="139472" y="509094"/>
                  <a:pt x="139472" y="511598"/>
                </a:cubicBezTo>
                <a:cubicBezTo>
                  <a:pt x="136892" y="516606"/>
                  <a:pt x="123972" y="534135"/>
                  <a:pt x="123972" y="534135"/>
                </a:cubicBezTo>
                <a:cubicBezTo>
                  <a:pt x="111052" y="546656"/>
                  <a:pt x="111052" y="546656"/>
                  <a:pt x="111052" y="546656"/>
                </a:cubicBezTo>
                <a:cubicBezTo>
                  <a:pt x="111052" y="546656"/>
                  <a:pt x="100729" y="556672"/>
                  <a:pt x="98148" y="556672"/>
                </a:cubicBezTo>
                <a:cubicBezTo>
                  <a:pt x="95551" y="559177"/>
                  <a:pt x="80067" y="574210"/>
                  <a:pt x="80067" y="574210"/>
                </a:cubicBezTo>
                <a:cubicBezTo>
                  <a:pt x="80067" y="574210"/>
                  <a:pt x="74889" y="571697"/>
                  <a:pt x="74889" y="571697"/>
                </a:cubicBezTo>
                <a:cubicBezTo>
                  <a:pt x="74889" y="571697"/>
                  <a:pt x="64566" y="586731"/>
                  <a:pt x="64566" y="586731"/>
                </a:cubicBezTo>
                <a:cubicBezTo>
                  <a:pt x="64566" y="586731"/>
                  <a:pt x="59405" y="599252"/>
                  <a:pt x="56808" y="601756"/>
                </a:cubicBezTo>
                <a:cubicBezTo>
                  <a:pt x="56808" y="604260"/>
                  <a:pt x="46485" y="619285"/>
                  <a:pt x="46485" y="619285"/>
                </a:cubicBezTo>
                <a:cubicBezTo>
                  <a:pt x="43904" y="624293"/>
                  <a:pt x="43904" y="624293"/>
                  <a:pt x="43904" y="624293"/>
                </a:cubicBezTo>
                <a:cubicBezTo>
                  <a:pt x="41324" y="634309"/>
                  <a:pt x="41324" y="634309"/>
                  <a:pt x="41324" y="634309"/>
                </a:cubicBezTo>
                <a:cubicBezTo>
                  <a:pt x="41324" y="634309"/>
                  <a:pt x="36146" y="639318"/>
                  <a:pt x="36146" y="636814"/>
                </a:cubicBezTo>
                <a:cubicBezTo>
                  <a:pt x="36146" y="634309"/>
                  <a:pt x="36146" y="624293"/>
                  <a:pt x="38743" y="621789"/>
                </a:cubicBezTo>
                <a:cubicBezTo>
                  <a:pt x="41324" y="619285"/>
                  <a:pt x="41324" y="614276"/>
                  <a:pt x="41324" y="614276"/>
                </a:cubicBezTo>
                <a:cubicBezTo>
                  <a:pt x="38743" y="601756"/>
                  <a:pt x="38743" y="601756"/>
                  <a:pt x="38743" y="601756"/>
                </a:cubicBezTo>
                <a:cubicBezTo>
                  <a:pt x="38743" y="601756"/>
                  <a:pt x="36146" y="606764"/>
                  <a:pt x="38743" y="599252"/>
                </a:cubicBezTo>
                <a:cubicBezTo>
                  <a:pt x="41324" y="591739"/>
                  <a:pt x="38743" y="591739"/>
                  <a:pt x="41324" y="589235"/>
                </a:cubicBezTo>
                <a:cubicBezTo>
                  <a:pt x="46485" y="586731"/>
                  <a:pt x="43904" y="586731"/>
                  <a:pt x="51646" y="581723"/>
                </a:cubicBezTo>
                <a:cubicBezTo>
                  <a:pt x="56808" y="576714"/>
                  <a:pt x="54227" y="574210"/>
                  <a:pt x="56808" y="574210"/>
                </a:cubicBezTo>
                <a:cubicBezTo>
                  <a:pt x="61986" y="571697"/>
                  <a:pt x="61986" y="571697"/>
                  <a:pt x="67147" y="569193"/>
                </a:cubicBezTo>
                <a:cubicBezTo>
                  <a:pt x="74889" y="564185"/>
                  <a:pt x="77487" y="561681"/>
                  <a:pt x="80067" y="559177"/>
                </a:cubicBezTo>
                <a:cubicBezTo>
                  <a:pt x="80067" y="556672"/>
                  <a:pt x="92970" y="551664"/>
                  <a:pt x="90390" y="549160"/>
                </a:cubicBezTo>
                <a:cubicBezTo>
                  <a:pt x="90390" y="546656"/>
                  <a:pt x="92970" y="541648"/>
                  <a:pt x="85228" y="541648"/>
                </a:cubicBezTo>
                <a:cubicBezTo>
                  <a:pt x="80067" y="541648"/>
                  <a:pt x="69728" y="546656"/>
                  <a:pt x="64566" y="549160"/>
                </a:cubicBezTo>
                <a:cubicBezTo>
                  <a:pt x="56808" y="551664"/>
                  <a:pt x="49066" y="556672"/>
                  <a:pt x="49066" y="556672"/>
                </a:cubicBezTo>
                <a:cubicBezTo>
                  <a:pt x="49066" y="556672"/>
                  <a:pt x="30984" y="561681"/>
                  <a:pt x="28404" y="561681"/>
                </a:cubicBezTo>
                <a:cubicBezTo>
                  <a:pt x="25823" y="559177"/>
                  <a:pt x="20662" y="561681"/>
                  <a:pt x="18064" y="561681"/>
                </a:cubicBezTo>
                <a:cubicBezTo>
                  <a:pt x="12903" y="564185"/>
                  <a:pt x="2581" y="559177"/>
                  <a:pt x="2581" y="559177"/>
                </a:cubicBezTo>
                <a:cubicBezTo>
                  <a:pt x="0" y="541648"/>
                  <a:pt x="0" y="541648"/>
                  <a:pt x="0" y="541648"/>
                </a:cubicBezTo>
                <a:cubicBezTo>
                  <a:pt x="2581" y="541648"/>
                  <a:pt x="2581" y="544152"/>
                  <a:pt x="2581" y="544152"/>
                </a:cubicBezTo>
                <a:cubicBezTo>
                  <a:pt x="5161" y="546656"/>
                  <a:pt x="18064" y="546656"/>
                  <a:pt x="18064" y="546656"/>
                </a:cubicBezTo>
                <a:cubicBezTo>
                  <a:pt x="28404" y="536639"/>
                  <a:pt x="28404" y="536639"/>
                  <a:pt x="28404" y="536639"/>
                </a:cubicBezTo>
                <a:cubicBezTo>
                  <a:pt x="41324" y="519111"/>
                  <a:pt x="41324" y="519111"/>
                  <a:pt x="41324" y="519111"/>
                </a:cubicBezTo>
                <a:cubicBezTo>
                  <a:pt x="28404" y="491556"/>
                  <a:pt x="28404" y="491556"/>
                  <a:pt x="28404" y="491556"/>
                </a:cubicBezTo>
                <a:cubicBezTo>
                  <a:pt x="28404" y="489052"/>
                  <a:pt x="30984" y="479036"/>
                  <a:pt x="30984" y="476531"/>
                </a:cubicBezTo>
                <a:cubicBezTo>
                  <a:pt x="30984" y="474027"/>
                  <a:pt x="36146" y="464011"/>
                  <a:pt x="36146" y="464011"/>
                </a:cubicBezTo>
                <a:cubicBezTo>
                  <a:pt x="41324" y="456498"/>
                  <a:pt x="41324" y="456498"/>
                  <a:pt x="41324" y="456498"/>
                </a:cubicBezTo>
                <a:cubicBezTo>
                  <a:pt x="41324" y="456498"/>
                  <a:pt x="51646" y="453994"/>
                  <a:pt x="54227" y="453994"/>
                </a:cubicBezTo>
                <a:cubicBezTo>
                  <a:pt x="59405" y="453994"/>
                  <a:pt x="46485" y="438970"/>
                  <a:pt x="46485" y="436465"/>
                </a:cubicBezTo>
                <a:cubicBezTo>
                  <a:pt x="46485" y="433961"/>
                  <a:pt x="41324" y="421441"/>
                  <a:pt x="41324" y="421441"/>
                </a:cubicBezTo>
                <a:cubicBezTo>
                  <a:pt x="41324" y="421441"/>
                  <a:pt x="28404" y="413928"/>
                  <a:pt x="25823" y="413928"/>
                </a:cubicBezTo>
                <a:cubicBezTo>
                  <a:pt x="23243" y="413928"/>
                  <a:pt x="10322" y="411424"/>
                  <a:pt x="5161" y="408911"/>
                </a:cubicBezTo>
                <a:cubicBezTo>
                  <a:pt x="5161" y="408911"/>
                  <a:pt x="2581" y="406407"/>
                  <a:pt x="2581" y="403903"/>
                </a:cubicBezTo>
                <a:cubicBezTo>
                  <a:pt x="2581" y="401399"/>
                  <a:pt x="2581" y="401399"/>
                  <a:pt x="2581" y="401399"/>
                </a:cubicBezTo>
                <a:cubicBezTo>
                  <a:pt x="5161" y="396390"/>
                  <a:pt x="12903" y="393886"/>
                  <a:pt x="12903" y="393886"/>
                </a:cubicBezTo>
                <a:cubicBezTo>
                  <a:pt x="23243" y="386374"/>
                  <a:pt x="23243" y="386374"/>
                  <a:pt x="23243" y="386374"/>
                </a:cubicBezTo>
                <a:cubicBezTo>
                  <a:pt x="20662" y="376357"/>
                  <a:pt x="20662" y="376357"/>
                  <a:pt x="20662" y="376357"/>
                </a:cubicBezTo>
                <a:cubicBezTo>
                  <a:pt x="20662" y="376357"/>
                  <a:pt x="30984" y="368845"/>
                  <a:pt x="33565" y="366341"/>
                </a:cubicBezTo>
                <a:cubicBezTo>
                  <a:pt x="38743" y="363837"/>
                  <a:pt x="56808" y="358828"/>
                  <a:pt x="56808" y="358828"/>
                </a:cubicBezTo>
                <a:cubicBezTo>
                  <a:pt x="64566" y="346308"/>
                  <a:pt x="64566" y="346308"/>
                  <a:pt x="64566" y="346308"/>
                </a:cubicBezTo>
                <a:cubicBezTo>
                  <a:pt x="77487" y="343804"/>
                  <a:pt x="77487" y="343804"/>
                  <a:pt x="77487" y="343804"/>
                </a:cubicBezTo>
                <a:cubicBezTo>
                  <a:pt x="82648" y="336291"/>
                  <a:pt x="82648" y="336291"/>
                  <a:pt x="82648" y="336291"/>
                </a:cubicBezTo>
                <a:cubicBezTo>
                  <a:pt x="95551" y="338795"/>
                  <a:pt x="95551" y="338795"/>
                  <a:pt x="95551" y="338795"/>
                </a:cubicBezTo>
                <a:cubicBezTo>
                  <a:pt x="116230" y="351316"/>
                  <a:pt x="116230" y="351316"/>
                  <a:pt x="116230" y="351316"/>
                </a:cubicBezTo>
                <a:cubicBezTo>
                  <a:pt x="116230" y="351316"/>
                  <a:pt x="131713" y="343804"/>
                  <a:pt x="134294" y="341300"/>
                </a:cubicBezTo>
                <a:cubicBezTo>
                  <a:pt x="139472" y="338795"/>
                  <a:pt x="144634" y="338795"/>
                  <a:pt x="144634" y="338795"/>
                </a:cubicBezTo>
                <a:cubicBezTo>
                  <a:pt x="152375" y="333787"/>
                  <a:pt x="152375" y="333787"/>
                  <a:pt x="152375" y="333787"/>
                </a:cubicBezTo>
                <a:cubicBezTo>
                  <a:pt x="152375" y="333787"/>
                  <a:pt x="165296" y="328779"/>
                  <a:pt x="167876" y="326266"/>
                </a:cubicBezTo>
                <a:cubicBezTo>
                  <a:pt x="173037" y="373853"/>
                  <a:pt x="160134" y="348812"/>
                  <a:pt x="185957" y="366341"/>
                </a:cubicBezTo>
                <a:cubicBezTo>
                  <a:pt x="188538" y="368845"/>
                  <a:pt x="185957" y="371349"/>
                  <a:pt x="188538" y="373853"/>
                </a:cubicBezTo>
                <a:cubicBezTo>
                  <a:pt x="188538" y="378862"/>
                  <a:pt x="206619" y="386374"/>
                  <a:pt x="206619" y="386374"/>
                </a:cubicBezTo>
                <a:cubicBezTo>
                  <a:pt x="206619" y="386374"/>
                  <a:pt x="222120" y="386374"/>
                  <a:pt x="222120" y="388878"/>
                </a:cubicBezTo>
                <a:cubicBezTo>
                  <a:pt x="224701" y="391382"/>
                  <a:pt x="240201" y="398895"/>
                  <a:pt x="240201" y="398895"/>
                </a:cubicBezTo>
                <a:cubicBezTo>
                  <a:pt x="273784" y="391382"/>
                  <a:pt x="273784" y="391382"/>
                  <a:pt x="273784" y="391382"/>
                </a:cubicBezTo>
                <a:cubicBezTo>
                  <a:pt x="289267" y="406407"/>
                  <a:pt x="289267" y="406407"/>
                  <a:pt x="289267" y="406407"/>
                </a:cubicBezTo>
                <a:cubicBezTo>
                  <a:pt x="307349" y="401399"/>
                  <a:pt x="307349" y="401399"/>
                  <a:pt x="307349" y="401399"/>
                </a:cubicBezTo>
                <a:cubicBezTo>
                  <a:pt x="307349" y="401399"/>
                  <a:pt x="315107" y="403903"/>
                  <a:pt x="320269" y="406407"/>
                </a:cubicBezTo>
                <a:cubicBezTo>
                  <a:pt x="325430" y="408911"/>
                  <a:pt x="340931" y="406407"/>
                  <a:pt x="346092" y="403903"/>
                </a:cubicBezTo>
                <a:cubicBezTo>
                  <a:pt x="351270" y="403903"/>
                  <a:pt x="364173" y="396390"/>
                  <a:pt x="369351" y="398895"/>
                </a:cubicBezTo>
                <a:cubicBezTo>
                  <a:pt x="374513" y="398895"/>
                  <a:pt x="397755" y="393886"/>
                  <a:pt x="397755" y="393886"/>
                </a:cubicBezTo>
                <a:cubicBezTo>
                  <a:pt x="410675" y="383870"/>
                  <a:pt x="410675" y="383870"/>
                  <a:pt x="410675" y="383870"/>
                </a:cubicBezTo>
                <a:cubicBezTo>
                  <a:pt x="436498" y="371349"/>
                  <a:pt x="436498" y="371349"/>
                  <a:pt x="436498" y="371349"/>
                </a:cubicBezTo>
                <a:cubicBezTo>
                  <a:pt x="464919" y="401399"/>
                  <a:pt x="464919" y="401399"/>
                  <a:pt x="464919" y="401399"/>
                </a:cubicBezTo>
                <a:cubicBezTo>
                  <a:pt x="464919" y="401399"/>
                  <a:pt x="493323" y="396390"/>
                  <a:pt x="495904" y="396390"/>
                </a:cubicBezTo>
                <a:cubicBezTo>
                  <a:pt x="501065" y="396390"/>
                  <a:pt x="521727" y="388878"/>
                  <a:pt x="521727" y="388878"/>
                </a:cubicBezTo>
                <a:cubicBezTo>
                  <a:pt x="521727" y="388878"/>
                  <a:pt x="526905" y="381366"/>
                  <a:pt x="524325" y="373853"/>
                </a:cubicBezTo>
                <a:cubicBezTo>
                  <a:pt x="524325" y="368845"/>
                  <a:pt x="521727" y="363837"/>
                  <a:pt x="521727" y="363837"/>
                </a:cubicBezTo>
                <a:cubicBezTo>
                  <a:pt x="521727" y="363837"/>
                  <a:pt x="516566" y="358828"/>
                  <a:pt x="524325" y="356324"/>
                </a:cubicBezTo>
                <a:cubicBezTo>
                  <a:pt x="532066" y="353820"/>
                  <a:pt x="534647" y="348812"/>
                  <a:pt x="539808" y="346308"/>
                </a:cubicBezTo>
                <a:cubicBezTo>
                  <a:pt x="547567" y="341300"/>
                  <a:pt x="552728" y="333787"/>
                  <a:pt x="555309" y="331283"/>
                </a:cubicBezTo>
                <a:cubicBezTo>
                  <a:pt x="557889" y="331283"/>
                  <a:pt x="563068" y="321258"/>
                  <a:pt x="565648" y="321258"/>
                </a:cubicBezTo>
                <a:cubicBezTo>
                  <a:pt x="565648" y="318754"/>
                  <a:pt x="570810" y="311241"/>
                  <a:pt x="570810" y="308737"/>
                </a:cubicBezTo>
                <a:cubicBezTo>
                  <a:pt x="573390" y="308737"/>
                  <a:pt x="586310" y="296216"/>
                  <a:pt x="586310" y="296216"/>
                </a:cubicBezTo>
                <a:cubicBezTo>
                  <a:pt x="591472" y="288704"/>
                  <a:pt x="591472" y="288704"/>
                  <a:pt x="591472" y="288704"/>
                </a:cubicBezTo>
                <a:cubicBezTo>
                  <a:pt x="591472" y="288704"/>
                  <a:pt x="601811" y="268671"/>
                  <a:pt x="606972" y="266167"/>
                </a:cubicBezTo>
                <a:cubicBezTo>
                  <a:pt x="612133" y="266167"/>
                  <a:pt x="640554" y="243621"/>
                  <a:pt x="645716" y="246134"/>
                </a:cubicBezTo>
                <a:cubicBezTo>
                  <a:pt x="650877" y="246134"/>
                  <a:pt x="668958" y="231100"/>
                  <a:pt x="674119" y="226092"/>
                </a:cubicBezTo>
                <a:cubicBezTo>
                  <a:pt x="679298" y="223588"/>
                  <a:pt x="679298" y="218579"/>
                  <a:pt x="692201" y="216075"/>
                </a:cubicBezTo>
                <a:cubicBezTo>
                  <a:pt x="702540" y="216075"/>
                  <a:pt x="774865" y="206059"/>
                  <a:pt x="774865" y="206059"/>
                </a:cubicBezTo>
                <a:cubicBezTo>
                  <a:pt x="816189" y="193538"/>
                  <a:pt x="816189" y="193538"/>
                  <a:pt x="816189" y="193538"/>
                </a:cubicBezTo>
                <a:cubicBezTo>
                  <a:pt x="836851" y="178513"/>
                  <a:pt x="836851" y="178513"/>
                  <a:pt x="836851" y="178513"/>
                </a:cubicBezTo>
                <a:cubicBezTo>
                  <a:pt x="839432" y="171001"/>
                  <a:pt x="839432" y="171001"/>
                  <a:pt x="839432" y="171001"/>
                </a:cubicBezTo>
                <a:cubicBezTo>
                  <a:pt x="862675" y="171001"/>
                  <a:pt x="862675" y="171001"/>
                  <a:pt x="862675" y="171001"/>
                </a:cubicBezTo>
                <a:cubicBezTo>
                  <a:pt x="862675" y="171001"/>
                  <a:pt x="860094" y="181017"/>
                  <a:pt x="860094" y="181017"/>
                </a:cubicBezTo>
                <a:cubicBezTo>
                  <a:pt x="860094" y="183522"/>
                  <a:pt x="857513" y="186026"/>
                  <a:pt x="865255" y="188530"/>
                </a:cubicBezTo>
                <a:cubicBezTo>
                  <a:pt x="873014" y="193538"/>
                  <a:pt x="880756" y="198546"/>
                  <a:pt x="883336" y="198546"/>
                </a:cubicBezTo>
                <a:cubicBezTo>
                  <a:pt x="885917" y="198546"/>
                  <a:pt x="891095" y="201050"/>
                  <a:pt x="893676" y="201050"/>
                </a:cubicBezTo>
                <a:cubicBezTo>
                  <a:pt x="896257" y="203555"/>
                  <a:pt x="909160" y="206059"/>
                  <a:pt x="909160" y="206059"/>
                </a:cubicBezTo>
                <a:cubicBezTo>
                  <a:pt x="909160" y="206059"/>
                  <a:pt x="924660" y="201050"/>
                  <a:pt x="924660" y="201050"/>
                </a:cubicBezTo>
                <a:cubicBezTo>
                  <a:pt x="924660" y="198546"/>
                  <a:pt x="932419" y="196042"/>
                  <a:pt x="937580" y="193538"/>
                </a:cubicBezTo>
                <a:cubicBezTo>
                  <a:pt x="942742" y="191034"/>
                  <a:pt x="963404" y="186026"/>
                  <a:pt x="963404" y="186026"/>
                </a:cubicBezTo>
                <a:cubicBezTo>
                  <a:pt x="963404" y="186026"/>
                  <a:pt x="968582" y="193538"/>
                  <a:pt x="971163" y="193538"/>
                </a:cubicBezTo>
                <a:cubicBezTo>
                  <a:pt x="971163" y="196042"/>
                  <a:pt x="981485" y="201050"/>
                  <a:pt x="978904" y="206059"/>
                </a:cubicBezTo>
                <a:cubicBezTo>
                  <a:pt x="978904" y="208563"/>
                  <a:pt x="978904" y="216075"/>
                  <a:pt x="978904" y="216075"/>
                </a:cubicBezTo>
                <a:cubicBezTo>
                  <a:pt x="994405" y="223588"/>
                  <a:pt x="994405" y="223588"/>
                  <a:pt x="994405" y="223588"/>
                </a:cubicBezTo>
                <a:cubicBezTo>
                  <a:pt x="994405" y="223588"/>
                  <a:pt x="1004727" y="228596"/>
                  <a:pt x="1007325" y="231100"/>
                </a:cubicBezTo>
                <a:cubicBezTo>
                  <a:pt x="1009906" y="231100"/>
                  <a:pt x="1025407" y="233604"/>
                  <a:pt x="1025407" y="233604"/>
                </a:cubicBezTo>
                <a:cubicBezTo>
                  <a:pt x="1027987" y="216075"/>
                  <a:pt x="1027987" y="216075"/>
                  <a:pt x="1027987" y="216075"/>
                </a:cubicBezTo>
                <a:cubicBezTo>
                  <a:pt x="1027987" y="216075"/>
                  <a:pt x="1033148" y="211067"/>
                  <a:pt x="1040890" y="211067"/>
                </a:cubicBezTo>
                <a:cubicBezTo>
                  <a:pt x="1048649" y="211067"/>
                  <a:pt x="1061552" y="211067"/>
                  <a:pt x="1061552" y="211067"/>
                </a:cubicBezTo>
                <a:cubicBezTo>
                  <a:pt x="1061552" y="211067"/>
                  <a:pt x="1071892" y="213571"/>
                  <a:pt x="1071892" y="216075"/>
                </a:cubicBezTo>
                <a:cubicBezTo>
                  <a:pt x="1071892" y="218579"/>
                  <a:pt x="1084812" y="226092"/>
                  <a:pt x="1084812" y="226092"/>
                </a:cubicBezTo>
                <a:cubicBezTo>
                  <a:pt x="1102893" y="221083"/>
                  <a:pt x="1102893" y="221083"/>
                  <a:pt x="1102893" y="221083"/>
                </a:cubicBezTo>
                <a:cubicBezTo>
                  <a:pt x="1110635" y="223588"/>
                  <a:pt x="1110635" y="223588"/>
                  <a:pt x="1110635" y="223588"/>
                </a:cubicBezTo>
                <a:cubicBezTo>
                  <a:pt x="1133877" y="226092"/>
                  <a:pt x="1133877" y="226092"/>
                  <a:pt x="1133877" y="226092"/>
                </a:cubicBezTo>
                <a:cubicBezTo>
                  <a:pt x="1133877" y="226092"/>
                  <a:pt x="1139039" y="226092"/>
                  <a:pt x="1139039" y="223588"/>
                </a:cubicBezTo>
                <a:cubicBezTo>
                  <a:pt x="1141636" y="221083"/>
                  <a:pt x="1141636" y="213571"/>
                  <a:pt x="1141636" y="213571"/>
                </a:cubicBezTo>
                <a:cubicBezTo>
                  <a:pt x="1141636" y="213571"/>
                  <a:pt x="1139039" y="213571"/>
                  <a:pt x="1146797" y="211067"/>
                </a:cubicBezTo>
                <a:cubicBezTo>
                  <a:pt x="1154539" y="211067"/>
                  <a:pt x="1151959" y="208563"/>
                  <a:pt x="1154539" y="211067"/>
                </a:cubicBezTo>
                <a:cubicBezTo>
                  <a:pt x="1157120" y="213571"/>
                  <a:pt x="1167459" y="213571"/>
                  <a:pt x="1172621" y="216075"/>
                </a:cubicBezTo>
                <a:cubicBezTo>
                  <a:pt x="1175201" y="216075"/>
                  <a:pt x="1185541" y="218579"/>
                  <a:pt x="1188121" y="218579"/>
                </a:cubicBezTo>
                <a:cubicBezTo>
                  <a:pt x="1190702" y="218579"/>
                  <a:pt x="1216525" y="216075"/>
                  <a:pt x="1216525" y="216075"/>
                </a:cubicBezTo>
                <a:cubicBezTo>
                  <a:pt x="1216525" y="216075"/>
                  <a:pt x="1211364" y="218579"/>
                  <a:pt x="1221703" y="213571"/>
                </a:cubicBezTo>
                <a:cubicBezTo>
                  <a:pt x="1232026" y="208563"/>
                  <a:pt x="1244946" y="201050"/>
                  <a:pt x="1244946" y="201050"/>
                </a:cubicBezTo>
                <a:cubicBezTo>
                  <a:pt x="1244946" y="201050"/>
                  <a:pt x="1244946" y="201050"/>
                  <a:pt x="1252688" y="198546"/>
                </a:cubicBezTo>
                <a:cubicBezTo>
                  <a:pt x="1260447" y="196042"/>
                  <a:pt x="1260447" y="186026"/>
                  <a:pt x="1260447" y="186026"/>
                </a:cubicBezTo>
                <a:cubicBezTo>
                  <a:pt x="1260447" y="186026"/>
                  <a:pt x="1260447" y="186026"/>
                  <a:pt x="1265608" y="186026"/>
                </a:cubicBezTo>
                <a:cubicBezTo>
                  <a:pt x="1268189" y="183522"/>
                  <a:pt x="1283689" y="181017"/>
                  <a:pt x="1283689" y="181017"/>
                </a:cubicBezTo>
                <a:cubicBezTo>
                  <a:pt x="1283689" y="181017"/>
                  <a:pt x="1286270" y="176009"/>
                  <a:pt x="1288851" y="173505"/>
                </a:cubicBezTo>
                <a:cubicBezTo>
                  <a:pt x="1291431" y="173505"/>
                  <a:pt x="1296609" y="168497"/>
                  <a:pt x="1296609" y="168497"/>
                </a:cubicBezTo>
                <a:cubicBezTo>
                  <a:pt x="1299190" y="168497"/>
                  <a:pt x="1299190" y="168497"/>
                  <a:pt x="1299190" y="168497"/>
                </a:cubicBezTo>
                <a:cubicBezTo>
                  <a:pt x="1309513" y="165993"/>
                  <a:pt x="1309513" y="165993"/>
                  <a:pt x="1309513" y="165993"/>
                </a:cubicBezTo>
                <a:cubicBezTo>
                  <a:pt x="1312093" y="160975"/>
                  <a:pt x="1312093" y="160975"/>
                  <a:pt x="1312093" y="160975"/>
                </a:cubicBezTo>
                <a:cubicBezTo>
                  <a:pt x="1332755" y="165993"/>
                  <a:pt x="1332755" y="165993"/>
                  <a:pt x="1332755" y="165993"/>
                </a:cubicBezTo>
                <a:cubicBezTo>
                  <a:pt x="1332755" y="165993"/>
                  <a:pt x="1350836" y="168497"/>
                  <a:pt x="1353417" y="165993"/>
                </a:cubicBezTo>
                <a:cubicBezTo>
                  <a:pt x="1358595" y="165993"/>
                  <a:pt x="1366337" y="153463"/>
                  <a:pt x="1371498" y="155967"/>
                </a:cubicBezTo>
                <a:cubicBezTo>
                  <a:pt x="1374096" y="155967"/>
                  <a:pt x="1379257" y="160975"/>
                  <a:pt x="1381838" y="158471"/>
                </a:cubicBezTo>
                <a:cubicBezTo>
                  <a:pt x="1384418" y="158471"/>
                  <a:pt x="1386999" y="163488"/>
                  <a:pt x="1394758" y="158471"/>
                </a:cubicBezTo>
                <a:cubicBezTo>
                  <a:pt x="1405080" y="150959"/>
                  <a:pt x="1412839" y="140942"/>
                  <a:pt x="1412839" y="140942"/>
                </a:cubicBezTo>
                <a:cubicBezTo>
                  <a:pt x="1412839" y="140942"/>
                  <a:pt x="1410241" y="135934"/>
                  <a:pt x="1418001" y="133430"/>
                </a:cubicBezTo>
                <a:cubicBezTo>
                  <a:pt x="1425742" y="128422"/>
                  <a:pt x="1425742" y="125918"/>
                  <a:pt x="1430903" y="125918"/>
                </a:cubicBezTo>
                <a:cubicBezTo>
                  <a:pt x="1436082" y="123413"/>
                  <a:pt x="1436082" y="125918"/>
                  <a:pt x="1438662" y="120909"/>
                </a:cubicBezTo>
                <a:cubicBezTo>
                  <a:pt x="1438662" y="115901"/>
                  <a:pt x="1438662" y="110893"/>
                  <a:pt x="1441243" y="108389"/>
                </a:cubicBezTo>
                <a:cubicBezTo>
                  <a:pt x="1443824" y="108389"/>
                  <a:pt x="1446404" y="103380"/>
                  <a:pt x="1451583" y="103380"/>
                </a:cubicBezTo>
                <a:cubicBezTo>
                  <a:pt x="1454163" y="100876"/>
                  <a:pt x="1459324" y="98372"/>
                  <a:pt x="1459324" y="93364"/>
                </a:cubicBezTo>
                <a:cubicBezTo>
                  <a:pt x="1461905" y="88356"/>
                  <a:pt x="1456744" y="90860"/>
                  <a:pt x="1461905" y="88356"/>
                </a:cubicBezTo>
                <a:cubicBezTo>
                  <a:pt x="1467066" y="83347"/>
                  <a:pt x="1469647" y="80843"/>
                  <a:pt x="1474825" y="75826"/>
                </a:cubicBezTo>
                <a:cubicBezTo>
                  <a:pt x="1479986" y="73322"/>
                  <a:pt x="1482567" y="70818"/>
                  <a:pt x="1485147" y="65810"/>
                </a:cubicBezTo>
                <a:cubicBezTo>
                  <a:pt x="1485147" y="60801"/>
                  <a:pt x="1485147" y="58297"/>
                  <a:pt x="1487728" y="50785"/>
                </a:cubicBezTo>
                <a:cubicBezTo>
                  <a:pt x="1492906" y="43272"/>
                  <a:pt x="1487728" y="38264"/>
                  <a:pt x="1495487" y="38264"/>
                </a:cubicBezTo>
                <a:cubicBezTo>
                  <a:pt x="1498068" y="38264"/>
                  <a:pt x="1498068" y="38264"/>
                  <a:pt x="1500648" y="38264"/>
                </a:cubicBezTo>
                <a:cubicBezTo>
                  <a:pt x="1500648" y="43272"/>
                  <a:pt x="1505809" y="45777"/>
                  <a:pt x="1510988" y="48281"/>
                </a:cubicBezTo>
                <a:cubicBezTo>
                  <a:pt x="1518730" y="50785"/>
                  <a:pt x="1539391" y="40768"/>
                  <a:pt x="1539391" y="40768"/>
                </a:cubicBezTo>
                <a:cubicBezTo>
                  <a:pt x="1552312" y="35760"/>
                  <a:pt x="1552312" y="35760"/>
                  <a:pt x="1552312" y="35760"/>
                </a:cubicBezTo>
                <a:cubicBezTo>
                  <a:pt x="1565215" y="33256"/>
                  <a:pt x="1565215" y="33256"/>
                  <a:pt x="1565215" y="33256"/>
                </a:cubicBezTo>
                <a:cubicBezTo>
                  <a:pt x="1565215" y="33256"/>
                  <a:pt x="1596216" y="30752"/>
                  <a:pt x="1601377" y="28248"/>
                </a:cubicBezTo>
                <a:cubicBezTo>
                  <a:pt x="1609136" y="23239"/>
                  <a:pt x="1609136" y="18231"/>
                  <a:pt x="1609136" y="18231"/>
                </a:cubicBezTo>
                <a:cubicBezTo>
                  <a:pt x="1606556" y="10719"/>
                  <a:pt x="1606556" y="10719"/>
                  <a:pt x="1606556" y="10719"/>
                </a:cubicBezTo>
                <a:cubicBezTo>
                  <a:pt x="1606556" y="10719"/>
                  <a:pt x="1622039" y="3206"/>
                  <a:pt x="1629798" y="70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802" name="Text Placeholder 3801">
            <a:extLst>
              <a:ext uri="{FF2B5EF4-FFF2-40B4-BE49-F238E27FC236}">
                <a16:creationId xmlns:a16="http://schemas.microsoft.com/office/drawing/2014/main" id="{92234C23-A785-5004-B768-74D111EC102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413454" y="4320445"/>
            <a:ext cx="1053423" cy="951097"/>
          </a:xfrm>
          <a:custGeom>
            <a:avLst/>
            <a:gdLst>
              <a:gd name="connsiteX0" fmla="*/ 862358 w 1053423"/>
              <a:gd name="connsiteY0" fmla="*/ 863493 h 951097"/>
              <a:gd name="connsiteX1" fmla="*/ 859777 w 1053423"/>
              <a:gd name="connsiteY1" fmla="*/ 870999 h 951097"/>
              <a:gd name="connsiteX2" fmla="*/ 864939 w 1053423"/>
              <a:gd name="connsiteY2" fmla="*/ 883514 h 951097"/>
              <a:gd name="connsiteX3" fmla="*/ 862358 w 1053423"/>
              <a:gd name="connsiteY3" fmla="*/ 888523 h 951097"/>
              <a:gd name="connsiteX4" fmla="*/ 862358 w 1053423"/>
              <a:gd name="connsiteY4" fmla="*/ 896029 h 951097"/>
              <a:gd name="connsiteX5" fmla="*/ 859777 w 1053423"/>
              <a:gd name="connsiteY5" fmla="*/ 903542 h 951097"/>
              <a:gd name="connsiteX6" fmla="*/ 849445 w 1053423"/>
              <a:gd name="connsiteY6" fmla="*/ 908544 h 951097"/>
              <a:gd name="connsiteX7" fmla="*/ 836541 w 1053423"/>
              <a:gd name="connsiteY7" fmla="*/ 906039 h 951097"/>
              <a:gd name="connsiteX8" fmla="*/ 828789 w 1053423"/>
              <a:gd name="connsiteY8" fmla="*/ 911048 h 951097"/>
              <a:gd name="connsiteX9" fmla="*/ 813304 w 1053423"/>
              <a:gd name="connsiteY9" fmla="*/ 918554 h 951097"/>
              <a:gd name="connsiteX10" fmla="*/ 795229 w 1053423"/>
              <a:gd name="connsiteY10" fmla="*/ 918554 h 951097"/>
              <a:gd name="connsiteX11" fmla="*/ 766822 w 1053423"/>
              <a:gd name="connsiteY11" fmla="*/ 926068 h 951097"/>
              <a:gd name="connsiteX12" fmla="*/ 761660 w 1053423"/>
              <a:gd name="connsiteY12" fmla="*/ 931069 h 951097"/>
              <a:gd name="connsiteX13" fmla="*/ 743585 w 1053423"/>
              <a:gd name="connsiteY13" fmla="*/ 936078 h 951097"/>
              <a:gd name="connsiteX14" fmla="*/ 730681 w 1053423"/>
              <a:gd name="connsiteY14" fmla="*/ 943584 h 951097"/>
              <a:gd name="connsiteX15" fmla="*/ 715186 w 1053423"/>
              <a:gd name="connsiteY15" fmla="*/ 946088 h 951097"/>
              <a:gd name="connsiteX16" fmla="*/ 699692 w 1053423"/>
              <a:gd name="connsiteY16" fmla="*/ 951097 h 951097"/>
              <a:gd name="connsiteX17" fmla="*/ 691950 w 1053423"/>
              <a:gd name="connsiteY17" fmla="*/ 951097 h 951097"/>
              <a:gd name="connsiteX18" fmla="*/ 691950 w 1053423"/>
              <a:gd name="connsiteY18" fmla="*/ 933573 h 951097"/>
              <a:gd name="connsiteX19" fmla="*/ 684207 w 1053423"/>
              <a:gd name="connsiteY19" fmla="*/ 928564 h 951097"/>
              <a:gd name="connsiteX20" fmla="*/ 671294 w 1053423"/>
              <a:gd name="connsiteY20" fmla="*/ 931069 h 951097"/>
              <a:gd name="connsiteX21" fmla="*/ 650638 w 1053423"/>
              <a:gd name="connsiteY21" fmla="*/ 926068 h 951097"/>
              <a:gd name="connsiteX22" fmla="*/ 632563 w 1053423"/>
              <a:gd name="connsiteY22" fmla="*/ 928564 h 951097"/>
              <a:gd name="connsiteX23" fmla="*/ 617078 w 1053423"/>
              <a:gd name="connsiteY23" fmla="*/ 928564 h 951097"/>
              <a:gd name="connsiteX24" fmla="*/ 606745 w 1053423"/>
              <a:gd name="connsiteY24" fmla="*/ 931069 h 951097"/>
              <a:gd name="connsiteX25" fmla="*/ 591251 w 1053423"/>
              <a:gd name="connsiteY25" fmla="*/ 933573 h 951097"/>
              <a:gd name="connsiteX26" fmla="*/ 583509 w 1053423"/>
              <a:gd name="connsiteY26" fmla="*/ 928564 h 951097"/>
              <a:gd name="connsiteX27" fmla="*/ 573185 w 1053423"/>
              <a:gd name="connsiteY27" fmla="*/ 931069 h 951097"/>
              <a:gd name="connsiteX28" fmla="*/ 565434 w 1053423"/>
              <a:gd name="connsiteY28" fmla="*/ 936078 h 951097"/>
              <a:gd name="connsiteX29" fmla="*/ 557691 w 1053423"/>
              <a:gd name="connsiteY29" fmla="*/ 936078 h 951097"/>
              <a:gd name="connsiteX30" fmla="*/ 544778 w 1053423"/>
              <a:gd name="connsiteY30" fmla="*/ 931069 h 951097"/>
              <a:gd name="connsiteX31" fmla="*/ 542197 w 1053423"/>
              <a:gd name="connsiteY31" fmla="*/ 916049 h 951097"/>
              <a:gd name="connsiteX32" fmla="*/ 542197 w 1053423"/>
              <a:gd name="connsiteY32" fmla="*/ 908544 h 951097"/>
              <a:gd name="connsiteX33" fmla="*/ 537035 w 1053423"/>
              <a:gd name="connsiteY33" fmla="*/ 893524 h 951097"/>
              <a:gd name="connsiteX34" fmla="*/ 542197 w 1053423"/>
              <a:gd name="connsiteY34" fmla="*/ 886018 h 951097"/>
              <a:gd name="connsiteX35" fmla="*/ 544778 w 1053423"/>
              <a:gd name="connsiteY35" fmla="*/ 893524 h 951097"/>
              <a:gd name="connsiteX36" fmla="*/ 547359 w 1053423"/>
              <a:gd name="connsiteY36" fmla="*/ 901038 h 951097"/>
              <a:gd name="connsiteX37" fmla="*/ 557691 w 1053423"/>
              <a:gd name="connsiteY37" fmla="*/ 901038 h 951097"/>
              <a:gd name="connsiteX38" fmla="*/ 560272 w 1053423"/>
              <a:gd name="connsiteY38" fmla="*/ 893524 h 951097"/>
              <a:gd name="connsiteX39" fmla="*/ 555110 w 1053423"/>
              <a:gd name="connsiteY39" fmla="*/ 886018 h 951097"/>
              <a:gd name="connsiteX40" fmla="*/ 555110 w 1053423"/>
              <a:gd name="connsiteY40" fmla="*/ 876008 h 951097"/>
              <a:gd name="connsiteX41" fmla="*/ 557691 w 1053423"/>
              <a:gd name="connsiteY41" fmla="*/ 873504 h 951097"/>
              <a:gd name="connsiteX42" fmla="*/ 562853 w 1053423"/>
              <a:gd name="connsiteY42" fmla="*/ 881009 h 951097"/>
              <a:gd name="connsiteX43" fmla="*/ 562853 w 1053423"/>
              <a:gd name="connsiteY43" fmla="*/ 888523 h 951097"/>
              <a:gd name="connsiteX44" fmla="*/ 570604 w 1053423"/>
              <a:gd name="connsiteY44" fmla="*/ 893524 h 951097"/>
              <a:gd name="connsiteX45" fmla="*/ 588670 w 1053423"/>
              <a:gd name="connsiteY45" fmla="*/ 891028 h 951097"/>
              <a:gd name="connsiteX46" fmla="*/ 593841 w 1053423"/>
              <a:gd name="connsiteY46" fmla="*/ 883514 h 951097"/>
              <a:gd name="connsiteX47" fmla="*/ 604164 w 1053423"/>
              <a:gd name="connsiteY47" fmla="*/ 876008 h 951097"/>
              <a:gd name="connsiteX48" fmla="*/ 609326 w 1053423"/>
              <a:gd name="connsiteY48" fmla="*/ 878513 h 951097"/>
              <a:gd name="connsiteX49" fmla="*/ 609326 w 1053423"/>
              <a:gd name="connsiteY49" fmla="*/ 888523 h 951097"/>
              <a:gd name="connsiteX50" fmla="*/ 606745 w 1053423"/>
              <a:gd name="connsiteY50" fmla="*/ 891028 h 951097"/>
              <a:gd name="connsiteX51" fmla="*/ 611907 w 1053423"/>
              <a:gd name="connsiteY51" fmla="*/ 896029 h 951097"/>
              <a:gd name="connsiteX52" fmla="*/ 614497 w 1053423"/>
              <a:gd name="connsiteY52" fmla="*/ 891028 h 951097"/>
              <a:gd name="connsiteX53" fmla="*/ 619659 w 1053423"/>
              <a:gd name="connsiteY53" fmla="*/ 888523 h 951097"/>
              <a:gd name="connsiteX54" fmla="*/ 624820 w 1053423"/>
              <a:gd name="connsiteY54" fmla="*/ 896029 h 951097"/>
              <a:gd name="connsiteX55" fmla="*/ 627401 w 1053423"/>
              <a:gd name="connsiteY55" fmla="*/ 903542 h 951097"/>
              <a:gd name="connsiteX56" fmla="*/ 637733 w 1053423"/>
              <a:gd name="connsiteY56" fmla="*/ 901038 h 951097"/>
              <a:gd name="connsiteX57" fmla="*/ 666132 w 1053423"/>
              <a:gd name="connsiteY57" fmla="*/ 893524 h 951097"/>
              <a:gd name="connsiteX58" fmla="*/ 673875 w 1053423"/>
              <a:gd name="connsiteY58" fmla="*/ 888523 h 951097"/>
              <a:gd name="connsiteX59" fmla="*/ 684207 w 1053423"/>
              <a:gd name="connsiteY59" fmla="*/ 886018 h 951097"/>
              <a:gd name="connsiteX60" fmla="*/ 702282 w 1053423"/>
              <a:gd name="connsiteY60" fmla="*/ 881009 h 951097"/>
              <a:gd name="connsiteX61" fmla="*/ 715186 w 1053423"/>
              <a:gd name="connsiteY61" fmla="*/ 878513 h 951097"/>
              <a:gd name="connsiteX62" fmla="*/ 728100 w 1053423"/>
              <a:gd name="connsiteY62" fmla="*/ 891028 h 951097"/>
              <a:gd name="connsiteX63" fmla="*/ 743585 w 1053423"/>
              <a:gd name="connsiteY63" fmla="*/ 888523 h 951097"/>
              <a:gd name="connsiteX64" fmla="*/ 748755 w 1053423"/>
              <a:gd name="connsiteY64" fmla="*/ 886018 h 951097"/>
              <a:gd name="connsiteX65" fmla="*/ 766822 w 1053423"/>
              <a:gd name="connsiteY65" fmla="*/ 886018 h 951097"/>
              <a:gd name="connsiteX66" fmla="*/ 777154 w 1053423"/>
              <a:gd name="connsiteY66" fmla="*/ 878513 h 951097"/>
              <a:gd name="connsiteX67" fmla="*/ 795229 w 1053423"/>
              <a:gd name="connsiteY67" fmla="*/ 873504 h 951097"/>
              <a:gd name="connsiteX68" fmla="*/ 797810 w 1053423"/>
              <a:gd name="connsiteY68" fmla="*/ 878513 h 951097"/>
              <a:gd name="connsiteX69" fmla="*/ 797810 w 1053423"/>
              <a:gd name="connsiteY69" fmla="*/ 893524 h 951097"/>
              <a:gd name="connsiteX70" fmla="*/ 802972 w 1053423"/>
              <a:gd name="connsiteY70" fmla="*/ 901038 h 951097"/>
              <a:gd name="connsiteX71" fmla="*/ 813304 w 1053423"/>
              <a:gd name="connsiteY71" fmla="*/ 896029 h 951097"/>
              <a:gd name="connsiteX72" fmla="*/ 818466 w 1053423"/>
              <a:gd name="connsiteY72" fmla="*/ 891028 h 951097"/>
              <a:gd name="connsiteX73" fmla="*/ 831370 w 1053423"/>
              <a:gd name="connsiteY73" fmla="*/ 883514 h 951097"/>
              <a:gd name="connsiteX74" fmla="*/ 836541 w 1053423"/>
              <a:gd name="connsiteY74" fmla="*/ 881009 h 951097"/>
              <a:gd name="connsiteX75" fmla="*/ 844283 w 1053423"/>
              <a:gd name="connsiteY75" fmla="*/ 881009 h 951097"/>
              <a:gd name="connsiteX76" fmla="*/ 852026 w 1053423"/>
              <a:gd name="connsiteY76" fmla="*/ 870999 h 951097"/>
              <a:gd name="connsiteX77" fmla="*/ 857197 w 1053423"/>
              <a:gd name="connsiteY77" fmla="*/ 865998 h 951097"/>
              <a:gd name="connsiteX78" fmla="*/ 862358 w 1053423"/>
              <a:gd name="connsiteY78" fmla="*/ 863493 h 951097"/>
              <a:gd name="connsiteX79" fmla="*/ 944982 w 1053423"/>
              <a:gd name="connsiteY79" fmla="*/ 825949 h 951097"/>
              <a:gd name="connsiteX80" fmla="*/ 955305 w 1053423"/>
              <a:gd name="connsiteY80" fmla="*/ 833454 h 951097"/>
              <a:gd name="connsiteX81" fmla="*/ 942392 w 1053423"/>
              <a:gd name="connsiteY81" fmla="*/ 840968 h 951097"/>
              <a:gd name="connsiteX82" fmla="*/ 934650 w 1053423"/>
              <a:gd name="connsiteY82" fmla="*/ 845969 h 951097"/>
              <a:gd name="connsiteX83" fmla="*/ 929488 w 1053423"/>
              <a:gd name="connsiteY83" fmla="*/ 845969 h 951097"/>
              <a:gd name="connsiteX84" fmla="*/ 932069 w 1053423"/>
              <a:gd name="connsiteY84" fmla="*/ 833454 h 951097"/>
              <a:gd name="connsiteX85" fmla="*/ 944982 w 1053423"/>
              <a:gd name="connsiteY85" fmla="*/ 825949 h 951097"/>
              <a:gd name="connsiteX86" fmla="*/ 451831 w 1053423"/>
              <a:gd name="connsiteY86" fmla="*/ 795918 h 951097"/>
              <a:gd name="connsiteX87" fmla="*/ 454412 w 1053423"/>
              <a:gd name="connsiteY87" fmla="*/ 803424 h 951097"/>
              <a:gd name="connsiteX88" fmla="*/ 462163 w 1053423"/>
              <a:gd name="connsiteY88" fmla="*/ 805928 h 951097"/>
              <a:gd name="connsiteX89" fmla="*/ 472487 w 1053423"/>
              <a:gd name="connsiteY89" fmla="*/ 813434 h 951097"/>
              <a:gd name="connsiteX90" fmla="*/ 467325 w 1053423"/>
              <a:gd name="connsiteY90" fmla="*/ 820940 h 951097"/>
              <a:gd name="connsiteX91" fmla="*/ 467325 w 1053423"/>
              <a:gd name="connsiteY91" fmla="*/ 828453 h 951097"/>
              <a:gd name="connsiteX92" fmla="*/ 459573 w 1053423"/>
              <a:gd name="connsiteY92" fmla="*/ 828453 h 951097"/>
              <a:gd name="connsiteX93" fmla="*/ 449250 w 1053423"/>
              <a:gd name="connsiteY93" fmla="*/ 823444 h 951097"/>
              <a:gd name="connsiteX94" fmla="*/ 449250 w 1053423"/>
              <a:gd name="connsiteY94" fmla="*/ 813434 h 951097"/>
              <a:gd name="connsiteX95" fmla="*/ 441507 w 1053423"/>
              <a:gd name="connsiteY95" fmla="*/ 805928 h 951097"/>
              <a:gd name="connsiteX96" fmla="*/ 444088 w 1053423"/>
              <a:gd name="connsiteY96" fmla="*/ 798414 h 951097"/>
              <a:gd name="connsiteX97" fmla="*/ 451831 w 1053423"/>
              <a:gd name="connsiteY97" fmla="*/ 795918 h 951097"/>
              <a:gd name="connsiteX98" fmla="*/ 959177 w 1053423"/>
              <a:gd name="connsiteY98" fmla="*/ 769949 h 951097"/>
              <a:gd name="connsiteX99" fmla="*/ 963048 w 1053423"/>
              <a:gd name="connsiteY99" fmla="*/ 770888 h 951097"/>
              <a:gd name="connsiteX100" fmla="*/ 960467 w 1053423"/>
              <a:gd name="connsiteY100" fmla="*/ 783403 h 951097"/>
              <a:gd name="connsiteX101" fmla="*/ 957886 w 1053423"/>
              <a:gd name="connsiteY101" fmla="*/ 798414 h 951097"/>
              <a:gd name="connsiteX102" fmla="*/ 965638 w 1053423"/>
              <a:gd name="connsiteY102" fmla="*/ 800919 h 951097"/>
              <a:gd name="connsiteX103" fmla="*/ 970799 w 1053423"/>
              <a:gd name="connsiteY103" fmla="*/ 813434 h 951097"/>
              <a:gd name="connsiteX104" fmla="*/ 965638 w 1053423"/>
              <a:gd name="connsiteY104" fmla="*/ 818443 h 951097"/>
              <a:gd name="connsiteX105" fmla="*/ 963048 w 1053423"/>
              <a:gd name="connsiteY105" fmla="*/ 828453 h 951097"/>
              <a:gd name="connsiteX106" fmla="*/ 952725 w 1053423"/>
              <a:gd name="connsiteY106" fmla="*/ 815938 h 951097"/>
              <a:gd name="connsiteX107" fmla="*/ 955305 w 1053423"/>
              <a:gd name="connsiteY107" fmla="*/ 808433 h 951097"/>
              <a:gd name="connsiteX108" fmla="*/ 950144 w 1053423"/>
              <a:gd name="connsiteY108" fmla="*/ 803424 h 951097"/>
              <a:gd name="connsiteX109" fmla="*/ 955305 w 1053423"/>
              <a:gd name="connsiteY109" fmla="*/ 788404 h 951097"/>
              <a:gd name="connsiteX110" fmla="*/ 955305 w 1053423"/>
              <a:gd name="connsiteY110" fmla="*/ 770888 h 951097"/>
              <a:gd name="connsiteX111" fmla="*/ 959177 w 1053423"/>
              <a:gd name="connsiteY111" fmla="*/ 769949 h 951097"/>
              <a:gd name="connsiteX112" fmla="*/ 725519 w 1053423"/>
              <a:gd name="connsiteY112" fmla="*/ 725830 h 951097"/>
              <a:gd name="connsiteX113" fmla="*/ 730681 w 1053423"/>
              <a:gd name="connsiteY113" fmla="*/ 728334 h 951097"/>
              <a:gd name="connsiteX114" fmla="*/ 738423 w 1053423"/>
              <a:gd name="connsiteY114" fmla="*/ 733344 h 951097"/>
              <a:gd name="connsiteX115" fmla="*/ 738423 w 1053423"/>
              <a:gd name="connsiteY115" fmla="*/ 740849 h 951097"/>
              <a:gd name="connsiteX116" fmla="*/ 730681 w 1053423"/>
              <a:gd name="connsiteY116" fmla="*/ 743354 h 951097"/>
              <a:gd name="connsiteX117" fmla="*/ 725519 w 1053423"/>
              <a:gd name="connsiteY117" fmla="*/ 740849 h 951097"/>
              <a:gd name="connsiteX118" fmla="*/ 725519 w 1053423"/>
              <a:gd name="connsiteY118" fmla="*/ 735848 h 951097"/>
              <a:gd name="connsiteX119" fmla="*/ 720348 w 1053423"/>
              <a:gd name="connsiteY119" fmla="*/ 735848 h 951097"/>
              <a:gd name="connsiteX120" fmla="*/ 720348 w 1053423"/>
              <a:gd name="connsiteY120" fmla="*/ 730839 h 951097"/>
              <a:gd name="connsiteX121" fmla="*/ 725519 w 1053423"/>
              <a:gd name="connsiteY121" fmla="*/ 725830 h 951097"/>
              <a:gd name="connsiteX122" fmla="*/ 658389 w 1053423"/>
              <a:gd name="connsiteY122" fmla="*/ 713323 h 951097"/>
              <a:gd name="connsiteX123" fmla="*/ 666132 w 1053423"/>
              <a:gd name="connsiteY123" fmla="*/ 715820 h 951097"/>
              <a:gd name="connsiteX124" fmla="*/ 668713 w 1053423"/>
              <a:gd name="connsiteY124" fmla="*/ 718324 h 951097"/>
              <a:gd name="connsiteX125" fmla="*/ 668713 w 1053423"/>
              <a:gd name="connsiteY125" fmla="*/ 720829 h 951097"/>
              <a:gd name="connsiteX126" fmla="*/ 660970 w 1053423"/>
              <a:gd name="connsiteY126" fmla="*/ 720829 h 951097"/>
              <a:gd name="connsiteX127" fmla="*/ 658389 w 1053423"/>
              <a:gd name="connsiteY127" fmla="*/ 718324 h 951097"/>
              <a:gd name="connsiteX128" fmla="*/ 658389 w 1053423"/>
              <a:gd name="connsiteY128" fmla="*/ 713323 h 951097"/>
              <a:gd name="connsiteX129" fmla="*/ 694531 w 1053423"/>
              <a:gd name="connsiteY129" fmla="*/ 698304 h 951097"/>
              <a:gd name="connsiteX130" fmla="*/ 691950 w 1053423"/>
              <a:gd name="connsiteY130" fmla="*/ 708314 h 951097"/>
              <a:gd name="connsiteX131" fmla="*/ 686788 w 1053423"/>
              <a:gd name="connsiteY131" fmla="*/ 710818 h 951097"/>
              <a:gd name="connsiteX132" fmla="*/ 681626 w 1053423"/>
              <a:gd name="connsiteY132" fmla="*/ 708314 h 951097"/>
              <a:gd name="connsiteX133" fmla="*/ 684207 w 1053423"/>
              <a:gd name="connsiteY133" fmla="*/ 705809 h 951097"/>
              <a:gd name="connsiteX134" fmla="*/ 694531 w 1053423"/>
              <a:gd name="connsiteY134" fmla="*/ 698304 h 951097"/>
              <a:gd name="connsiteX135" fmla="*/ 619336 w 1053423"/>
              <a:gd name="connsiteY135" fmla="*/ 697365 h 951097"/>
              <a:gd name="connsiteX136" fmla="*/ 622239 w 1053423"/>
              <a:gd name="connsiteY136" fmla="*/ 698304 h 951097"/>
              <a:gd name="connsiteX137" fmla="*/ 627401 w 1053423"/>
              <a:gd name="connsiteY137" fmla="*/ 703305 h 951097"/>
              <a:gd name="connsiteX138" fmla="*/ 624820 w 1053423"/>
              <a:gd name="connsiteY138" fmla="*/ 708314 h 951097"/>
              <a:gd name="connsiteX139" fmla="*/ 617078 w 1053423"/>
              <a:gd name="connsiteY139" fmla="*/ 708314 h 951097"/>
              <a:gd name="connsiteX140" fmla="*/ 619659 w 1053423"/>
              <a:gd name="connsiteY140" fmla="*/ 715820 h 951097"/>
              <a:gd name="connsiteX141" fmla="*/ 617078 w 1053423"/>
              <a:gd name="connsiteY141" fmla="*/ 720829 h 951097"/>
              <a:gd name="connsiteX142" fmla="*/ 606745 w 1053423"/>
              <a:gd name="connsiteY142" fmla="*/ 725830 h 951097"/>
              <a:gd name="connsiteX143" fmla="*/ 606745 w 1053423"/>
              <a:gd name="connsiteY143" fmla="*/ 723333 h 951097"/>
              <a:gd name="connsiteX144" fmla="*/ 599003 w 1053423"/>
              <a:gd name="connsiteY144" fmla="*/ 725830 h 951097"/>
              <a:gd name="connsiteX145" fmla="*/ 596422 w 1053423"/>
              <a:gd name="connsiteY145" fmla="*/ 725830 h 951097"/>
              <a:gd name="connsiteX146" fmla="*/ 596422 w 1053423"/>
              <a:gd name="connsiteY146" fmla="*/ 715820 h 951097"/>
              <a:gd name="connsiteX147" fmla="*/ 604164 w 1053423"/>
              <a:gd name="connsiteY147" fmla="*/ 713323 h 951097"/>
              <a:gd name="connsiteX148" fmla="*/ 606745 w 1053423"/>
              <a:gd name="connsiteY148" fmla="*/ 718324 h 951097"/>
              <a:gd name="connsiteX149" fmla="*/ 609326 w 1053423"/>
              <a:gd name="connsiteY149" fmla="*/ 710818 h 951097"/>
              <a:gd name="connsiteX150" fmla="*/ 606745 w 1053423"/>
              <a:gd name="connsiteY150" fmla="*/ 708314 h 951097"/>
              <a:gd name="connsiteX151" fmla="*/ 611907 w 1053423"/>
              <a:gd name="connsiteY151" fmla="*/ 703305 h 951097"/>
              <a:gd name="connsiteX152" fmla="*/ 617078 w 1053423"/>
              <a:gd name="connsiteY152" fmla="*/ 705809 h 951097"/>
              <a:gd name="connsiteX153" fmla="*/ 614497 w 1053423"/>
              <a:gd name="connsiteY153" fmla="*/ 698304 h 951097"/>
              <a:gd name="connsiteX154" fmla="*/ 619336 w 1053423"/>
              <a:gd name="connsiteY154" fmla="*/ 697365 h 951097"/>
              <a:gd name="connsiteX155" fmla="*/ 710025 w 1053423"/>
              <a:gd name="connsiteY155" fmla="*/ 685476 h 951097"/>
              <a:gd name="connsiteX156" fmla="*/ 715186 w 1053423"/>
              <a:gd name="connsiteY156" fmla="*/ 688293 h 951097"/>
              <a:gd name="connsiteX157" fmla="*/ 717767 w 1053423"/>
              <a:gd name="connsiteY157" fmla="*/ 695799 h 951097"/>
              <a:gd name="connsiteX158" fmla="*/ 715186 w 1053423"/>
              <a:gd name="connsiteY158" fmla="*/ 703305 h 951097"/>
              <a:gd name="connsiteX159" fmla="*/ 707444 w 1053423"/>
              <a:gd name="connsiteY159" fmla="*/ 703305 h 951097"/>
              <a:gd name="connsiteX160" fmla="*/ 704863 w 1053423"/>
              <a:gd name="connsiteY160" fmla="*/ 700808 h 951097"/>
              <a:gd name="connsiteX161" fmla="*/ 704863 w 1053423"/>
              <a:gd name="connsiteY161" fmla="*/ 688293 h 951097"/>
              <a:gd name="connsiteX162" fmla="*/ 710025 w 1053423"/>
              <a:gd name="connsiteY162" fmla="*/ 685476 h 951097"/>
              <a:gd name="connsiteX163" fmla="*/ 720348 w 1053423"/>
              <a:gd name="connsiteY163" fmla="*/ 670769 h 951097"/>
              <a:gd name="connsiteX164" fmla="*/ 728100 w 1053423"/>
              <a:gd name="connsiteY164" fmla="*/ 670769 h 951097"/>
              <a:gd name="connsiteX165" fmla="*/ 717767 w 1053423"/>
              <a:gd name="connsiteY165" fmla="*/ 678275 h 951097"/>
              <a:gd name="connsiteX166" fmla="*/ 720348 w 1053423"/>
              <a:gd name="connsiteY166" fmla="*/ 670769 h 951097"/>
              <a:gd name="connsiteX167" fmla="*/ 632563 w 1053423"/>
              <a:gd name="connsiteY167" fmla="*/ 668265 h 951097"/>
              <a:gd name="connsiteX168" fmla="*/ 640314 w 1053423"/>
              <a:gd name="connsiteY168" fmla="*/ 673274 h 951097"/>
              <a:gd name="connsiteX169" fmla="*/ 640314 w 1053423"/>
              <a:gd name="connsiteY169" fmla="*/ 680780 h 951097"/>
              <a:gd name="connsiteX170" fmla="*/ 632563 w 1053423"/>
              <a:gd name="connsiteY170" fmla="*/ 688293 h 951097"/>
              <a:gd name="connsiteX171" fmla="*/ 629982 w 1053423"/>
              <a:gd name="connsiteY171" fmla="*/ 678275 h 951097"/>
              <a:gd name="connsiteX172" fmla="*/ 624820 w 1053423"/>
              <a:gd name="connsiteY172" fmla="*/ 670769 h 951097"/>
              <a:gd name="connsiteX173" fmla="*/ 632563 w 1053423"/>
              <a:gd name="connsiteY173" fmla="*/ 668265 h 951097"/>
              <a:gd name="connsiteX174" fmla="*/ 1048252 w 1053423"/>
              <a:gd name="connsiteY174" fmla="*/ 658254 h 951097"/>
              <a:gd name="connsiteX175" fmla="*/ 1053423 w 1053423"/>
              <a:gd name="connsiteY175" fmla="*/ 675778 h 951097"/>
              <a:gd name="connsiteX176" fmla="*/ 1050833 w 1053423"/>
              <a:gd name="connsiteY176" fmla="*/ 688293 h 951097"/>
              <a:gd name="connsiteX177" fmla="*/ 1045672 w 1053423"/>
              <a:gd name="connsiteY177" fmla="*/ 695799 h 951097"/>
              <a:gd name="connsiteX178" fmla="*/ 1043091 w 1053423"/>
              <a:gd name="connsiteY178" fmla="*/ 705809 h 951097"/>
              <a:gd name="connsiteX179" fmla="*/ 1045672 w 1053423"/>
              <a:gd name="connsiteY179" fmla="*/ 713323 h 951097"/>
              <a:gd name="connsiteX180" fmla="*/ 1040510 w 1053423"/>
              <a:gd name="connsiteY180" fmla="*/ 715820 h 951097"/>
              <a:gd name="connsiteX181" fmla="*/ 1032767 w 1053423"/>
              <a:gd name="connsiteY181" fmla="*/ 728334 h 951097"/>
              <a:gd name="connsiteX182" fmla="*/ 1027597 w 1053423"/>
              <a:gd name="connsiteY182" fmla="*/ 740849 h 951097"/>
              <a:gd name="connsiteX183" fmla="*/ 1014692 w 1053423"/>
              <a:gd name="connsiteY183" fmla="*/ 743354 h 951097"/>
              <a:gd name="connsiteX184" fmla="*/ 1009530 w 1053423"/>
              <a:gd name="connsiteY184" fmla="*/ 738345 h 951097"/>
              <a:gd name="connsiteX185" fmla="*/ 1012111 w 1053423"/>
              <a:gd name="connsiteY185" fmla="*/ 725830 h 951097"/>
              <a:gd name="connsiteX186" fmla="*/ 1001779 w 1053423"/>
              <a:gd name="connsiteY186" fmla="*/ 715820 h 951097"/>
              <a:gd name="connsiteX187" fmla="*/ 1004360 w 1053423"/>
              <a:gd name="connsiteY187" fmla="*/ 708314 h 951097"/>
              <a:gd name="connsiteX188" fmla="*/ 1009530 w 1053423"/>
              <a:gd name="connsiteY188" fmla="*/ 695799 h 951097"/>
              <a:gd name="connsiteX189" fmla="*/ 1019854 w 1053423"/>
              <a:gd name="connsiteY189" fmla="*/ 685789 h 951097"/>
              <a:gd name="connsiteX190" fmla="*/ 1022435 w 1053423"/>
              <a:gd name="connsiteY190" fmla="*/ 675778 h 951097"/>
              <a:gd name="connsiteX191" fmla="*/ 1032767 w 1053423"/>
              <a:gd name="connsiteY191" fmla="*/ 668265 h 951097"/>
              <a:gd name="connsiteX192" fmla="*/ 1043091 w 1053423"/>
              <a:gd name="connsiteY192" fmla="*/ 663264 h 951097"/>
              <a:gd name="connsiteX193" fmla="*/ 1048252 w 1053423"/>
              <a:gd name="connsiteY193" fmla="*/ 658254 h 951097"/>
              <a:gd name="connsiteX194" fmla="*/ 597708 w 1053423"/>
              <a:gd name="connsiteY194" fmla="*/ 649810 h 951097"/>
              <a:gd name="connsiteX195" fmla="*/ 604164 w 1053423"/>
              <a:gd name="connsiteY195" fmla="*/ 650749 h 951097"/>
              <a:gd name="connsiteX196" fmla="*/ 606745 w 1053423"/>
              <a:gd name="connsiteY196" fmla="*/ 655750 h 951097"/>
              <a:gd name="connsiteX197" fmla="*/ 596422 w 1053423"/>
              <a:gd name="connsiteY197" fmla="*/ 665768 h 951097"/>
              <a:gd name="connsiteX198" fmla="*/ 593841 w 1053423"/>
              <a:gd name="connsiteY198" fmla="*/ 663264 h 951097"/>
              <a:gd name="connsiteX199" fmla="*/ 591251 w 1053423"/>
              <a:gd name="connsiteY199" fmla="*/ 650749 h 951097"/>
              <a:gd name="connsiteX200" fmla="*/ 597708 w 1053423"/>
              <a:gd name="connsiteY200" fmla="*/ 649810 h 951097"/>
              <a:gd name="connsiteX201" fmla="*/ 686788 w 1053423"/>
              <a:gd name="connsiteY201" fmla="*/ 639799 h 951097"/>
              <a:gd name="connsiteX202" fmla="*/ 689369 w 1053423"/>
              <a:gd name="connsiteY202" fmla="*/ 640738 h 951097"/>
              <a:gd name="connsiteX203" fmla="*/ 694531 w 1053423"/>
              <a:gd name="connsiteY203" fmla="*/ 645740 h 951097"/>
              <a:gd name="connsiteX204" fmla="*/ 691950 w 1053423"/>
              <a:gd name="connsiteY204" fmla="*/ 648244 h 951097"/>
              <a:gd name="connsiteX205" fmla="*/ 694531 w 1053423"/>
              <a:gd name="connsiteY205" fmla="*/ 653253 h 951097"/>
              <a:gd name="connsiteX206" fmla="*/ 686788 w 1053423"/>
              <a:gd name="connsiteY206" fmla="*/ 660759 h 951097"/>
              <a:gd name="connsiteX207" fmla="*/ 681626 w 1053423"/>
              <a:gd name="connsiteY207" fmla="*/ 665768 h 951097"/>
              <a:gd name="connsiteX208" fmla="*/ 673875 w 1053423"/>
              <a:gd name="connsiteY208" fmla="*/ 670769 h 951097"/>
              <a:gd name="connsiteX209" fmla="*/ 673875 w 1053423"/>
              <a:gd name="connsiteY209" fmla="*/ 673274 h 951097"/>
              <a:gd name="connsiteX210" fmla="*/ 671294 w 1053423"/>
              <a:gd name="connsiteY210" fmla="*/ 673274 h 951097"/>
              <a:gd name="connsiteX211" fmla="*/ 666132 w 1053423"/>
              <a:gd name="connsiteY211" fmla="*/ 665768 h 951097"/>
              <a:gd name="connsiteX212" fmla="*/ 673875 w 1053423"/>
              <a:gd name="connsiteY212" fmla="*/ 660759 h 951097"/>
              <a:gd name="connsiteX213" fmla="*/ 676456 w 1053423"/>
              <a:gd name="connsiteY213" fmla="*/ 660759 h 951097"/>
              <a:gd name="connsiteX214" fmla="*/ 679036 w 1053423"/>
              <a:gd name="connsiteY214" fmla="*/ 648244 h 951097"/>
              <a:gd name="connsiteX215" fmla="*/ 684207 w 1053423"/>
              <a:gd name="connsiteY215" fmla="*/ 640738 h 951097"/>
              <a:gd name="connsiteX216" fmla="*/ 686788 w 1053423"/>
              <a:gd name="connsiteY216" fmla="*/ 639799 h 951097"/>
              <a:gd name="connsiteX217" fmla="*/ 154915 w 1053423"/>
              <a:gd name="connsiteY217" fmla="*/ 630720 h 951097"/>
              <a:gd name="connsiteX218" fmla="*/ 160076 w 1053423"/>
              <a:gd name="connsiteY218" fmla="*/ 630720 h 951097"/>
              <a:gd name="connsiteX219" fmla="*/ 162657 w 1053423"/>
              <a:gd name="connsiteY219" fmla="*/ 635729 h 951097"/>
              <a:gd name="connsiteX220" fmla="*/ 172981 w 1053423"/>
              <a:gd name="connsiteY220" fmla="*/ 640738 h 951097"/>
              <a:gd name="connsiteX221" fmla="*/ 183313 w 1053423"/>
              <a:gd name="connsiteY221" fmla="*/ 640738 h 951097"/>
              <a:gd name="connsiteX222" fmla="*/ 191056 w 1053423"/>
              <a:gd name="connsiteY222" fmla="*/ 648244 h 951097"/>
              <a:gd name="connsiteX223" fmla="*/ 198807 w 1053423"/>
              <a:gd name="connsiteY223" fmla="*/ 653253 h 951097"/>
              <a:gd name="connsiteX224" fmla="*/ 185894 w 1053423"/>
              <a:gd name="connsiteY224" fmla="*/ 660759 h 951097"/>
              <a:gd name="connsiteX225" fmla="*/ 183313 w 1053423"/>
              <a:gd name="connsiteY225" fmla="*/ 663264 h 951097"/>
              <a:gd name="connsiteX226" fmla="*/ 178151 w 1053423"/>
              <a:gd name="connsiteY226" fmla="*/ 665768 h 951097"/>
              <a:gd name="connsiteX227" fmla="*/ 170400 w 1053423"/>
              <a:gd name="connsiteY227" fmla="*/ 663264 h 951097"/>
              <a:gd name="connsiteX228" fmla="*/ 167819 w 1053423"/>
              <a:gd name="connsiteY228" fmla="*/ 658254 h 951097"/>
              <a:gd name="connsiteX229" fmla="*/ 152325 w 1053423"/>
              <a:gd name="connsiteY229" fmla="*/ 648244 h 951097"/>
              <a:gd name="connsiteX230" fmla="*/ 152325 w 1053423"/>
              <a:gd name="connsiteY230" fmla="*/ 640738 h 951097"/>
              <a:gd name="connsiteX231" fmla="*/ 152325 w 1053423"/>
              <a:gd name="connsiteY231" fmla="*/ 635729 h 951097"/>
              <a:gd name="connsiteX232" fmla="*/ 154915 w 1053423"/>
              <a:gd name="connsiteY232" fmla="*/ 630720 h 951097"/>
              <a:gd name="connsiteX233" fmla="*/ 725519 w 1053423"/>
              <a:gd name="connsiteY233" fmla="*/ 628224 h 951097"/>
              <a:gd name="connsiteX234" fmla="*/ 728100 w 1053423"/>
              <a:gd name="connsiteY234" fmla="*/ 633225 h 951097"/>
              <a:gd name="connsiteX235" fmla="*/ 728100 w 1053423"/>
              <a:gd name="connsiteY235" fmla="*/ 640738 h 951097"/>
              <a:gd name="connsiteX236" fmla="*/ 730681 w 1053423"/>
              <a:gd name="connsiteY236" fmla="*/ 648244 h 951097"/>
              <a:gd name="connsiteX237" fmla="*/ 728100 w 1053423"/>
              <a:gd name="connsiteY237" fmla="*/ 658254 h 951097"/>
              <a:gd name="connsiteX238" fmla="*/ 722929 w 1053423"/>
              <a:gd name="connsiteY238" fmla="*/ 663264 h 951097"/>
              <a:gd name="connsiteX239" fmla="*/ 717767 w 1053423"/>
              <a:gd name="connsiteY239" fmla="*/ 665768 h 951097"/>
              <a:gd name="connsiteX240" fmla="*/ 707444 w 1053423"/>
              <a:gd name="connsiteY240" fmla="*/ 658254 h 951097"/>
              <a:gd name="connsiteX241" fmla="*/ 707444 w 1053423"/>
              <a:gd name="connsiteY241" fmla="*/ 653253 h 951097"/>
              <a:gd name="connsiteX242" fmla="*/ 707444 w 1053423"/>
              <a:gd name="connsiteY242" fmla="*/ 648244 h 951097"/>
              <a:gd name="connsiteX243" fmla="*/ 710025 w 1053423"/>
              <a:gd name="connsiteY243" fmla="*/ 635729 h 951097"/>
              <a:gd name="connsiteX244" fmla="*/ 715186 w 1053423"/>
              <a:gd name="connsiteY244" fmla="*/ 630720 h 951097"/>
              <a:gd name="connsiteX245" fmla="*/ 725519 w 1053423"/>
              <a:gd name="connsiteY245" fmla="*/ 628224 h 951097"/>
              <a:gd name="connsiteX246" fmla="*/ 932069 w 1053423"/>
              <a:gd name="connsiteY246" fmla="*/ 623214 h 951097"/>
              <a:gd name="connsiteX247" fmla="*/ 934650 w 1053423"/>
              <a:gd name="connsiteY247" fmla="*/ 628224 h 951097"/>
              <a:gd name="connsiteX248" fmla="*/ 921745 w 1053423"/>
              <a:gd name="connsiteY248" fmla="*/ 635729 h 951097"/>
              <a:gd name="connsiteX249" fmla="*/ 913994 w 1053423"/>
              <a:gd name="connsiteY249" fmla="*/ 645740 h 951097"/>
              <a:gd name="connsiteX250" fmla="*/ 903670 w 1053423"/>
              <a:gd name="connsiteY250" fmla="*/ 648244 h 951097"/>
              <a:gd name="connsiteX251" fmla="*/ 893338 w 1053423"/>
              <a:gd name="connsiteY251" fmla="*/ 653253 h 951097"/>
              <a:gd name="connsiteX252" fmla="*/ 895919 w 1053423"/>
              <a:gd name="connsiteY252" fmla="*/ 663264 h 951097"/>
              <a:gd name="connsiteX253" fmla="*/ 890757 w 1053423"/>
              <a:gd name="connsiteY253" fmla="*/ 665768 h 951097"/>
              <a:gd name="connsiteX254" fmla="*/ 883014 w 1053423"/>
              <a:gd name="connsiteY254" fmla="*/ 658254 h 951097"/>
              <a:gd name="connsiteX255" fmla="*/ 885595 w 1053423"/>
              <a:gd name="connsiteY255" fmla="*/ 645740 h 951097"/>
              <a:gd name="connsiteX256" fmla="*/ 895919 w 1053423"/>
              <a:gd name="connsiteY256" fmla="*/ 645740 h 951097"/>
              <a:gd name="connsiteX257" fmla="*/ 901089 w 1053423"/>
              <a:gd name="connsiteY257" fmla="*/ 643235 h 951097"/>
              <a:gd name="connsiteX258" fmla="*/ 911413 w 1053423"/>
              <a:gd name="connsiteY258" fmla="*/ 630720 h 951097"/>
              <a:gd name="connsiteX259" fmla="*/ 919155 w 1053423"/>
              <a:gd name="connsiteY259" fmla="*/ 625719 h 951097"/>
              <a:gd name="connsiteX260" fmla="*/ 932069 w 1053423"/>
              <a:gd name="connsiteY260" fmla="*/ 623214 h 951097"/>
              <a:gd name="connsiteX261" fmla="*/ 586089 w 1053423"/>
              <a:gd name="connsiteY261" fmla="*/ 615709 h 951097"/>
              <a:gd name="connsiteX262" fmla="*/ 588670 w 1053423"/>
              <a:gd name="connsiteY262" fmla="*/ 625719 h 951097"/>
              <a:gd name="connsiteX263" fmla="*/ 586089 w 1053423"/>
              <a:gd name="connsiteY263" fmla="*/ 633225 h 951097"/>
              <a:gd name="connsiteX264" fmla="*/ 580928 w 1053423"/>
              <a:gd name="connsiteY264" fmla="*/ 640738 h 951097"/>
              <a:gd name="connsiteX265" fmla="*/ 578347 w 1053423"/>
              <a:gd name="connsiteY265" fmla="*/ 625719 h 951097"/>
              <a:gd name="connsiteX266" fmla="*/ 580928 w 1053423"/>
              <a:gd name="connsiteY266" fmla="*/ 618213 h 951097"/>
              <a:gd name="connsiteX267" fmla="*/ 586089 w 1053423"/>
              <a:gd name="connsiteY267" fmla="*/ 615709 h 951097"/>
              <a:gd name="connsiteX268" fmla="*/ 873210 w 1053423"/>
              <a:gd name="connsiteY268" fmla="*/ 604132 h 951097"/>
              <a:gd name="connsiteX269" fmla="*/ 880433 w 1053423"/>
              <a:gd name="connsiteY269" fmla="*/ 610700 h 951097"/>
              <a:gd name="connsiteX270" fmla="*/ 888176 w 1053423"/>
              <a:gd name="connsiteY270" fmla="*/ 613204 h 951097"/>
              <a:gd name="connsiteX271" fmla="*/ 898500 w 1053423"/>
              <a:gd name="connsiteY271" fmla="*/ 618213 h 951097"/>
              <a:gd name="connsiteX272" fmla="*/ 895919 w 1053423"/>
              <a:gd name="connsiteY272" fmla="*/ 625719 h 951097"/>
              <a:gd name="connsiteX273" fmla="*/ 883014 w 1053423"/>
              <a:gd name="connsiteY273" fmla="*/ 625719 h 951097"/>
              <a:gd name="connsiteX274" fmla="*/ 883014 w 1053423"/>
              <a:gd name="connsiteY274" fmla="*/ 620710 h 951097"/>
              <a:gd name="connsiteX275" fmla="*/ 883014 w 1053423"/>
              <a:gd name="connsiteY275" fmla="*/ 618213 h 951097"/>
              <a:gd name="connsiteX276" fmla="*/ 873210 w 1053423"/>
              <a:gd name="connsiteY276" fmla="*/ 604132 h 951097"/>
              <a:gd name="connsiteX277" fmla="*/ 673875 w 1053423"/>
              <a:gd name="connsiteY277" fmla="*/ 603194 h 951097"/>
              <a:gd name="connsiteX278" fmla="*/ 676456 w 1053423"/>
              <a:gd name="connsiteY278" fmla="*/ 608195 h 951097"/>
              <a:gd name="connsiteX279" fmla="*/ 671294 w 1053423"/>
              <a:gd name="connsiteY279" fmla="*/ 613204 h 951097"/>
              <a:gd name="connsiteX280" fmla="*/ 668713 w 1053423"/>
              <a:gd name="connsiteY280" fmla="*/ 610700 h 951097"/>
              <a:gd name="connsiteX281" fmla="*/ 673875 w 1053423"/>
              <a:gd name="connsiteY281" fmla="*/ 603194 h 951097"/>
              <a:gd name="connsiteX282" fmla="*/ 632563 w 1053423"/>
              <a:gd name="connsiteY282" fmla="*/ 600689 h 951097"/>
              <a:gd name="connsiteX283" fmla="*/ 637733 w 1053423"/>
              <a:gd name="connsiteY283" fmla="*/ 603194 h 951097"/>
              <a:gd name="connsiteX284" fmla="*/ 642895 w 1053423"/>
              <a:gd name="connsiteY284" fmla="*/ 608195 h 951097"/>
              <a:gd name="connsiteX285" fmla="*/ 645476 w 1053423"/>
              <a:gd name="connsiteY285" fmla="*/ 613204 h 951097"/>
              <a:gd name="connsiteX286" fmla="*/ 637733 w 1053423"/>
              <a:gd name="connsiteY286" fmla="*/ 625719 h 951097"/>
              <a:gd name="connsiteX287" fmla="*/ 632563 w 1053423"/>
              <a:gd name="connsiteY287" fmla="*/ 618213 h 951097"/>
              <a:gd name="connsiteX288" fmla="*/ 637733 w 1053423"/>
              <a:gd name="connsiteY288" fmla="*/ 613204 h 951097"/>
              <a:gd name="connsiteX289" fmla="*/ 632563 w 1053423"/>
              <a:gd name="connsiteY289" fmla="*/ 605698 h 951097"/>
              <a:gd name="connsiteX290" fmla="*/ 632563 w 1053423"/>
              <a:gd name="connsiteY290" fmla="*/ 600689 h 951097"/>
              <a:gd name="connsiteX291" fmla="*/ 689369 w 1053423"/>
              <a:gd name="connsiteY291" fmla="*/ 590679 h 951097"/>
              <a:gd name="connsiteX292" fmla="*/ 697111 w 1053423"/>
              <a:gd name="connsiteY292" fmla="*/ 590679 h 951097"/>
              <a:gd name="connsiteX293" fmla="*/ 697111 w 1053423"/>
              <a:gd name="connsiteY293" fmla="*/ 595680 h 951097"/>
              <a:gd name="connsiteX294" fmla="*/ 684207 w 1053423"/>
              <a:gd name="connsiteY294" fmla="*/ 600689 h 951097"/>
              <a:gd name="connsiteX295" fmla="*/ 681626 w 1053423"/>
              <a:gd name="connsiteY295" fmla="*/ 595680 h 951097"/>
              <a:gd name="connsiteX296" fmla="*/ 689369 w 1053423"/>
              <a:gd name="connsiteY296" fmla="*/ 590679 h 951097"/>
              <a:gd name="connsiteX297" fmla="*/ 570604 w 1053423"/>
              <a:gd name="connsiteY297" fmla="*/ 590679 h 951097"/>
              <a:gd name="connsiteX298" fmla="*/ 578347 w 1053423"/>
              <a:gd name="connsiteY298" fmla="*/ 593184 h 951097"/>
              <a:gd name="connsiteX299" fmla="*/ 575766 w 1053423"/>
              <a:gd name="connsiteY299" fmla="*/ 600689 h 951097"/>
              <a:gd name="connsiteX300" fmla="*/ 570604 w 1053423"/>
              <a:gd name="connsiteY300" fmla="*/ 605698 h 951097"/>
              <a:gd name="connsiteX301" fmla="*/ 568014 w 1053423"/>
              <a:gd name="connsiteY301" fmla="*/ 610700 h 951097"/>
              <a:gd name="connsiteX302" fmla="*/ 565434 w 1053423"/>
              <a:gd name="connsiteY302" fmla="*/ 613204 h 951097"/>
              <a:gd name="connsiteX303" fmla="*/ 562853 w 1053423"/>
              <a:gd name="connsiteY303" fmla="*/ 608195 h 951097"/>
              <a:gd name="connsiteX304" fmla="*/ 565434 w 1053423"/>
              <a:gd name="connsiteY304" fmla="*/ 598185 h 951097"/>
              <a:gd name="connsiteX305" fmla="*/ 570604 w 1053423"/>
              <a:gd name="connsiteY305" fmla="*/ 590679 h 951097"/>
              <a:gd name="connsiteX306" fmla="*/ 614497 w 1053423"/>
              <a:gd name="connsiteY306" fmla="*/ 585670 h 951097"/>
              <a:gd name="connsiteX307" fmla="*/ 614497 w 1053423"/>
              <a:gd name="connsiteY307" fmla="*/ 593184 h 951097"/>
              <a:gd name="connsiteX308" fmla="*/ 604164 w 1053423"/>
              <a:gd name="connsiteY308" fmla="*/ 595680 h 951097"/>
              <a:gd name="connsiteX309" fmla="*/ 604164 w 1053423"/>
              <a:gd name="connsiteY309" fmla="*/ 593184 h 951097"/>
              <a:gd name="connsiteX310" fmla="*/ 601584 w 1053423"/>
              <a:gd name="connsiteY310" fmla="*/ 593184 h 951097"/>
              <a:gd name="connsiteX311" fmla="*/ 614497 w 1053423"/>
              <a:gd name="connsiteY311" fmla="*/ 585670 h 951097"/>
              <a:gd name="connsiteX312" fmla="*/ 821047 w 1053423"/>
              <a:gd name="connsiteY312" fmla="*/ 578164 h 951097"/>
              <a:gd name="connsiteX313" fmla="*/ 828789 w 1053423"/>
              <a:gd name="connsiteY313" fmla="*/ 583165 h 951097"/>
              <a:gd name="connsiteX314" fmla="*/ 823628 w 1053423"/>
              <a:gd name="connsiteY314" fmla="*/ 593184 h 951097"/>
              <a:gd name="connsiteX315" fmla="*/ 815885 w 1053423"/>
              <a:gd name="connsiteY315" fmla="*/ 588174 h 951097"/>
              <a:gd name="connsiteX316" fmla="*/ 821047 w 1053423"/>
              <a:gd name="connsiteY316" fmla="*/ 578164 h 951097"/>
              <a:gd name="connsiteX317" fmla="*/ 642895 w 1053423"/>
              <a:gd name="connsiteY317" fmla="*/ 573155 h 951097"/>
              <a:gd name="connsiteX318" fmla="*/ 653219 w 1053423"/>
              <a:gd name="connsiteY318" fmla="*/ 575660 h 951097"/>
              <a:gd name="connsiteX319" fmla="*/ 658389 w 1053423"/>
              <a:gd name="connsiteY319" fmla="*/ 575660 h 951097"/>
              <a:gd name="connsiteX320" fmla="*/ 668713 w 1053423"/>
              <a:gd name="connsiteY320" fmla="*/ 580669 h 951097"/>
              <a:gd name="connsiteX321" fmla="*/ 671294 w 1053423"/>
              <a:gd name="connsiteY321" fmla="*/ 583165 h 951097"/>
              <a:gd name="connsiteX322" fmla="*/ 668713 w 1053423"/>
              <a:gd name="connsiteY322" fmla="*/ 588174 h 951097"/>
              <a:gd name="connsiteX323" fmla="*/ 658389 w 1053423"/>
              <a:gd name="connsiteY323" fmla="*/ 588174 h 951097"/>
              <a:gd name="connsiteX324" fmla="*/ 645476 w 1053423"/>
              <a:gd name="connsiteY324" fmla="*/ 583165 h 951097"/>
              <a:gd name="connsiteX325" fmla="*/ 637733 w 1053423"/>
              <a:gd name="connsiteY325" fmla="*/ 575660 h 951097"/>
              <a:gd name="connsiteX326" fmla="*/ 642895 w 1053423"/>
              <a:gd name="connsiteY326" fmla="*/ 573155 h 951097"/>
              <a:gd name="connsiteX327" fmla="*/ 276260 w 1053423"/>
              <a:gd name="connsiteY327" fmla="*/ 553134 h 951097"/>
              <a:gd name="connsiteX328" fmla="*/ 281422 w 1053423"/>
              <a:gd name="connsiteY328" fmla="*/ 553134 h 951097"/>
              <a:gd name="connsiteX329" fmla="*/ 296916 w 1053423"/>
              <a:gd name="connsiteY329" fmla="*/ 558144 h 951097"/>
              <a:gd name="connsiteX330" fmla="*/ 307248 w 1053423"/>
              <a:gd name="connsiteY330" fmla="*/ 563145 h 951097"/>
              <a:gd name="connsiteX331" fmla="*/ 322734 w 1053423"/>
              <a:gd name="connsiteY331" fmla="*/ 565649 h 951097"/>
              <a:gd name="connsiteX332" fmla="*/ 343390 w 1053423"/>
              <a:gd name="connsiteY332" fmla="*/ 568154 h 951097"/>
              <a:gd name="connsiteX333" fmla="*/ 364045 w 1053423"/>
              <a:gd name="connsiteY333" fmla="*/ 573155 h 951097"/>
              <a:gd name="connsiteX334" fmla="*/ 376959 w 1053423"/>
              <a:gd name="connsiteY334" fmla="*/ 575660 h 951097"/>
              <a:gd name="connsiteX335" fmla="*/ 389863 w 1053423"/>
              <a:gd name="connsiteY335" fmla="*/ 580669 h 951097"/>
              <a:gd name="connsiteX336" fmla="*/ 392444 w 1053423"/>
              <a:gd name="connsiteY336" fmla="*/ 585670 h 951097"/>
              <a:gd name="connsiteX337" fmla="*/ 402776 w 1053423"/>
              <a:gd name="connsiteY337" fmla="*/ 583165 h 951097"/>
              <a:gd name="connsiteX338" fmla="*/ 407938 w 1053423"/>
              <a:gd name="connsiteY338" fmla="*/ 583165 h 951097"/>
              <a:gd name="connsiteX339" fmla="*/ 413100 w 1053423"/>
              <a:gd name="connsiteY339" fmla="*/ 588174 h 951097"/>
              <a:gd name="connsiteX340" fmla="*/ 415681 w 1053423"/>
              <a:gd name="connsiteY340" fmla="*/ 593184 h 951097"/>
              <a:gd name="connsiteX341" fmla="*/ 433756 w 1053423"/>
              <a:gd name="connsiteY341" fmla="*/ 593184 h 951097"/>
              <a:gd name="connsiteX342" fmla="*/ 446669 w 1053423"/>
              <a:gd name="connsiteY342" fmla="*/ 598185 h 951097"/>
              <a:gd name="connsiteX343" fmla="*/ 444088 w 1053423"/>
              <a:gd name="connsiteY343" fmla="*/ 608195 h 951097"/>
              <a:gd name="connsiteX344" fmla="*/ 441507 w 1053423"/>
              <a:gd name="connsiteY344" fmla="*/ 618213 h 951097"/>
              <a:gd name="connsiteX345" fmla="*/ 444088 w 1053423"/>
              <a:gd name="connsiteY345" fmla="*/ 623214 h 951097"/>
              <a:gd name="connsiteX346" fmla="*/ 459573 w 1053423"/>
              <a:gd name="connsiteY346" fmla="*/ 625719 h 951097"/>
              <a:gd name="connsiteX347" fmla="*/ 459573 w 1053423"/>
              <a:gd name="connsiteY347" fmla="*/ 618213 h 951097"/>
              <a:gd name="connsiteX348" fmla="*/ 467325 w 1053423"/>
              <a:gd name="connsiteY348" fmla="*/ 615709 h 951097"/>
              <a:gd name="connsiteX349" fmla="*/ 467325 w 1053423"/>
              <a:gd name="connsiteY349" fmla="*/ 625719 h 951097"/>
              <a:gd name="connsiteX350" fmla="*/ 464744 w 1053423"/>
              <a:gd name="connsiteY350" fmla="*/ 625719 h 951097"/>
              <a:gd name="connsiteX351" fmla="*/ 467325 w 1053423"/>
              <a:gd name="connsiteY351" fmla="*/ 630720 h 951097"/>
              <a:gd name="connsiteX352" fmla="*/ 477648 w 1053423"/>
              <a:gd name="connsiteY352" fmla="*/ 628224 h 951097"/>
              <a:gd name="connsiteX353" fmla="*/ 482819 w 1053423"/>
              <a:gd name="connsiteY353" fmla="*/ 633225 h 951097"/>
              <a:gd name="connsiteX354" fmla="*/ 480229 w 1053423"/>
              <a:gd name="connsiteY354" fmla="*/ 638234 h 951097"/>
              <a:gd name="connsiteX355" fmla="*/ 477648 w 1053423"/>
              <a:gd name="connsiteY355" fmla="*/ 640738 h 951097"/>
              <a:gd name="connsiteX356" fmla="*/ 464744 w 1053423"/>
              <a:gd name="connsiteY356" fmla="*/ 645740 h 951097"/>
              <a:gd name="connsiteX357" fmla="*/ 459573 w 1053423"/>
              <a:gd name="connsiteY357" fmla="*/ 650749 h 951097"/>
              <a:gd name="connsiteX358" fmla="*/ 454412 w 1053423"/>
              <a:gd name="connsiteY358" fmla="*/ 660759 h 951097"/>
              <a:gd name="connsiteX359" fmla="*/ 449250 w 1053423"/>
              <a:gd name="connsiteY359" fmla="*/ 665768 h 951097"/>
              <a:gd name="connsiteX360" fmla="*/ 446669 w 1053423"/>
              <a:gd name="connsiteY360" fmla="*/ 673274 h 951097"/>
              <a:gd name="connsiteX361" fmla="*/ 441507 w 1053423"/>
              <a:gd name="connsiteY361" fmla="*/ 678275 h 951097"/>
              <a:gd name="connsiteX362" fmla="*/ 441507 w 1053423"/>
              <a:gd name="connsiteY362" fmla="*/ 670769 h 951097"/>
              <a:gd name="connsiteX363" fmla="*/ 444088 w 1053423"/>
              <a:gd name="connsiteY363" fmla="*/ 665768 h 951097"/>
              <a:gd name="connsiteX364" fmla="*/ 436337 w 1053423"/>
              <a:gd name="connsiteY364" fmla="*/ 663264 h 951097"/>
              <a:gd name="connsiteX365" fmla="*/ 436337 w 1053423"/>
              <a:gd name="connsiteY365" fmla="*/ 658254 h 951097"/>
              <a:gd name="connsiteX366" fmla="*/ 438926 w 1053423"/>
              <a:gd name="connsiteY366" fmla="*/ 653253 h 951097"/>
              <a:gd name="connsiteX367" fmla="*/ 433756 w 1053423"/>
              <a:gd name="connsiteY367" fmla="*/ 645740 h 951097"/>
              <a:gd name="connsiteX368" fmla="*/ 428594 w 1053423"/>
              <a:gd name="connsiteY368" fmla="*/ 645740 h 951097"/>
              <a:gd name="connsiteX369" fmla="*/ 420851 w 1053423"/>
              <a:gd name="connsiteY369" fmla="*/ 643235 h 951097"/>
              <a:gd name="connsiteX370" fmla="*/ 410519 w 1053423"/>
              <a:gd name="connsiteY370" fmla="*/ 640738 h 951097"/>
              <a:gd name="connsiteX371" fmla="*/ 402776 w 1053423"/>
              <a:gd name="connsiteY371" fmla="*/ 643235 h 951097"/>
              <a:gd name="connsiteX372" fmla="*/ 395034 w 1053423"/>
              <a:gd name="connsiteY372" fmla="*/ 638234 h 951097"/>
              <a:gd name="connsiteX373" fmla="*/ 395034 w 1053423"/>
              <a:gd name="connsiteY373" fmla="*/ 643235 h 951097"/>
              <a:gd name="connsiteX374" fmla="*/ 397615 w 1053423"/>
              <a:gd name="connsiteY374" fmla="*/ 653253 h 951097"/>
              <a:gd name="connsiteX375" fmla="*/ 402776 w 1053423"/>
              <a:gd name="connsiteY375" fmla="*/ 660759 h 951097"/>
              <a:gd name="connsiteX376" fmla="*/ 410519 w 1053423"/>
              <a:gd name="connsiteY376" fmla="*/ 673274 h 951097"/>
              <a:gd name="connsiteX377" fmla="*/ 418270 w 1053423"/>
              <a:gd name="connsiteY377" fmla="*/ 683284 h 951097"/>
              <a:gd name="connsiteX378" fmla="*/ 418270 w 1053423"/>
              <a:gd name="connsiteY378" fmla="*/ 693294 h 951097"/>
              <a:gd name="connsiteX379" fmla="*/ 423432 w 1053423"/>
              <a:gd name="connsiteY379" fmla="*/ 698304 h 951097"/>
              <a:gd name="connsiteX380" fmla="*/ 433756 w 1053423"/>
              <a:gd name="connsiteY380" fmla="*/ 703305 h 951097"/>
              <a:gd name="connsiteX381" fmla="*/ 436337 w 1053423"/>
              <a:gd name="connsiteY381" fmla="*/ 708314 h 951097"/>
              <a:gd name="connsiteX382" fmla="*/ 446669 w 1053423"/>
              <a:gd name="connsiteY382" fmla="*/ 723333 h 951097"/>
              <a:gd name="connsiteX383" fmla="*/ 449250 w 1053423"/>
              <a:gd name="connsiteY383" fmla="*/ 733344 h 951097"/>
              <a:gd name="connsiteX384" fmla="*/ 451831 w 1053423"/>
              <a:gd name="connsiteY384" fmla="*/ 733344 h 951097"/>
              <a:gd name="connsiteX385" fmla="*/ 446669 w 1053423"/>
              <a:gd name="connsiteY385" fmla="*/ 745858 h 951097"/>
              <a:gd name="connsiteX386" fmla="*/ 449250 w 1053423"/>
              <a:gd name="connsiteY386" fmla="*/ 753364 h 951097"/>
              <a:gd name="connsiteX387" fmla="*/ 454412 w 1053423"/>
              <a:gd name="connsiteY387" fmla="*/ 760878 h 951097"/>
              <a:gd name="connsiteX388" fmla="*/ 464744 w 1053423"/>
              <a:gd name="connsiteY388" fmla="*/ 768384 h 951097"/>
              <a:gd name="connsiteX389" fmla="*/ 469906 w 1053423"/>
              <a:gd name="connsiteY389" fmla="*/ 775889 h 951097"/>
              <a:gd name="connsiteX390" fmla="*/ 475067 w 1053423"/>
              <a:gd name="connsiteY390" fmla="*/ 780898 h 951097"/>
              <a:gd name="connsiteX391" fmla="*/ 469906 w 1053423"/>
              <a:gd name="connsiteY391" fmla="*/ 785900 h 951097"/>
              <a:gd name="connsiteX392" fmla="*/ 456992 w 1053423"/>
              <a:gd name="connsiteY392" fmla="*/ 783403 h 951097"/>
              <a:gd name="connsiteX393" fmla="*/ 451831 w 1053423"/>
              <a:gd name="connsiteY393" fmla="*/ 775889 h 951097"/>
              <a:gd name="connsiteX394" fmla="*/ 449250 w 1053423"/>
              <a:gd name="connsiteY394" fmla="*/ 780898 h 951097"/>
              <a:gd name="connsiteX395" fmla="*/ 446669 w 1053423"/>
              <a:gd name="connsiteY395" fmla="*/ 783403 h 951097"/>
              <a:gd name="connsiteX396" fmla="*/ 441507 w 1053423"/>
              <a:gd name="connsiteY396" fmla="*/ 773385 h 951097"/>
              <a:gd name="connsiteX397" fmla="*/ 441507 w 1053423"/>
              <a:gd name="connsiteY397" fmla="*/ 770888 h 951097"/>
              <a:gd name="connsiteX398" fmla="*/ 431175 w 1053423"/>
              <a:gd name="connsiteY398" fmla="*/ 763374 h 951097"/>
              <a:gd name="connsiteX399" fmla="*/ 426013 w 1053423"/>
              <a:gd name="connsiteY399" fmla="*/ 755869 h 951097"/>
              <a:gd name="connsiteX400" fmla="*/ 426013 w 1053423"/>
              <a:gd name="connsiteY400" fmla="*/ 753364 h 951097"/>
              <a:gd name="connsiteX401" fmla="*/ 420851 w 1053423"/>
              <a:gd name="connsiteY401" fmla="*/ 745858 h 951097"/>
              <a:gd name="connsiteX402" fmla="*/ 415681 w 1053423"/>
              <a:gd name="connsiteY402" fmla="*/ 743354 h 951097"/>
              <a:gd name="connsiteX403" fmla="*/ 405357 w 1053423"/>
              <a:gd name="connsiteY403" fmla="*/ 745858 h 951097"/>
              <a:gd name="connsiteX404" fmla="*/ 402776 w 1053423"/>
              <a:gd name="connsiteY404" fmla="*/ 745858 h 951097"/>
              <a:gd name="connsiteX405" fmla="*/ 400195 w 1053423"/>
              <a:gd name="connsiteY405" fmla="*/ 753364 h 951097"/>
              <a:gd name="connsiteX406" fmla="*/ 395034 w 1053423"/>
              <a:gd name="connsiteY406" fmla="*/ 758373 h 951097"/>
              <a:gd name="connsiteX407" fmla="*/ 395034 w 1053423"/>
              <a:gd name="connsiteY407" fmla="*/ 765879 h 951097"/>
              <a:gd name="connsiteX408" fmla="*/ 392444 w 1053423"/>
              <a:gd name="connsiteY408" fmla="*/ 773385 h 951097"/>
              <a:gd name="connsiteX409" fmla="*/ 392444 w 1053423"/>
              <a:gd name="connsiteY409" fmla="*/ 778394 h 951097"/>
              <a:gd name="connsiteX410" fmla="*/ 395034 w 1053423"/>
              <a:gd name="connsiteY410" fmla="*/ 790909 h 951097"/>
              <a:gd name="connsiteX411" fmla="*/ 395034 w 1053423"/>
              <a:gd name="connsiteY411" fmla="*/ 798414 h 951097"/>
              <a:gd name="connsiteX412" fmla="*/ 389863 w 1053423"/>
              <a:gd name="connsiteY412" fmla="*/ 800919 h 951097"/>
              <a:gd name="connsiteX413" fmla="*/ 379540 w 1053423"/>
              <a:gd name="connsiteY413" fmla="*/ 795918 h 951097"/>
              <a:gd name="connsiteX414" fmla="*/ 379540 w 1053423"/>
              <a:gd name="connsiteY414" fmla="*/ 790909 h 951097"/>
              <a:gd name="connsiteX415" fmla="*/ 379540 w 1053423"/>
              <a:gd name="connsiteY415" fmla="*/ 778394 h 951097"/>
              <a:gd name="connsiteX416" fmla="*/ 371788 w 1053423"/>
              <a:gd name="connsiteY416" fmla="*/ 763374 h 951097"/>
              <a:gd name="connsiteX417" fmla="*/ 366626 w 1053423"/>
              <a:gd name="connsiteY417" fmla="*/ 758373 h 951097"/>
              <a:gd name="connsiteX418" fmla="*/ 361465 w 1053423"/>
              <a:gd name="connsiteY418" fmla="*/ 748363 h 951097"/>
              <a:gd name="connsiteX419" fmla="*/ 356303 w 1053423"/>
              <a:gd name="connsiteY419" fmla="*/ 745858 h 951097"/>
              <a:gd name="connsiteX420" fmla="*/ 340809 w 1053423"/>
              <a:gd name="connsiteY420" fmla="*/ 743354 h 951097"/>
              <a:gd name="connsiteX421" fmla="*/ 340809 w 1053423"/>
              <a:gd name="connsiteY421" fmla="*/ 730839 h 951097"/>
              <a:gd name="connsiteX422" fmla="*/ 333066 w 1053423"/>
              <a:gd name="connsiteY422" fmla="*/ 725830 h 951097"/>
              <a:gd name="connsiteX423" fmla="*/ 322734 w 1053423"/>
              <a:gd name="connsiteY423" fmla="*/ 728334 h 951097"/>
              <a:gd name="connsiteX424" fmla="*/ 320153 w 1053423"/>
              <a:gd name="connsiteY424" fmla="*/ 733344 h 951097"/>
              <a:gd name="connsiteX425" fmla="*/ 322734 w 1053423"/>
              <a:gd name="connsiteY425" fmla="*/ 745858 h 951097"/>
              <a:gd name="connsiteX426" fmla="*/ 322734 w 1053423"/>
              <a:gd name="connsiteY426" fmla="*/ 758373 h 951097"/>
              <a:gd name="connsiteX427" fmla="*/ 322734 w 1053423"/>
              <a:gd name="connsiteY427" fmla="*/ 763374 h 951097"/>
              <a:gd name="connsiteX428" fmla="*/ 314991 w 1053423"/>
              <a:gd name="connsiteY428" fmla="*/ 770888 h 951097"/>
              <a:gd name="connsiteX429" fmla="*/ 312410 w 1053423"/>
              <a:gd name="connsiteY429" fmla="*/ 765879 h 951097"/>
              <a:gd name="connsiteX430" fmla="*/ 304659 w 1053423"/>
              <a:gd name="connsiteY430" fmla="*/ 763374 h 951097"/>
              <a:gd name="connsiteX431" fmla="*/ 294335 w 1053423"/>
              <a:gd name="connsiteY431" fmla="*/ 768384 h 951097"/>
              <a:gd name="connsiteX432" fmla="*/ 291754 w 1053423"/>
              <a:gd name="connsiteY432" fmla="*/ 755869 h 951097"/>
              <a:gd name="connsiteX433" fmla="*/ 294335 w 1053423"/>
              <a:gd name="connsiteY433" fmla="*/ 748363 h 951097"/>
              <a:gd name="connsiteX434" fmla="*/ 286593 w 1053423"/>
              <a:gd name="connsiteY434" fmla="*/ 740849 h 951097"/>
              <a:gd name="connsiteX435" fmla="*/ 284003 w 1053423"/>
              <a:gd name="connsiteY435" fmla="*/ 738345 h 951097"/>
              <a:gd name="connsiteX436" fmla="*/ 278841 w 1053423"/>
              <a:gd name="connsiteY436" fmla="*/ 735848 h 951097"/>
              <a:gd name="connsiteX437" fmla="*/ 276260 w 1053423"/>
              <a:gd name="connsiteY437" fmla="*/ 730839 h 951097"/>
              <a:gd name="connsiteX438" fmla="*/ 276260 w 1053423"/>
              <a:gd name="connsiteY438" fmla="*/ 718324 h 951097"/>
              <a:gd name="connsiteX439" fmla="*/ 273679 w 1053423"/>
              <a:gd name="connsiteY439" fmla="*/ 708314 h 951097"/>
              <a:gd name="connsiteX440" fmla="*/ 278841 w 1053423"/>
              <a:gd name="connsiteY440" fmla="*/ 698304 h 951097"/>
              <a:gd name="connsiteX441" fmla="*/ 281422 w 1053423"/>
              <a:gd name="connsiteY441" fmla="*/ 693294 h 951097"/>
              <a:gd name="connsiteX442" fmla="*/ 273679 w 1053423"/>
              <a:gd name="connsiteY442" fmla="*/ 680780 h 951097"/>
              <a:gd name="connsiteX443" fmla="*/ 265937 w 1053423"/>
              <a:gd name="connsiteY443" fmla="*/ 673274 h 951097"/>
              <a:gd name="connsiteX444" fmla="*/ 255604 w 1053423"/>
              <a:gd name="connsiteY444" fmla="*/ 665768 h 951097"/>
              <a:gd name="connsiteX445" fmla="*/ 245281 w 1053423"/>
              <a:gd name="connsiteY445" fmla="*/ 660759 h 951097"/>
              <a:gd name="connsiteX446" fmla="*/ 237529 w 1053423"/>
              <a:gd name="connsiteY446" fmla="*/ 655750 h 951097"/>
              <a:gd name="connsiteX447" fmla="*/ 232368 w 1053423"/>
              <a:gd name="connsiteY447" fmla="*/ 655750 h 951097"/>
              <a:gd name="connsiteX448" fmla="*/ 227206 w 1053423"/>
              <a:gd name="connsiteY448" fmla="*/ 640738 h 951097"/>
              <a:gd name="connsiteX449" fmla="*/ 214293 w 1053423"/>
              <a:gd name="connsiteY449" fmla="*/ 633225 h 951097"/>
              <a:gd name="connsiteX450" fmla="*/ 206550 w 1053423"/>
              <a:gd name="connsiteY450" fmla="*/ 633225 h 951097"/>
              <a:gd name="connsiteX451" fmla="*/ 201388 w 1053423"/>
              <a:gd name="connsiteY451" fmla="*/ 620710 h 951097"/>
              <a:gd name="connsiteX452" fmla="*/ 209131 w 1053423"/>
              <a:gd name="connsiteY452" fmla="*/ 615709 h 951097"/>
              <a:gd name="connsiteX453" fmla="*/ 219463 w 1053423"/>
              <a:gd name="connsiteY453" fmla="*/ 610700 h 951097"/>
              <a:gd name="connsiteX454" fmla="*/ 219463 w 1053423"/>
              <a:gd name="connsiteY454" fmla="*/ 603194 h 951097"/>
              <a:gd name="connsiteX455" fmla="*/ 224625 w 1053423"/>
              <a:gd name="connsiteY455" fmla="*/ 595680 h 951097"/>
              <a:gd name="connsiteX456" fmla="*/ 224625 w 1053423"/>
              <a:gd name="connsiteY456" fmla="*/ 588174 h 951097"/>
              <a:gd name="connsiteX457" fmla="*/ 224625 w 1053423"/>
              <a:gd name="connsiteY457" fmla="*/ 580669 h 951097"/>
              <a:gd name="connsiteX458" fmla="*/ 232368 w 1053423"/>
              <a:gd name="connsiteY458" fmla="*/ 580669 h 951097"/>
              <a:gd name="connsiteX459" fmla="*/ 237529 w 1053423"/>
              <a:gd name="connsiteY459" fmla="*/ 580669 h 951097"/>
              <a:gd name="connsiteX460" fmla="*/ 253023 w 1053423"/>
              <a:gd name="connsiteY460" fmla="*/ 580669 h 951097"/>
              <a:gd name="connsiteX461" fmla="*/ 258185 w 1053423"/>
              <a:gd name="connsiteY461" fmla="*/ 573155 h 951097"/>
              <a:gd name="connsiteX462" fmla="*/ 263356 w 1053423"/>
              <a:gd name="connsiteY462" fmla="*/ 563145 h 951097"/>
              <a:gd name="connsiteX463" fmla="*/ 276260 w 1053423"/>
              <a:gd name="connsiteY463" fmla="*/ 553134 h 951097"/>
              <a:gd name="connsiteX464" fmla="*/ 139421 w 1053423"/>
              <a:gd name="connsiteY464" fmla="*/ 553134 h 951097"/>
              <a:gd name="connsiteX465" fmla="*/ 147163 w 1053423"/>
              <a:gd name="connsiteY465" fmla="*/ 558144 h 951097"/>
              <a:gd name="connsiteX466" fmla="*/ 144582 w 1053423"/>
              <a:gd name="connsiteY466" fmla="*/ 565649 h 951097"/>
              <a:gd name="connsiteX467" fmla="*/ 152325 w 1053423"/>
              <a:gd name="connsiteY467" fmla="*/ 570658 h 951097"/>
              <a:gd name="connsiteX468" fmla="*/ 152325 w 1053423"/>
              <a:gd name="connsiteY468" fmla="*/ 573155 h 951097"/>
              <a:gd name="connsiteX469" fmla="*/ 147163 w 1053423"/>
              <a:gd name="connsiteY469" fmla="*/ 575660 h 951097"/>
              <a:gd name="connsiteX470" fmla="*/ 142001 w 1053423"/>
              <a:gd name="connsiteY470" fmla="*/ 573155 h 951097"/>
              <a:gd name="connsiteX471" fmla="*/ 139421 w 1053423"/>
              <a:gd name="connsiteY471" fmla="*/ 578164 h 951097"/>
              <a:gd name="connsiteX472" fmla="*/ 139421 w 1053423"/>
              <a:gd name="connsiteY472" fmla="*/ 580669 h 951097"/>
              <a:gd name="connsiteX473" fmla="*/ 149744 w 1053423"/>
              <a:gd name="connsiteY473" fmla="*/ 585670 h 951097"/>
              <a:gd name="connsiteX474" fmla="*/ 154915 w 1053423"/>
              <a:gd name="connsiteY474" fmla="*/ 590679 h 951097"/>
              <a:gd name="connsiteX475" fmla="*/ 162657 w 1053423"/>
              <a:gd name="connsiteY475" fmla="*/ 598185 h 951097"/>
              <a:gd name="connsiteX476" fmla="*/ 167819 w 1053423"/>
              <a:gd name="connsiteY476" fmla="*/ 605698 h 951097"/>
              <a:gd name="connsiteX477" fmla="*/ 154915 w 1053423"/>
              <a:gd name="connsiteY477" fmla="*/ 610700 h 951097"/>
              <a:gd name="connsiteX478" fmla="*/ 142001 w 1053423"/>
              <a:gd name="connsiteY478" fmla="*/ 603194 h 951097"/>
              <a:gd name="connsiteX479" fmla="*/ 134259 w 1053423"/>
              <a:gd name="connsiteY479" fmla="*/ 610700 h 951097"/>
              <a:gd name="connsiteX480" fmla="*/ 129088 w 1053423"/>
              <a:gd name="connsiteY480" fmla="*/ 600689 h 951097"/>
              <a:gd name="connsiteX481" fmla="*/ 123926 w 1053423"/>
              <a:gd name="connsiteY481" fmla="*/ 593184 h 951097"/>
              <a:gd name="connsiteX482" fmla="*/ 118765 w 1053423"/>
              <a:gd name="connsiteY482" fmla="*/ 600689 h 951097"/>
              <a:gd name="connsiteX483" fmla="*/ 116184 w 1053423"/>
              <a:gd name="connsiteY483" fmla="*/ 600689 h 951097"/>
              <a:gd name="connsiteX484" fmla="*/ 108432 w 1053423"/>
              <a:gd name="connsiteY484" fmla="*/ 595680 h 951097"/>
              <a:gd name="connsiteX485" fmla="*/ 111022 w 1053423"/>
              <a:gd name="connsiteY485" fmla="*/ 585670 h 951097"/>
              <a:gd name="connsiteX486" fmla="*/ 116184 w 1053423"/>
              <a:gd name="connsiteY486" fmla="*/ 575660 h 951097"/>
              <a:gd name="connsiteX487" fmla="*/ 123926 w 1053423"/>
              <a:gd name="connsiteY487" fmla="*/ 585670 h 951097"/>
              <a:gd name="connsiteX488" fmla="*/ 129088 w 1053423"/>
              <a:gd name="connsiteY488" fmla="*/ 573155 h 951097"/>
              <a:gd name="connsiteX489" fmla="*/ 126507 w 1053423"/>
              <a:gd name="connsiteY489" fmla="*/ 563145 h 951097"/>
              <a:gd name="connsiteX490" fmla="*/ 129088 w 1053423"/>
              <a:gd name="connsiteY490" fmla="*/ 558144 h 951097"/>
              <a:gd name="connsiteX491" fmla="*/ 136840 w 1053423"/>
              <a:gd name="connsiteY491" fmla="*/ 560640 h 951097"/>
              <a:gd name="connsiteX492" fmla="*/ 139421 w 1053423"/>
              <a:gd name="connsiteY492" fmla="*/ 553134 h 951097"/>
              <a:gd name="connsiteX493" fmla="*/ 784897 w 1053423"/>
              <a:gd name="connsiteY493" fmla="*/ 543124 h 951097"/>
              <a:gd name="connsiteX494" fmla="*/ 795229 w 1053423"/>
              <a:gd name="connsiteY494" fmla="*/ 543124 h 951097"/>
              <a:gd name="connsiteX495" fmla="*/ 784897 w 1053423"/>
              <a:gd name="connsiteY495" fmla="*/ 555639 h 951097"/>
              <a:gd name="connsiteX496" fmla="*/ 777154 w 1053423"/>
              <a:gd name="connsiteY496" fmla="*/ 560640 h 951097"/>
              <a:gd name="connsiteX497" fmla="*/ 771992 w 1053423"/>
              <a:gd name="connsiteY497" fmla="*/ 568154 h 951097"/>
              <a:gd name="connsiteX498" fmla="*/ 761660 w 1053423"/>
              <a:gd name="connsiteY498" fmla="*/ 573155 h 951097"/>
              <a:gd name="connsiteX499" fmla="*/ 753917 w 1053423"/>
              <a:gd name="connsiteY499" fmla="*/ 565649 h 951097"/>
              <a:gd name="connsiteX500" fmla="*/ 769411 w 1053423"/>
              <a:gd name="connsiteY500" fmla="*/ 548125 h 951097"/>
              <a:gd name="connsiteX501" fmla="*/ 777154 w 1053423"/>
              <a:gd name="connsiteY501" fmla="*/ 550630 h 951097"/>
              <a:gd name="connsiteX502" fmla="*/ 784897 w 1053423"/>
              <a:gd name="connsiteY502" fmla="*/ 543124 h 951097"/>
              <a:gd name="connsiteX503" fmla="*/ 604164 w 1053423"/>
              <a:gd name="connsiteY503" fmla="*/ 538115 h 951097"/>
              <a:gd name="connsiteX504" fmla="*/ 611907 w 1053423"/>
              <a:gd name="connsiteY504" fmla="*/ 540620 h 951097"/>
              <a:gd name="connsiteX505" fmla="*/ 617078 w 1053423"/>
              <a:gd name="connsiteY505" fmla="*/ 548125 h 951097"/>
              <a:gd name="connsiteX506" fmla="*/ 624820 w 1053423"/>
              <a:gd name="connsiteY506" fmla="*/ 545629 h 951097"/>
              <a:gd name="connsiteX507" fmla="*/ 629982 w 1053423"/>
              <a:gd name="connsiteY507" fmla="*/ 545629 h 951097"/>
              <a:gd name="connsiteX508" fmla="*/ 632563 w 1053423"/>
              <a:gd name="connsiteY508" fmla="*/ 555639 h 951097"/>
              <a:gd name="connsiteX509" fmla="*/ 635144 w 1053423"/>
              <a:gd name="connsiteY509" fmla="*/ 558144 h 951097"/>
              <a:gd name="connsiteX510" fmla="*/ 635144 w 1053423"/>
              <a:gd name="connsiteY510" fmla="*/ 570658 h 951097"/>
              <a:gd name="connsiteX511" fmla="*/ 632563 w 1053423"/>
              <a:gd name="connsiteY511" fmla="*/ 573155 h 951097"/>
              <a:gd name="connsiteX512" fmla="*/ 619659 w 1053423"/>
              <a:gd name="connsiteY512" fmla="*/ 563145 h 951097"/>
              <a:gd name="connsiteX513" fmla="*/ 606745 w 1053423"/>
              <a:gd name="connsiteY513" fmla="*/ 558144 h 951097"/>
              <a:gd name="connsiteX514" fmla="*/ 596422 w 1053423"/>
              <a:gd name="connsiteY514" fmla="*/ 548125 h 951097"/>
              <a:gd name="connsiteX515" fmla="*/ 604164 w 1053423"/>
              <a:gd name="connsiteY515" fmla="*/ 538115 h 951097"/>
              <a:gd name="connsiteX516" fmla="*/ 857197 w 1053423"/>
              <a:gd name="connsiteY516" fmla="*/ 510589 h 951097"/>
              <a:gd name="connsiteX517" fmla="*/ 867520 w 1053423"/>
              <a:gd name="connsiteY517" fmla="*/ 518094 h 951097"/>
              <a:gd name="connsiteX518" fmla="*/ 859777 w 1053423"/>
              <a:gd name="connsiteY518" fmla="*/ 525600 h 951097"/>
              <a:gd name="connsiteX519" fmla="*/ 852026 w 1053423"/>
              <a:gd name="connsiteY519" fmla="*/ 530609 h 951097"/>
              <a:gd name="connsiteX520" fmla="*/ 849445 w 1053423"/>
              <a:gd name="connsiteY520" fmla="*/ 538115 h 951097"/>
              <a:gd name="connsiteX521" fmla="*/ 839122 w 1053423"/>
              <a:gd name="connsiteY521" fmla="*/ 538115 h 951097"/>
              <a:gd name="connsiteX522" fmla="*/ 828789 w 1053423"/>
              <a:gd name="connsiteY522" fmla="*/ 530609 h 951097"/>
              <a:gd name="connsiteX523" fmla="*/ 821047 w 1053423"/>
              <a:gd name="connsiteY523" fmla="*/ 533114 h 951097"/>
              <a:gd name="connsiteX524" fmla="*/ 813304 w 1053423"/>
              <a:gd name="connsiteY524" fmla="*/ 533114 h 951097"/>
              <a:gd name="connsiteX525" fmla="*/ 815885 w 1053423"/>
              <a:gd name="connsiteY525" fmla="*/ 523104 h 951097"/>
              <a:gd name="connsiteX526" fmla="*/ 823628 w 1053423"/>
              <a:gd name="connsiteY526" fmla="*/ 513085 h 951097"/>
              <a:gd name="connsiteX527" fmla="*/ 831370 w 1053423"/>
              <a:gd name="connsiteY527" fmla="*/ 513085 h 951097"/>
              <a:gd name="connsiteX528" fmla="*/ 841703 w 1053423"/>
              <a:gd name="connsiteY528" fmla="*/ 515590 h 951097"/>
              <a:gd name="connsiteX529" fmla="*/ 849445 w 1053423"/>
              <a:gd name="connsiteY529" fmla="*/ 515590 h 951097"/>
              <a:gd name="connsiteX530" fmla="*/ 857197 w 1053423"/>
              <a:gd name="connsiteY530" fmla="*/ 510589 h 951097"/>
              <a:gd name="connsiteX531" fmla="*/ 676456 w 1053423"/>
              <a:gd name="connsiteY531" fmla="*/ 440501 h 951097"/>
              <a:gd name="connsiteX532" fmla="*/ 684207 w 1053423"/>
              <a:gd name="connsiteY532" fmla="*/ 440501 h 951097"/>
              <a:gd name="connsiteX533" fmla="*/ 684207 w 1053423"/>
              <a:gd name="connsiteY533" fmla="*/ 445510 h 951097"/>
              <a:gd name="connsiteX534" fmla="*/ 671294 w 1053423"/>
              <a:gd name="connsiteY534" fmla="*/ 450519 h 951097"/>
              <a:gd name="connsiteX535" fmla="*/ 666132 w 1053423"/>
              <a:gd name="connsiteY535" fmla="*/ 445510 h 951097"/>
              <a:gd name="connsiteX536" fmla="*/ 676456 w 1053423"/>
              <a:gd name="connsiteY536" fmla="*/ 440501 h 951097"/>
              <a:gd name="connsiteX537" fmla="*/ 712606 w 1053423"/>
              <a:gd name="connsiteY537" fmla="*/ 427994 h 951097"/>
              <a:gd name="connsiteX538" fmla="*/ 728100 w 1053423"/>
              <a:gd name="connsiteY538" fmla="*/ 427994 h 951097"/>
              <a:gd name="connsiteX539" fmla="*/ 733261 w 1053423"/>
              <a:gd name="connsiteY539" fmla="*/ 432995 h 951097"/>
              <a:gd name="connsiteX540" fmla="*/ 743585 w 1053423"/>
              <a:gd name="connsiteY540" fmla="*/ 430491 h 951097"/>
              <a:gd name="connsiteX541" fmla="*/ 751336 w 1053423"/>
              <a:gd name="connsiteY541" fmla="*/ 430491 h 951097"/>
              <a:gd name="connsiteX542" fmla="*/ 751336 w 1053423"/>
              <a:gd name="connsiteY542" fmla="*/ 438004 h 951097"/>
              <a:gd name="connsiteX543" fmla="*/ 735842 w 1053423"/>
              <a:gd name="connsiteY543" fmla="*/ 443005 h 951097"/>
              <a:gd name="connsiteX544" fmla="*/ 743585 w 1053423"/>
              <a:gd name="connsiteY544" fmla="*/ 450519 h 951097"/>
              <a:gd name="connsiteX545" fmla="*/ 743585 w 1053423"/>
              <a:gd name="connsiteY545" fmla="*/ 453016 h 951097"/>
              <a:gd name="connsiteX546" fmla="*/ 746175 w 1053423"/>
              <a:gd name="connsiteY546" fmla="*/ 455520 h 951097"/>
              <a:gd name="connsiteX547" fmla="*/ 748755 w 1053423"/>
              <a:gd name="connsiteY547" fmla="*/ 465531 h 951097"/>
              <a:gd name="connsiteX548" fmla="*/ 746175 w 1053423"/>
              <a:gd name="connsiteY548" fmla="*/ 468035 h 951097"/>
              <a:gd name="connsiteX549" fmla="*/ 743585 w 1053423"/>
              <a:gd name="connsiteY549" fmla="*/ 475549 h 951097"/>
              <a:gd name="connsiteX550" fmla="*/ 741004 w 1053423"/>
              <a:gd name="connsiteY550" fmla="*/ 483054 h 951097"/>
              <a:gd name="connsiteX551" fmla="*/ 730681 w 1053423"/>
              <a:gd name="connsiteY551" fmla="*/ 488056 h 951097"/>
              <a:gd name="connsiteX552" fmla="*/ 722929 w 1053423"/>
              <a:gd name="connsiteY552" fmla="*/ 483054 h 951097"/>
              <a:gd name="connsiteX553" fmla="*/ 717767 w 1053423"/>
              <a:gd name="connsiteY553" fmla="*/ 475549 h 951097"/>
              <a:gd name="connsiteX554" fmla="*/ 725519 w 1053423"/>
              <a:gd name="connsiteY554" fmla="*/ 468035 h 951097"/>
              <a:gd name="connsiteX555" fmla="*/ 730681 w 1053423"/>
              <a:gd name="connsiteY555" fmla="*/ 458025 h 951097"/>
              <a:gd name="connsiteX556" fmla="*/ 717767 w 1053423"/>
              <a:gd name="connsiteY556" fmla="*/ 453016 h 951097"/>
              <a:gd name="connsiteX557" fmla="*/ 710025 w 1053423"/>
              <a:gd name="connsiteY557" fmla="*/ 448014 h 951097"/>
              <a:gd name="connsiteX558" fmla="*/ 699692 w 1053423"/>
              <a:gd name="connsiteY558" fmla="*/ 440501 h 951097"/>
              <a:gd name="connsiteX559" fmla="*/ 707444 w 1053423"/>
              <a:gd name="connsiteY559" fmla="*/ 435500 h 951097"/>
              <a:gd name="connsiteX560" fmla="*/ 712606 w 1053423"/>
              <a:gd name="connsiteY560" fmla="*/ 427994 h 951097"/>
              <a:gd name="connsiteX561" fmla="*/ 544778 w 1053423"/>
              <a:gd name="connsiteY561" fmla="*/ 410470 h 951097"/>
              <a:gd name="connsiteX562" fmla="*/ 552529 w 1053423"/>
              <a:gd name="connsiteY562" fmla="*/ 415479 h 951097"/>
              <a:gd name="connsiteX563" fmla="*/ 568014 w 1053423"/>
              <a:gd name="connsiteY563" fmla="*/ 435500 h 951097"/>
              <a:gd name="connsiteX564" fmla="*/ 549948 w 1053423"/>
              <a:gd name="connsiteY564" fmla="*/ 425489 h 951097"/>
              <a:gd name="connsiteX565" fmla="*/ 542197 w 1053423"/>
              <a:gd name="connsiteY565" fmla="*/ 415479 h 951097"/>
              <a:gd name="connsiteX566" fmla="*/ 544778 w 1053423"/>
              <a:gd name="connsiteY566" fmla="*/ 410470 h 951097"/>
              <a:gd name="connsiteX567" fmla="*/ 455379 w 1053423"/>
              <a:gd name="connsiteY567" fmla="*/ 404525 h 951097"/>
              <a:gd name="connsiteX568" fmla="*/ 459573 w 1053423"/>
              <a:gd name="connsiteY568" fmla="*/ 405461 h 951097"/>
              <a:gd name="connsiteX569" fmla="*/ 464744 w 1053423"/>
              <a:gd name="connsiteY569" fmla="*/ 410470 h 951097"/>
              <a:gd name="connsiteX570" fmla="*/ 462163 w 1053423"/>
              <a:gd name="connsiteY570" fmla="*/ 415479 h 951097"/>
              <a:gd name="connsiteX571" fmla="*/ 449250 w 1053423"/>
              <a:gd name="connsiteY571" fmla="*/ 410470 h 951097"/>
              <a:gd name="connsiteX572" fmla="*/ 449250 w 1053423"/>
              <a:gd name="connsiteY572" fmla="*/ 405461 h 951097"/>
              <a:gd name="connsiteX573" fmla="*/ 455379 w 1053423"/>
              <a:gd name="connsiteY573" fmla="*/ 404525 h 951097"/>
              <a:gd name="connsiteX574" fmla="*/ 431175 w 1053423"/>
              <a:gd name="connsiteY574" fmla="*/ 402964 h 951097"/>
              <a:gd name="connsiteX575" fmla="*/ 433756 w 1053423"/>
              <a:gd name="connsiteY575" fmla="*/ 405461 h 951097"/>
              <a:gd name="connsiteX576" fmla="*/ 426013 w 1053423"/>
              <a:gd name="connsiteY576" fmla="*/ 412974 h 951097"/>
              <a:gd name="connsiteX577" fmla="*/ 423432 w 1053423"/>
              <a:gd name="connsiteY577" fmla="*/ 410470 h 951097"/>
              <a:gd name="connsiteX578" fmla="*/ 426013 w 1053423"/>
              <a:gd name="connsiteY578" fmla="*/ 405461 h 951097"/>
              <a:gd name="connsiteX579" fmla="*/ 431175 w 1053423"/>
              <a:gd name="connsiteY579" fmla="*/ 402964 h 951097"/>
              <a:gd name="connsiteX580" fmla="*/ 20647 w 1053423"/>
              <a:gd name="connsiteY580" fmla="*/ 382936 h 951097"/>
              <a:gd name="connsiteX581" fmla="*/ 28399 w 1053423"/>
              <a:gd name="connsiteY581" fmla="*/ 392946 h 951097"/>
              <a:gd name="connsiteX582" fmla="*/ 28399 w 1053423"/>
              <a:gd name="connsiteY582" fmla="*/ 402964 h 951097"/>
              <a:gd name="connsiteX583" fmla="*/ 23237 w 1053423"/>
              <a:gd name="connsiteY583" fmla="*/ 402964 h 951097"/>
              <a:gd name="connsiteX584" fmla="*/ 25818 w 1053423"/>
              <a:gd name="connsiteY584" fmla="*/ 407965 h 951097"/>
              <a:gd name="connsiteX585" fmla="*/ 33560 w 1053423"/>
              <a:gd name="connsiteY585" fmla="*/ 425489 h 951097"/>
              <a:gd name="connsiteX586" fmla="*/ 38722 w 1053423"/>
              <a:gd name="connsiteY586" fmla="*/ 427994 h 951097"/>
              <a:gd name="connsiteX587" fmla="*/ 49054 w 1053423"/>
              <a:gd name="connsiteY587" fmla="*/ 432995 h 951097"/>
              <a:gd name="connsiteX588" fmla="*/ 56797 w 1053423"/>
              <a:gd name="connsiteY588" fmla="*/ 440501 h 951097"/>
              <a:gd name="connsiteX589" fmla="*/ 54216 w 1053423"/>
              <a:gd name="connsiteY589" fmla="*/ 445510 h 951097"/>
              <a:gd name="connsiteX590" fmla="*/ 36141 w 1053423"/>
              <a:gd name="connsiteY590" fmla="*/ 435500 h 951097"/>
              <a:gd name="connsiteX591" fmla="*/ 25818 w 1053423"/>
              <a:gd name="connsiteY591" fmla="*/ 432995 h 951097"/>
              <a:gd name="connsiteX592" fmla="*/ 23237 w 1053423"/>
              <a:gd name="connsiteY592" fmla="*/ 417976 h 951097"/>
              <a:gd name="connsiteX593" fmla="*/ 15485 w 1053423"/>
              <a:gd name="connsiteY593" fmla="*/ 415479 h 951097"/>
              <a:gd name="connsiteX594" fmla="*/ 0 w 1053423"/>
              <a:gd name="connsiteY594" fmla="*/ 407965 h 951097"/>
              <a:gd name="connsiteX595" fmla="*/ 2581 w 1053423"/>
              <a:gd name="connsiteY595" fmla="*/ 395451 h 951097"/>
              <a:gd name="connsiteX596" fmla="*/ 7743 w 1053423"/>
              <a:gd name="connsiteY596" fmla="*/ 390449 h 951097"/>
              <a:gd name="connsiteX597" fmla="*/ 18066 w 1053423"/>
              <a:gd name="connsiteY597" fmla="*/ 387945 h 951097"/>
              <a:gd name="connsiteX598" fmla="*/ 20647 w 1053423"/>
              <a:gd name="connsiteY598" fmla="*/ 382936 h 951097"/>
              <a:gd name="connsiteX599" fmla="*/ 482492 w 1053423"/>
              <a:gd name="connsiteY599" fmla="*/ 382313 h 951097"/>
              <a:gd name="connsiteX600" fmla="*/ 482819 w 1053423"/>
              <a:gd name="connsiteY600" fmla="*/ 385440 h 951097"/>
              <a:gd name="connsiteX601" fmla="*/ 477648 w 1053423"/>
              <a:gd name="connsiteY601" fmla="*/ 395451 h 951097"/>
              <a:gd name="connsiteX602" fmla="*/ 475067 w 1053423"/>
              <a:gd name="connsiteY602" fmla="*/ 392946 h 951097"/>
              <a:gd name="connsiteX603" fmla="*/ 477648 w 1053423"/>
              <a:gd name="connsiteY603" fmla="*/ 385440 h 951097"/>
              <a:gd name="connsiteX604" fmla="*/ 480229 w 1053423"/>
              <a:gd name="connsiteY604" fmla="*/ 382936 h 951097"/>
              <a:gd name="connsiteX605" fmla="*/ 482492 w 1053423"/>
              <a:gd name="connsiteY605" fmla="*/ 382313 h 951097"/>
              <a:gd name="connsiteX606" fmla="*/ 487981 w 1053423"/>
              <a:gd name="connsiteY606" fmla="*/ 370421 h 951097"/>
              <a:gd name="connsiteX607" fmla="*/ 493142 w 1053423"/>
              <a:gd name="connsiteY607" fmla="*/ 370421 h 951097"/>
              <a:gd name="connsiteX608" fmla="*/ 495723 w 1053423"/>
              <a:gd name="connsiteY608" fmla="*/ 372925 h 951097"/>
              <a:gd name="connsiteX609" fmla="*/ 487981 w 1053423"/>
              <a:gd name="connsiteY609" fmla="*/ 375430 h 951097"/>
              <a:gd name="connsiteX610" fmla="*/ 485400 w 1053423"/>
              <a:gd name="connsiteY610" fmla="*/ 372925 h 951097"/>
              <a:gd name="connsiteX611" fmla="*/ 487981 w 1053423"/>
              <a:gd name="connsiteY611" fmla="*/ 370421 h 951097"/>
              <a:gd name="connsiteX612" fmla="*/ 588670 w 1053423"/>
              <a:gd name="connsiteY612" fmla="*/ 322866 h 951097"/>
              <a:gd name="connsiteX613" fmla="*/ 591251 w 1053423"/>
              <a:gd name="connsiteY613" fmla="*/ 327875 h 951097"/>
              <a:gd name="connsiteX614" fmla="*/ 586089 w 1053423"/>
              <a:gd name="connsiteY614" fmla="*/ 332884 h 951097"/>
              <a:gd name="connsiteX615" fmla="*/ 580928 w 1053423"/>
              <a:gd name="connsiteY615" fmla="*/ 330380 h 951097"/>
              <a:gd name="connsiteX616" fmla="*/ 586089 w 1053423"/>
              <a:gd name="connsiteY616" fmla="*/ 325371 h 951097"/>
              <a:gd name="connsiteX617" fmla="*/ 588670 w 1053423"/>
              <a:gd name="connsiteY617" fmla="*/ 322866 h 951097"/>
              <a:gd name="connsiteX618" fmla="*/ 733261 w 1053423"/>
              <a:gd name="connsiteY618" fmla="*/ 315360 h 951097"/>
              <a:gd name="connsiteX619" fmla="*/ 743585 w 1053423"/>
              <a:gd name="connsiteY619" fmla="*/ 317865 h 951097"/>
              <a:gd name="connsiteX620" fmla="*/ 741004 w 1053423"/>
              <a:gd name="connsiteY620" fmla="*/ 327875 h 951097"/>
              <a:gd name="connsiteX621" fmla="*/ 751336 w 1053423"/>
              <a:gd name="connsiteY621" fmla="*/ 332884 h 951097"/>
              <a:gd name="connsiteX622" fmla="*/ 759079 w 1053423"/>
              <a:gd name="connsiteY622" fmla="*/ 337885 h 951097"/>
              <a:gd name="connsiteX623" fmla="*/ 769411 w 1053423"/>
              <a:gd name="connsiteY623" fmla="*/ 342894 h 951097"/>
              <a:gd name="connsiteX624" fmla="*/ 774573 w 1053423"/>
              <a:gd name="connsiteY624" fmla="*/ 352905 h 951097"/>
              <a:gd name="connsiteX625" fmla="*/ 766822 w 1053423"/>
              <a:gd name="connsiteY625" fmla="*/ 357906 h 951097"/>
              <a:gd name="connsiteX626" fmla="*/ 759079 w 1053423"/>
              <a:gd name="connsiteY626" fmla="*/ 350400 h 951097"/>
              <a:gd name="connsiteX627" fmla="*/ 756498 w 1053423"/>
              <a:gd name="connsiteY627" fmla="*/ 352905 h 951097"/>
              <a:gd name="connsiteX628" fmla="*/ 764241 w 1053423"/>
              <a:gd name="connsiteY628" fmla="*/ 360411 h 951097"/>
              <a:gd name="connsiteX629" fmla="*/ 766822 w 1053423"/>
              <a:gd name="connsiteY629" fmla="*/ 365420 h 951097"/>
              <a:gd name="connsiteX630" fmla="*/ 761660 w 1053423"/>
              <a:gd name="connsiteY630" fmla="*/ 367924 h 951097"/>
              <a:gd name="connsiteX631" fmla="*/ 741004 w 1053423"/>
              <a:gd name="connsiteY631" fmla="*/ 367924 h 951097"/>
              <a:gd name="connsiteX632" fmla="*/ 730681 w 1053423"/>
              <a:gd name="connsiteY632" fmla="*/ 367924 h 951097"/>
              <a:gd name="connsiteX633" fmla="*/ 725519 w 1053423"/>
              <a:gd name="connsiteY633" fmla="*/ 365420 h 951097"/>
              <a:gd name="connsiteX634" fmla="*/ 720348 w 1053423"/>
              <a:gd name="connsiteY634" fmla="*/ 362915 h 951097"/>
              <a:gd name="connsiteX635" fmla="*/ 725519 w 1053423"/>
              <a:gd name="connsiteY635" fmla="*/ 357906 h 951097"/>
              <a:gd name="connsiteX636" fmla="*/ 728100 w 1053423"/>
              <a:gd name="connsiteY636" fmla="*/ 352905 h 951097"/>
              <a:gd name="connsiteX637" fmla="*/ 733261 w 1053423"/>
              <a:gd name="connsiteY637" fmla="*/ 347896 h 951097"/>
              <a:gd name="connsiteX638" fmla="*/ 733261 w 1053423"/>
              <a:gd name="connsiteY638" fmla="*/ 340390 h 951097"/>
              <a:gd name="connsiteX639" fmla="*/ 725519 w 1053423"/>
              <a:gd name="connsiteY639" fmla="*/ 342894 h 951097"/>
              <a:gd name="connsiteX640" fmla="*/ 720348 w 1053423"/>
              <a:gd name="connsiteY640" fmla="*/ 347896 h 951097"/>
              <a:gd name="connsiteX641" fmla="*/ 715186 w 1053423"/>
              <a:gd name="connsiteY641" fmla="*/ 355409 h 951097"/>
              <a:gd name="connsiteX642" fmla="*/ 707444 w 1053423"/>
              <a:gd name="connsiteY642" fmla="*/ 360411 h 951097"/>
              <a:gd name="connsiteX643" fmla="*/ 699692 w 1053423"/>
              <a:gd name="connsiteY643" fmla="*/ 357906 h 951097"/>
              <a:gd name="connsiteX644" fmla="*/ 694531 w 1053423"/>
              <a:gd name="connsiteY644" fmla="*/ 357906 h 951097"/>
              <a:gd name="connsiteX645" fmla="*/ 684207 w 1053423"/>
              <a:gd name="connsiteY645" fmla="*/ 352905 h 951097"/>
              <a:gd name="connsiteX646" fmla="*/ 681626 w 1053423"/>
              <a:gd name="connsiteY646" fmla="*/ 345391 h 951097"/>
              <a:gd name="connsiteX647" fmla="*/ 691950 w 1053423"/>
              <a:gd name="connsiteY647" fmla="*/ 340390 h 951097"/>
              <a:gd name="connsiteX648" fmla="*/ 699692 w 1053423"/>
              <a:gd name="connsiteY648" fmla="*/ 337885 h 951097"/>
              <a:gd name="connsiteX649" fmla="*/ 707444 w 1053423"/>
              <a:gd name="connsiteY649" fmla="*/ 335381 h 951097"/>
              <a:gd name="connsiteX650" fmla="*/ 710025 w 1053423"/>
              <a:gd name="connsiteY650" fmla="*/ 330380 h 951097"/>
              <a:gd name="connsiteX651" fmla="*/ 715186 w 1053423"/>
              <a:gd name="connsiteY651" fmla="*/ 327875 h 951097"/>
              <a:gd name="connsiteX652" fmla="*/ 715186 w 1053423"/>
              <a:gd name="connsiteY652" fmla="*/ 322866 h 951097"/>
              <a:gd name="connsiteX653" fmla="*/ 720348 w 1053423"/>
              <a:gd name="connsiteY653" fmla="*/ 317865 h 951097"/>
              <a:gd name="connsiteX654" fmla="*/ 733261 w 1053423"/>
              <a:gd name="connsiteY654" fmla="*/ 315360 h 951097"/>
              <a:gd name="connsiteX655" fmla="*/ 588670 w 1053423"/>
              <a:gd name="connsiteY655" fmla="*/ 255291 h 951097"/>
              <a:gd name="connsiteX656" fmla="*/ 599003 w 1053423"/>
              <a:gd name="connsiteY656" fmla="*/ 257795 h 951097"/>
              <a:gd name="connsiteX657" fmla="*/ 601584 w 1053423"/>
              <a:gd name="connsiteY657" fmla="*/ 262796 h 951097"/>
              <a:gd name="connsiteX658" fmla="*/ 601584 w 1053423"/>
              <a:gd name="connsiteY658" fmla="*/ 267805 h 951097"/>
              <a:gd name="connsiteX659" fmla="*/ 591251 w 1053423"/>
              <a:gd name="connsiteY659" fmla="*/ 275311 h 951097"/>
              <a:gd name="connsiteX660" fmla="*/ 591251 w 1053423"/>
              <a:gd name="connsiteY660" fmla="*/ 280320 h 951097"/>
              <a:gd name="connsiteX661" fmla="*/ 580928 w 1053423"/>
              <a:gd name="connsiteY661" fmla="*/ 282825 h 951097"/>
              <a:gd name="connsiteX662" fmla="*/ 578347 w 1053423"/>
              <a:gd name="connsiteY662" fmla="*/ 280320 h 951097"/>
              <a:gd name="connsiteX663" fmla="*/ 575766 w 1053423"/>
              <a:gd name="connsiteY663" fmla="*/ 270310 h 951097"/>
              <a:gd name="connsiteX664" fmla="*/ 573185 w 1053423"/>
              <a:gd name="connsiteY664" fmla="*/ 265301 h 951097"/>
              <a:gd name="connsiteX665" fmla="*/ 578347 w 1053423"/>
              <a:gd name="connsiteY665" fmla="*/ 257795 h 951097"/>
              <a:gd name="connsiteX666" fmla="*/ 588670 w 1053423"/>
              <a:gd name="connsiteY666" fmla="*/ 255291 h 951097"/>
              <a:gd name="connsiteX667" fmla="*/ 614497 w 1053423"/>
              <a:gd name="connsiteY667" fmla="*/ 252786 h 951097"/>
              <a:gd name="connsiteX668" fmla="*/ 619659 w 1053423"/>
              <a:gd name="connsiteY668" fmla="*/ 255291 h 951097"/>
              <a:gd name="connsiteX669" fmla="*/ 617078 w 1053423"/>
              <a:gd name="connsiteY669" fmla="*/ 262796 h 951097"/>
              <a:gd name="connsiteX670" fmla="*/ 611907 w 1053423"/>
              <a:gd name="connsiteY670" fmla="*/ 267805 h 951097"/>
              <a:gd name="connsiteX671" fmla="*/ 611907 w 1053423"/>
              <a:gd name="connsiteY671" fmla="*/ 270310 h 951097"/>
              <a:gd name="connsiteX672" fmla="*/ 617078 w 1053423"/>
              <a:gd name="connsiteY672" fmla="*/ 277816 h 951097"/>
              <a:gd name="connsiteX673" fmla="*/ 614497 w 1053423"/>
              <a:gd name="connsiteY673" fmla="*/ 280320 h 951097"/>
              <a:gd name="connsiteX674" fmla="*/ 606745 w 1053423"/>
              <a:gd name="connsiteY674" fmla="*/ 282825 h 951097"/>
              <a:gd name="connsiteX675" fmla="*/ 604164 w 1053423"/>
              <a:gd name="connsiteY675" fmla="*/ 280320 h 951097"/>
              <a:gd name="connsiteX676" fmla="*/ 601584 w 1053423"/>
              <a:gd name="connsiteY676" fmla="*/ 272814 h 951097"/>
              <a:gd name="connsiteX677" fmla="*/ 606745 w 1053423"/>
              <a:gd name="connsiteY677" fmla="*/ 267805 h 951097"/>
              <a:gd name="connsiteX678" fmla="*/ 606745 w 1053423"/>
              <a:gd name="connsiteY678" fmla="*/ 262796 h 951097"/>
              <a:gd name="connsiteX679" fmla="*/ 609326 w 1053423"/>
              <a:gd name="connsiteY679" fmla="*/ 257795 h 951097"/>
              <a:gd name="connsiteX680" fmla="*/ 614497 w 1053423"/>
              <a:gd name="connsiteY680" fmla="*/ 252786 h 951097"/>
              <a:gd name="connsiteX681" fmla="*/ 614497 w 1053423"/>
              <a:gd name="connsiteY681" fmla="*/ 182706 h 951097"/>
              <a:gd name="connsiteX682" fmla="*/ 627401 w 1053423"/>
              <a:gd name="connsiteY682" fmla="*/ 182706 h 951097"/>
              <a:gd name="connsiteX683" fmla="*/ 632563 w 1053423"/>
              <a:gd name="connsiteY683" fmla="*/ 187715 h 951097"/>
              <a:gd name="connsiteX684" fmla="*/ 617078 w 1053423"/>
              <a:gd name="connsiteY684" fmla="*/ 197725 h 951097"/>
              <a:gd name="connsiteX685" fmla="*/ 606745 w 1053423"/>
              <a:gd name="connsiteY685" fmla="*/ 192716 h 951097"/>
              <a:gd name="connsiteX686" fmla="*/ 604164 w 1053423"/>
              <a:gd name="connsiteY686" fmla="*/ 187715 h 951097"/>
              <a:gd name="connsiteX687" fmla="*/ 614497 w 1053423"/>
              <a:gd name="connsiteY687" fmla="*/ 182706 h 951097"/>
              <a:gd name="connsiteX688" fmla="*/ 508637 w 1053423"/>
              <a:gd name="connsiteY688" fmla="*/ 165190 h 951097"/>
              <a:gd name="connsiteX689" fmla="*/ 521541 w 1053423"/>
              <a:gd name="connsiteY689" fmla="*/ 165190 h 951097"/>
              <a:gd name="connsiteX690" fmla="*/ 526711 w 1053423"/>
              <a:gd name="connsiteY690" fmla="*/ 170191 h 951097"/>
              <a:gd name="connsiteX691" fmla="*/ 529292 w 1053423"/>
              <a:gd name="connsiteY691" fmla="*/ 180201 h 951097"/>
              <a:gd name="connsiteX692" fmla="*/ 524122 w 1053423"/>
              <a:gd name="connsiteY692" fmla="*/ 190220 h 951097"/>
              <a:gd name="connsiteX693" fmla="*/ 508637 w 1053423"/>
              <a:gd name="connsiteY693" fmla="*/ 195221 h 951097"/>
              <a:gd name="connsiteX694" fmla="*/ 500885 w 1053423"/>
              <a:gd name="connsiteY694" fmla="*/ 187715 h 951097"/>
              <a:gd name="connsiteX695" fmla="*/ 498304 w 1053423"/>
              <a:gd name="connsiteY695" fmla="*/ 182706 h 951097"/>
              <a:gd name="connsiteX696" fmla="*/ 503466 w 1053423"/>
              <a:gd name="connsiteY696" fmla="*/ 170191 h 951097"/>
              <a:gd name="connsiteX697" fmla="*/ 508637 w 1053423"/>
              <a:gd name="connsiteY697" fmla="*/ 165190 h 951097"/>
              <a:gd name="connsiteX698" fmla="*/ 653219 w 1053423"/>
              <a:gd name="connsiteY698" fmla="*/ 0 h 951097"/>
              <a:gd name="connsiteX699" fmla="*/ 673875 w 1053423"/>
              <a:gd name="connsiteY699" fmla="*/ 5001 h 951097"/>
              <a:gd name="connsiteX700" fmla="*/ 689369 w 1053423"/>
              <a:gd name="connsiteY700" fmla="*/ 12507 h 951097"/>
              <a:gd name="connsiteX701" fmla="*/ 694531 w 1053423"/>
              <a:gd name="connsiteY701" fmla="*/ 27527 h 951097"/>
              <a:gd name="connsiteX702" fmla="*/ 702282 w 1053423"/>
              <a:gd name="connsiteY702" fmla="*/ 45051 h 951097"/>
              <a:gd name="connsiteX703" fmla="*/ 689369 w 1053423"/>
              <a:gd name="connsiteY703" fmla="*/ 47555 h 951097"/>
              <a:gd name="connsiteX704" fmla="*/ 684207 w 1053423"/>
              <a:gd name="connsiteY704" fmla="*/ 55061 h 951097"/>
              <a:gd name="connsiteX705" fmla="*/ 679036 w 1053423"/>
              <a:gd name="connsiteY705" fmla="*/ 67576 h 951097"/>
              <a:gd name="connsiteX706" fmla="*/ 676456 w 1053423"/>
              <a:gd name="connsiteY706" fmla="*/ 82595 h 951097"/>
              <a:gd name="connsiteX707" fmla="*/ 689369 w 1053423"/>
              <a:gd name="connsiteY707" fmla="*/ 110121 h 951097"/>
              <a:gd name="connsiteX708" fmla="*/ 676456 w 1053423"/>
              <a:gd name="connsiteY708" fmla="*/ 127645 h 951097"/>
              <a:gd name="connsiteX709" fmla="*/ 666132 w 1053423"/>
              <a:gd name="connsiteY709" fmla="*/ 137656 h 951097"/>
              <a:gd name="connsiteX710" fmla="*/ 650638 w 1053423"/>
              <a:gd name="connsiteY710" fmla="*/ 135151 h 951097"/>
              <a:gd name="connsiteX711" fmla="*/ 640314 w 1053423"/>
              <a:gd name="connsiteY711" fmla="*/ 127645 h 951097"/>
              <a:gd name="connsiteX712" fmla="*/ 622239 w 1053423"/>
              <a:gd name="connsiteY712" fmla="*/ 132647 h 951097"/>
              <a:gd name="connsiteX713" fmla="*/ 583509 w 1053423"/>
              <a:gd name="connsiteY713" fmla="*/ 135151 h 951097"/>
              <a:gd name="connsiteX714" fmla="*/ 573185 w 1053423"/>
              <a:gd name="connsiteY714" fmla="*/ 132647 h 951097"/>
              <a:gd name="connsiteX715" fmla="*/ 557691 w 1053423"/>
              <a:gd name="connsiteY715" fmla="*/ 132647 h 951097"/>
              <a:gd name="connsiteX716" fmla="*/ 555110 w 1053423"/>
              <a:gd name="connsiteY716" fmla="*/ 122636 h 951097"/>
              <a:gd name="connsiteX717" fmla="*/ 544778 w 1053423"/>
              <a:gd name="connsiteY717" fmla="*/ 125141 h 951097"/>
              <a:gd name="connsiteX718" fmla="*/ 542197 w 1053423"/>
              <a:gd name="connsiteY718" fmla="*/ 135151 h 951097"/>
              <a:gd name="connsiteX719" fmla="*/ 529292 w 1053423"/>
              <a:gd name="connsiteY719" fmla="*/ 142665 h 951097"/>
              <a:gd name="connsiteX720" fmla="*/ 516379 w 1053423"/>
              <a:gd name="connsiteY720" fmla="*/ 150171 h 951097"/>
              <a:gd name="connsiteX721" fmla="*/ 490562 w 1053423"/>
              <a:gd name="connsiteY721" fmla="*/ 150171 h 951097"/>
              <a:gd name="connsiteX722" fmla="*/ 475067 w 1053423"/>
              <a:gd name="connsiteY722" fmla="*/ 150171 h 951097"/>
              <a:gd name="connsiteX723" fmla="*/ 475067 w 1053423"/>
              <a:gd name="connsiteY723" fmla="*/ 155172 h 951097"/>
              <a:gd name="connsiteX724" fmla="*/ 467325 w 1053423"/>
              <a:gd name="connsiteY724" fmla="*/ 170191 h 951097"/>
              <a:gd name="connsiteX725" fmla="*/ 456992 w 1053423"/>
              <a:gd name="connsiteY725" fmla="*/ 177705 h 951097"/>
              <a:gd name="connsiteX726" fmla="*/ 438926 w 1053423"/>
              <a:gd name="connsiteY726" fmla="*/ 185211 h 951097"/>
              <a:gd name="connsiteX727" fmla="*/ 428594 w 1053423"/>
              <a:gd name="connsiteY727" fmla="*/ 182706 h 951097"/>
              <a:gd name="connsiteX728" fmla="*/ 415681 w 1053423"/>
              <a:gd name="connsiteY728" fmla="*/ 190220 h 951097"/>
              <a:gd name="connsiteX729" fmla="*/ 413100 w 1053423"/>
              <a:gd name="connsiteY729" fmla="*/ 197725 h 951097"/>
              <a:gd name="connsiteX730" fmla="*/ 418270 w 1053423"/>
              <a:gd name="connsiteY730" fmla="*/ 202727 h 951097"/>
              <a:gd name="connsiteX731" fmla="*/ 428594 w 1053423"/>
              <a:gd name="connsiteY731" fmla="*/ 207736 h 951097"/>
              <a:gd name="connsiteX732" fmla="*/ 436337 w 1053423"/>
              <a:gd name="connsiteY732" fmla="*/ 212745 h 951097"/>
              <a:gd name="connsiteX733" fmla="*/ 433756 w 1053423"/>
              <a:gd name="connsiteY733" fmla="*/ 217746 h 951097"/>
              <a:gd name="connsiteX734" fmla="*/ 433756 w 1053423"/>
              <a:gd name="connsiteY734" fmla="*/ 230261 h 951097"/>
              <a:gd name="connsiteX735" fmla="*/ 444088 w 1053423"/>
              <a:gd name="connsiteY735" fmla="*/ 232765 h 951097"/>
              <a:gd name="connsiteX736" fmla="*/ 451831 w 1053423"/>
              <a:gd name="connsiteY736" fmla="*/ 227756 h 951097"/>
              <a:gd name="connsiteX737" fmla="*/ 454412 w 1053423"/>
              <a:gd name="connsiteY737" fmla="*/ 222755 h 951097"/>
              <a:gd name="connsiteX738" fmla="*/ 459573 w 1053423"/>
              <a:gd name="connsiteY738" fmla="*/ 227756 h 951097"/>
              <a:gd name="connsiteX739" fmla="*/ 464744 w 1053423"/>
              <a:gd name="connsiteY739" fmla="*/ 232765 h 951097"/>
              <a:gd name="connsiteX740" fmla="*/ 472487 w 1053423"/>
              <a:gd name="connsiteY740" fmla="*/ 232765 h 951097"/>
              <a:gd name="connsiteX741" fmla="*/ 482819 w 1053423"/>
              <a:gd name="connsiteY741" fmla="*/ 237774 h 951097"/>
              <a:gd name="connsiteX742" fmla="*/ 495723 w 1053423"/>
              <a:gd name="connsiteY742" fmla="*/ 247785 h 951097"/>
              <a:gd name="connsiteX743" fmla="*/ 503466 w 1053423"/>
              <a:gd name="connsiteY743" fmla="*/ 255291 h 951097"/>
              <a:gd name="connsiteX744" fmla="*/ 490562 w 1053423"/>
              <a:gd name="connsiteY744" fmla="*/ 260300 h 951097"/>
              <a:gd name="connsiteX745" fmla="*/ 485400 w 1053423"/>
              <a:gd name="connsiteY745" fmla="*/ 255291 h 951097"/>
              <a:gd name="connsiteX746" fmla="*/ 480229 w 1053423"/>
              <a:gd name="connsiteY746" fmla="*/ 247785 h 951097"/>
              <a:gd name="connsiteX747" fmla="*/ 472487 w 1053423"/>
              <a:gd name="connsiteY747" fmla="*/ 242776 h 951097"/>
              <a:gd name="connsiteX748" fmla="*/ 462163 w 1053423"/>
              <a:gd name="connsiteY748" fmla="*/ 245280 h 951097"/>
              <a:gd name="connsiteX749" fmla="*/ 454412 w 1053423"/>
              <a:gd name="connsiteY749" fmla="*/ 242776 h 951097"/>
              <a:gd name="connsiteX750" fmla="*/ 449250 w 1053423"/>
              <a:gd name="connsiteY750" fmla="*/ 235270 h 951097"/>
              <a:gd name="connsiteX751" fmla="*/ 436337 w 1053423"/>
              <a:gd name="connsiteY751" fmla="*/ 232765 h 951097"/>
              <a:gd name="connsiteX752" fmla="*/ 433756 w 1053423"/>
              <a:gd name="connsiteY752" fmla="*/ 237774 h 951097"/>
              <a:gd name="connsiteX753" fmla="*/ 428594 w 1053423"/>
              <a:gd name="connsiteY753" fmla="*/ 242776 h 951097"/>
              <a:gd name="connsiteX754" fmla="*/ 426013 w 1053423"/>
              <a:gd name="connsiteY754" fmla="*/ 245280 h 951097"/>
              <a:gd name="connsiteX755" fmla="*/ 426013 w 1053423"/>
              <a:gd name="connsiteY755" fmla="*/ 250281 h 951097"/>
              <a:gd name="connsiteX756" fmla="*/ 431175 w 1053423"/>
              <a:gd name="connsiteY756" fmla="*/ 255291 h 951097"/>
              <a:gd name="connsiteX757" fmla="*/ 441507 w 1053423"/>
              <a:gd name="connsiteY757" fmla="*/ 262796 h 951097"/>
              <a:gd name="connsiteX758" fmla="*/ 454412 w 1053423"/>
              <a:gd name="connsiteY758" fmla="*/ 265301 h 951097"/>
              <a:gd name="connsiteX759" fmla="*/ 462163 w 1053423"/>
              <a:gd name="connsiteY759" fmla="*/ 272814 h 951097"/>
              <a:gd name="connsiteX760" fmla="*/ 462163 w 1053423"/>
              <a:gd name="connsiteY760" fmla="*/ 280320 h 951097"/>
              <a:gd name="connsiteX761" fmla="*/ 459573 w 1053423"/>
              <a:gd name="connsiteY761" fmla="*/ 287826 h 951097"/>
              <a:gd name="connsiteX762" fmla="*/ 454412 w 1053423"/>
              <a:gd name="connsiteY762" fmla="*/ 290331 h 951097"/>
              <a:gd name="connsiteX763" fmla="*/ 446669 w 1053423"/>
              <a:gd name="connsiteY763" fmla="*/ 285329 h 951097"/>
              <a:gd name="connsiteX764" fmla="*/ 438926 w 1053423"/>
              <a:gd name="connsiteY764" fmla="*/ 282825 h 951097"/>
              <a:gd name="connsiteX765" fmla="*/ 436337 w 1053423"/>
              <a:gd name="connsiteY765" fmla="*/ 272814 h 951097"/>
              <a:gd name="connsiteX766" fmla="*/ 431175 w 1053423"/>
              <a:gd name="connsiteY766" fmla="*/ 267805 h 951097"/>
              <a:gd name="connsiteX767" fmla="*/ 415681 w 1053423"/>
              <a:gd name="connsiteY767" fmla="*/ 260300 h 951097"/>
              <a:gd name="connsiteX768" fmla="*/ 400195 w 1053423"/>
              <a:gd name="connsiteY768" fmla="*/ 260300 h 951097"/>
              <a:gd name="connsiteX769" fmla="*/ 389863 w 1053423"/>
              <a:gd name="connsiteY769" fmla="*/ 260300 h 951097"/>
              <a:gd name="connsiteX770" fmla="*/ 387282 w 1053423"/>
              <a:gd name="connsiteY770" fmla="*/ 267805 h 951097"/>
              <a:gd name="connsiteX771" fmla="*/ 389863 w 1053423"/>
              <a:gd name="connsiteY771" fmla="*/ 272814 h 951097"/>
              <a:gd name="connsiteX772" fmla="*/ 397615 w 1053423"/>
              <a:gd name="connsiteY772" fmla="*/ 280320 h 951097"/>
              <a:gd name="connsiteX773" fmla="*/ 402776 w 1053423"/>
              <a:gd name="connsiteY773" fmla="*/ 282825 h 951097"/>
              <a:gd name="connsiteX774" fmla="*/ 410519 w 1053423"/>
              <a:gd name="connsiteY774" fmla="*/ 290331 h 951097"/>
              <a:gd name="connsiteX775" fmla="*/ 415681 w 1053423"/>
              <a:gd name="connsiteY775" fmla="*/ 290331 h 951097"/>
              <a:gd name="connsiteX776" fmla="*/ 426013 w 1053423"/>
              <a:gd name="connsiteY776" fmla="*/ 292835 h 951097"/>
              <a:gd name="connsiteX777" fmla="*/ 433756 w 1053423"/>
              <a:gd name="connsiteY777" fmla="*/ 295340 h 951097"/>
              <a:gd name="connsiteX778" fmla="*/ 436337 w 1053423"/>
              <a:gd name="connsiteY778" fmla="*/ 297836 h 951097"/>
              <a:gd name="connsiteX779" fmla="*/ 426013 w 1053423"/>
              <a:gd name="connsiteY779" fmla="*/ 300341 h 951097"/>
              <a:gd name="connsiteX780" fmla="*/ 415681 w 1053423"/>
              <a:gd name="connsiteY780" fmla="*/ 302845 h 951097"/>
              <a:gd name="connsiteX781" fmla="*/ 407938 w 1053423"/>
              <a:gd name="connsiteY781" fmla="*/ 297836 h 951097"/>
              <a:gd name="connsiteX782" fmla="*/ 400195 w 1053423"/>
              <a:gd name="connsiteY782" fmla="*/ 300341 h 951097"/>
              <a:gd name="connsiteX783" fmla="*/ 392444 w 1053423"/>
              <a:gd name="connsiteY783" fmla="*/ 300341 h 951097"/>
              <a:gd name="connsiteX784" fmla="*/ 387282 w 1053423"/>
              <a:gd name="connsiteY784" fmla="*/ 290331 h 951097"/>
              <a:gd name="connsiteX785" fmla="*/ 387282 w 1053423"/>
              <a:gd name="connsiteY785" fmla="*/ 285329 h 951097"/>
              <a:gd name="connsiteX786" fmla="*/ 387282 w 1053423"/>
              <a:gd name="connsiteY786" fmla="*/ 277816 h 951097"/>
              <a:gd name="connsiteX787" fmla="*/ 384701 w 1053423"/>
              <a:gd name="connsiteY787" fmla="*/ 270310 h 951097"/>
              <a:gd name="connsiteX788" fmla="*/ 374378 w 1053423"/>
              <a:gd name="connsiteY788" fmla="*/ 265301 h 951097"/>
              <a:gd name="connsiteX789" fmla="*/ 361465 w 1053423"/>
              <a:gd name="connsiteY789" fmla="*/ 265301 h 951097"/>
              <a:gd name="connsiteX790" fmla="*/ 348551 w 1053423"/>
              <a:gd name="connsiteY790" fmla="*/ 257795 h 951097"/>
              <a:gd name="connsiteX791" fmla="*/ 333066 w 1053423"/>
              <a:gd name="connsiteY791" fmla="*/ 252786 h 951097"/>
              <a:gd name="connsiteX792" fmla="*/ 327895 w 1053423"/>
              <a:gd name="connsiteY792" fmla="*/ 242776 h 951097"/>
              <a:gd name="connsiteX793" fmla="*/ 338228 w 1053423"/>
              <a:gd name="connsiteY793" fmla="*/ 235270 h 951097"/>
              <a:gd name="connsiteX794" fmla="*/ 335647 w 1053423"/>
              <a:gd name="connsiteY794" fmla="*/ 227756 h 951097"/>
              <a:gd name="connsiteX795" fmla="*/ 330485 w 1053423"/>
              <a:gd name="connsiteY795" fmla="*/ 222755 h 951097"/>
              <a:gd name="connsiteX796" fmla="*/ 317572 w 1053423"/>
              <a:gd name="connsiteY796" fmla="*/ 230261 h 951097"/>
              <a:gd name="connsiteX797" fmla="*/ 317572 w 1053423"/>
              <a:gd name="connsiteY797" fmla="*/ 237774 h 951097"/>
              <a:gd name="connsiteX798" fmla="*/ 304659 w 1053423"/>
              <a:gd name="connsiteY798" fmla="*/ 242776 h 951097"/>
              <a:gd name="connsiteX799" fmla="*/ 299497 w 1053423"/>
              <a:gd name="connsiteY799" fmla="*/ 252786 h 951097"/>
              <a:gd name="connsiteX800" fmla="*/ 307248 w 1053423"/>
              <a:gd name="connsiteY800" fmla="*/ 260300 h 951097"/>
              <a:gd name="connsiteX801" fmla="*/ 307248 w 1053423"/>
              <a:gd name="connsiteY801" fmla="*/ 272814 h 951097"/>
              <a:gd name="connsiteX802" fmla="*/ 307248 w 1053423"/>
              <a:gd name="connsiteY802" fmla="*/ 287826 h 951097"/>
              <a:gd name="connsiteX803" fmla="*/ 304659 w 1053423"/>
              <a:gd name="connsiteY803" fmla="*/ 300341 h 951097"/>
              <a:gd name="connsiteX804" fmla="*/ 312410 w 1053423"/>
              <a:gd name="connsiteY804" fmla="*/ 307854 h 951097"/>
              <a:gd name="connsiteX805" fmla="*/ 320153 w 1053423"/>
              <a:gd name="connsiteY805" fmla="*/ 312856 h 951097"/>
              <a:gd name="connsiteX806" fmla="*/ 327895 w 1053423"/>
              <a:gd name="connsiteY806" fmla="*/ 317865 h 951097"/>
              <a:gd name="connsiteX807" fmla="*/ 333066 w 1053423"/>
              <a:gd name="connsiteY807" fmla="*/ 327875 h 951097"/>
              <a:gd name="connsiteX808" fmla="*/ 338228 w 1053423"/>
              <a:gd name="connsiteY808" fmla="*/ 330380 h 951097"/>
              <a:gd name="connsiteX809" fmla="*/ 348551 w 1053423"/>
              <a:gd name="connsiteY809" fmla="*/ 337885 h 951097"/>
              <a:gd name="connsiteX810" fmla="*/ 351141 w 1053423"/>
              <a:gd name="connsiteY810" fmla="*/ 347896 h 951097"/>
              <a:gd name="connsiteX811" fmla="*/ 353722 w 1053423"/>
              <a:gd name="connsiteY811" fmla="*/ 352905 h 951097"/>
              <a:gd name="connsiteX812" fmla="*/ 358884 w 1053423"/>
              <a:gd name="connsiteY812" fmla="*/ 355409 h 951097"/>
              <a:gd name="connsiteX813" fmla="*/ 364045 w 1053423"/>
              <a:gd name="connsiteY813" fmla="*/ 362915 h 951097"/>
              <a:gd name="connsiteX814" fmla="*/ 371788 w 1053423"/>
              <a:gd name="connsiteY814" fmla="*/ 370421 h 951097"/>
              <a:gd name="connsiteX815" fmla="*/ 379540 w 1053423"/>
              <a:gd name="connsiteY815" fmla="*/ 372925 h 951097"/>
              <a:gd name="connsiteX816" fmla="*/ 395034 w 1053423"/>
              <a:gd name="connsiteY816" fmla="*/ 382936 h 951097"/>
              <a:gd name="connsiteX817" fmla="*/ 405357 w 1053423"/>
              <a:gd name="connsiteY817" fmla="*/ 395451 h 951097"/>
              <a:gd name="connsiteX818" fmla="*/ 413100 w 1053423"/>
              <a:gd name="connsiteY818" fmla="*/ 402964 h 951097"/>
              <a:gd name="connsiteX819" fmla="*/ 410519 w 1053423"/>
              <a:gd name="connsiteY819" fmla="*/ 412974 h 951097"/>
              <a:gd name="connsiteX820" fmla="*/ 407938 w 1053423"/>
              <a:gd name="connsiteY820" fmla="*/ 417976 h 951097"/>
              <a:gd name="connsiteX821" fmla="*/ 400195 w 1053423"/>
              <a:gd name="connsiteY821" fmla="*/ 420480 h 951097"/>
              <a:gd name="connsiteX822" fmla="*/ 395034 w 1053423"/>
              <a:gd name="connsiteY822" fmla="*/ 422985 h 951097"/>
              <a:gd name="connsiteX823" fmla="*/ 392444 w 1053423"/>
              <a:gd name="connsiteY823" fmla="*/ 420480 h 951097"/>
              <a:gd name="connsiteX824" fmla="*/ 402776 w 1053423"/>
              <a:gd name="connsiteY824" fmla="*/ 415479 h 951097"/>
              <a:gd name="connsiteX825" fmla="*/ 400195 w 1053423"/>
              <a:gd name="connsiteY825" fmla="*/ 407965 h 951097"/>
              <a:gd name="connsiteX826" fmla="*/ 389863 w 1053423"/>
              <a:gd name="connsiteY826" fmla="*/ 400460 h 951097"/>
              <a:gd name="connsiteX827" fmla="*/ 384701 w 1053423"/>
              <a:gd name="connsiteY827" fmla="*/ 395451 h 951097"/>
              <a:gd name="connsiteX828" fmla="*/ 376959 w 1053423"/>
              <a:gd name="connsiteY828" fmla="*/ 395451 h 951097"/>
              <a:gd name="connsiteX829" fmla="*/ 371788 w 1053423"/>
              <a:gd name="connsiteY829" fmla="*/ 397955 h 951097"/>
              <a:gd name="connsiteX830" fmla="*/ 361465 w 1053423"/>
              <a:gd name="connsiteY830" fmla="*/ 405461 h 951097"/>
              <a:gd name="connsiteX831" fmla="*/ 356303 w 1053423"/>
              <a:gd name="connsiteY831" fmla="*/ 415479 h 951097"/>
              <a:gd name="connsiteX832" fmla="*/ 369207 w 1053423"/>
              <a:gd name="connsiteY832" fmla="*/ 417976 h 951097"/>
              <a:gd name="connsiteX833" fmla="*/ 374378 w 1053423"/>
              <a:gd name="connsiteY833" fmla="*/ 422985 h 951097"/>
              <a:gd name="connsiteX834" fmla="*/ 379540 w 1053423"/>
              <a:gd name="connsiteY834" fmla="*/ 430491 h 951097"/>
              <a:gd name="connsiteX835" fmla="*/ 384701 w 1053423"/>
              <a:gd name="connsiteY835" fmla="*/ 432995 h 951097"/>
              <a:gd name="connsiteX836" fmla="*/ 384701 w 1053423"/>
              <a:gd name="connsiteY836" fmla="*/ 438004 h 951097"/>
              <a:gd name="connsiteX837" fmla="*/ 382120 w 1053423"/>
              <a:gd name="connsiteY837" fmla="*/ 445510 h 951097"/>
              <a:gd name="connsiteX838" fmla="*/ 374378 w 1053423"/>
              <a:gd name="connsiteY838" fmla="*/ 455520 h 951097"/>
              <a:gd name="connsiteX839" fmla="*/ 369207 w 1053423"/>
              <a:gd name="connsiteY839" fmla="*/ 458025 h 951097"/>
              <a:gd name="connsiteX840" fmla="*/ 361465 w 1053423"/>
              <a:gd name="connsiteY840" fmla="*/ 463034 h 951097"/>
              <a:gd name="connsiteX841" fmla="*/ 358884 w 1053423"/>
              <a:gd name="connsiteY841" fmla="*/ 463034 h 951097"/>
              <a:gd name="connsiteX842" fmla="*/ 348551 w 1053423"/>
              <a:gd name="connsiteY842" fmla="*/ 460529 h 951097"/>
              <a:gd name="connsiteX843" fmla="*/ 343390 w 1053423"/>
              <a:gd name="connsiteY843" fmla="*/ 463034 h 951097"/>
              <a:gd name="connsiteX844" fmla="*/ 345970 w 1053423"/>
              <a:gd name="connsiteY844" fmla="*/ 470540 h 951097"/>
              <a:gd name="connsiteX845" fmla="*/ 361465 w 1053423"/>
              <a:gd name="connsiteY845" fmla="*/ 470540 h 951097"/>
              <a:gd name="connsiteX846" fmla="*/ 371788 w 1053423"/>
              <a:gd name="connsiteY846" fmla="*/ 470540 h 951097"/>
              <a:gd name="connsiteX847" fmla="*/ 376959 w 1053423"/>
              <a:gd name="connsiteY847" fmla="*/ 473044 h 951097"/>
              <a:gd name="connsiteX848" fmla="*/ 387282 w 1053423"/>
              <a:gd name="connsiteY848" fmla="*/ 475549 h 951097"/>
              <a:gd name="connsiteX849" fmla="*/ 392444 w 1053423"/>
              <a:gd name="connsiteY849" fmla="*/ 478045 h 951097"/>
              <a:gd name="connsiteX850" fmla="*/ 395034 w 1053423"/>
              <a:gd name="connsiteY850" fmla="*/ 480550 h 951097"/>
              <a:gd name="connsiteX851" fmla="*/ 400195 w 1053423"/>
              <a:gd name="connsiteY851" fmla="*/ 483054 h 951097"/>
              <a:gd name="connsiteX852" fmla="*/ 402776 w 1053423"/>
              <a:gd name="connsiteY852" fmla="*/ 483054 h 951097"/>
              <a:gd name="connsiteX853" fmla="*/ 407938 w 1053423"/>
              <a:gd name="connsiteY853" fmla="*/ 483054 h 951097"/>
              <a:gd name="connsiteX854" fmla="*/ 413100 w 1053423"/>
              <a:gd name="connsiteY854" fmla="*/ 480550 h 951097"/>
              <a:gd name="connsiteX855" fmla="*/ 423432 w 1053423"/>
              <a:gd name="connsiteY855" fmla="*/ 480550 h 951097"/>
              <a:gd name="connsiteX856" fmla="*/ 428594 w 1053423"/>
              <a:gd name="connsiteY856" fmla="*/ 490560 h 951097"/>
              <a:gd name="connsiteX857" fmla="*/ 431175 w 1053423"/>
              <a:gd name="connsiteY857" fmla="*/ 493065 h 951097"/>
              <a:gd name="connsiteX858" fmla="*/ 438926 w 1053423"/>
              <a:gd name="connsiteY858" fmla="*/ 498074 h 951097"/>
              <a:gd name="connsiteX859" fmla="*/ 462163 w 1053423"/>
              <a:gd name="connsiteY859" fmla="*/ 493065 h 951097"/>
              <a:gd name="connsiteX860" fmla="*/ 451831 w 1053423"/>
              <a:gd name="connsiteY860" fmla="*/ 485559 h 951097"/>
              <a:gd name="connsiteX861" fmla="*/ 444088 w 1053423"/>
              <a:gd name="connsiteY861" fmla="*/ 478045 h 951097"/>
              <a:gd name="connsiteX862" fmla="*/ 431175 w 1053423"/>
              <a:gd name="connsiteY862" fmla="*/ 468035 h 951097"/>
              <a:gd name="connsiteX863" fmla="*/ 418270 w 1053423"/>
              <a:gd name="connsiteY863" fmla="*/ 465531 h 951097"/>
              <a:gd name="connsiteX864" fmla="*/ 402776 w 1053423"/>
              <a:gd name="connsiteY864" fmla="*/ 458025 h 951097"/>
              <a:gd name="connsiteX865" fmla="*/ 387282 w 1053423"/>
              <a:gd name="connsiteY865" fmla="*/ 453016 h 951097"/>
              <a:gd name="connsiteX866" fmla="*/ 395034 w 1053423"/>
              <a:gd name="connsiteY866" fmla="*/ 440501 h 951097"/>
              <a:gd name="connsiteX867" fmla="*/ 397615 w 1053423"/>
              <a:gd name="connsiteY867" fmla="*/ 430491 h 951097"/>
              <a:gd name="connsiteX868" fmla="*/ 407938 w 1053423"/>
              <a:gd name="connsiteY868" fmla="*/ 432995 h 951097"/>
              <a:gd name="connsiteX869" fmla="*/ 418270 w 1053423"/>
              <a:gd name="connsiteY869" fmla="*/ 430491 h 951097"/>
              <a:gd name="connsiteX870" fmla="*/ 426013 w 1053423"/>
              <a:gd name="connsiteY870" fmla="*/ 432995 h 951097"/>
              <a:gd name="connsiteX871" fmla="*/ 428594 w 1053423"/>
              <a:gd name="connsiteY871" fmla="*/ 440501 h 951097"/>
              <a:gd name="connsiteX872" fmla="*/ 433756 w 1053423"/>
              <a:gd name="connsiteY872" fmla="*/ 448014 h 951097"/>
              <a:gd name="connsiteX873" fmla="*/ 449250 w 1053423"/>
              <a:gd name="connsiteY873" fmla="*/ 453016 h 951097"/>
              <a:gd name="connsiteX874" fmla="*/ 464744 w 1053423"/>
              <a:gd name="connsiteY874" fmla="*/ 458025 h 951097"/>
              <a:gd name="connsiteX875" fmla="*/ 472487 w 1053423"/>
              <a:gd name="connsiteY875" fmla="*/ 458025 h 951097"/>
              <a:gd name="connsiteX876" fmla="*/ 480229 w 1053423"/>
              <a:gd name="connsiteY876" fmla="*/ 465531 h 951097"/>
              <a:gd name="connsiteX877" fmla="*/ 495723 w 1053423"/>
              <a:gd name="connsiteY877" fmla="*/ 463034 h 951097"/>
              <a:gd name="connsiteX878" fmla="*/ 511217 w 1053423"/>
              <a:gd name="connsiteY878" fmla="*/ 460529 h 951097"/>
              <a:gd name="connsiteX879" fmla="*/ 513798 w 1053423"/>
              <a:gd name="connsiteY879" fmla="*/ 465531 h 951097"/>
              <a:gd name="connsiteX880" fmla="*/ 521541 w 1053423"/>
              <a:gd name="connsiteY880" fmla="*/ 470540 h 951097"/>
              <a:gd name="connsiteX881" fmla="*/ 526711 w 1053423"/>
              <a:gd name="connsiteY881" fmla="*/ 483054 h 951097"/>
              <a:gd name="connsiteX882" fmla="*/ 526711 w 1053423"/>
              <a:gd name="connsiteY882" fmla="*/ 490560 h 951097"/>
              <a:gd name="connsiteX883" fmla="*/ 531873 w 1053423"/>
              <a:gd name="connsiteY883" fmla="*/ 503075 h 951097"/>
              <a:gd name="connsiteX884" fmla="*/ 544778 w 1053423"/>
              <a:gd name="connsiteY884" fmla="*/ 518094 h 951097"/>
              <a:gd name="connsiteX885" fmla="*/ 552529 w 1053423"/>
              <a:gd name="connsiteY885" fmla="*/ 525600 h 951097"/>
              <a:gd name="connsiteX886" fmla="*/ 555110 w 1053423"/>
              <a:gd name="connsiteY886" fmla="*/ 523104 h 951097"/>
              <a:gd name="connsiteX887" fmla="*/ 565434 w 1053423"/>
              <a:gd name="connsiteY887" fmla="*/ 518094 h 951097"/>
              <a:gd name="connsiteX888" fmla="*/ 573185 w 1053423"/>
              <a:gd name="connsiteY888" fmla="*/ 520599 h 951097"/>
              <a:gd name="connsiteX889" fmla="*/ 583509 w 1053423"/>
              <a:gd name="connsiteY889" fmla="*/ 530609 h 951097"/>
              <a:gd name="connsiteX890" fmla="*/ 586089 w 1053423"/>
              <a:gd name="connsiteY890" fmla="*/ 540620 h 951097"/>
              <a:gd name="connsiteX891" fmla="*/ 575766 w 1053423"/>
              <a:gd name="connsiteY891" fmla="*/ 548125 h 951097"/>
              <a:gd name="connsiteX892" fmla="*/ 565434 w 1053423"/>
              <a:gd name="connsiteY892" fmla="*/ 548125 h 951097"/>
              <a:gd name="connsiteX893" fmla="*/ 552529 w 1053423"/>
              <a:gd name="connsiteY893" fmla="*/ 553134 h 951097"/>
              <a:gd name="connsiteX894" fmla="*/ 552529 w 1053423"/>
              <a:gd name="connsiteY894" fmla="*/ 543124 h 951097"/>
              <a:gd name="connsiteX895" fmla="*/ 549948 w 1053423"/>
              <a:gd name="connsiteY895" fmla="*/ 540620 h 951097"/>
              <a:gd name="connsiteX896" fmla="*/ 534454 w 1053423"/>
              <a:gd name="connsiteY896" fmla="*/ 535610 h 951097"/>
              <a:gd name="connsiteX897" fmla="*/ 531873 w 1053423"/>
              <a:gd name="connsiteY897" fmla="*/ 523104 h 951097"/>
              <a:gd name="connsiteX898" fmla="*/ 524122 w 1053423"/>
              <a:gd name="connsiteY898" fmla="*/ 515590 h 951097"/>
              <a:gd name="connsiteX899" fmla="*/ 516379 w 1053423"/>
              <a:gd name="connsiteY899" fmla="*/ 510589 h 951097"/>
              <a:gd name="connsiteX900" fmla="*/ 511217 w 1053423"/>
              <a:gd name="connsiteY900" fmla="*/ 503075 h 951097"/>
              <a:gd name="connsiteX901" fmla="*/ 500885 w 1053423"/>
              <a:gd name="connsiteY901" fmla="*/ 503075 h 951097"/>
              <a:gd name="connsiteX902" fmla="*/ 495723 w 1053423"/>
              <a:gd name="connsiteY902" fmla="*/ 505580 h 951097"/>
              <a:gd name="connsiteX903" fmla="*/ 482819 w 1053423"/>
              <a:gd name="connsiteY903" fmla="*/ 505580 h 951097"/>
              <a:gd name="connsiteX904" fmla="*/ 475067 w 1053423"/>
              <a:gd name="connsiteY904" fmla="*/ 508084 h 951097"/>
              <a:gd name="connsiteX905" fmla="*/ 475067 w 1053423"/>
              <a:gd name="connsiteY905" fmla="*/ 513085 h 951097"/>
              <a:gd name="connsiteX906" fmla="*/ 487981 w 1053423"/>
              <a:gd name="connsiteY906" fmla="*/ 513085 h 951097"/>
              <a:gd name="connsiteX907" fmla="*/ 498304 w 1053423"/>
              <a:gd name="connsiteY907" fmla="*/ 515590 h 951097"/>
              <a:gd name="connsiteX908" fmla="*/ 513798 w 1053423"/>
              <a:gd name="connsiteY908" fmla="*/ 518094 h 951097"/>
              <a:gd name="connsiteX909" fmla="*/ 513798 w 1053423"/>
              <a:gd name="connsiteY909" fmla="*/ 528105 h 951097"/>
              <a:gd name="connsiteX910" fmla="*/ 516379 w 1053423"/>
              <a:gd name="connsiteY910" fmla="*/ 535610 h 951097"/>
              <a:gd name="connsiteX911" fmla="*/ 521541 w 1053423"/>
              <a:gd name="connsiteY911" fmla="*/ 548125 h 951097"/>
              <a:gd name="connsiteX912" fmla="*/ 526711 w 1053423"/>
              <a:gd name="connsiteY912" fmla="*/ 563145 h 951097"/>
              <a:gd name="connsiteX913" fmla="*/ 531873 w 1053423"/>
              <a:gd name="connsiteY913" fmla="*/ 573155 h 951097"/>
              <a:gd name="connsiteX914" fmla="*/ 537035 w 1053423"/>
              <a:gd name="connsiteY914" fmla="*/ 575660 h 951097"/>
              <a:gd name="connsiteX915" fmla="*/ 537035 w 1053423"/>
              <a:gd name="connsiteY915" fmla="*/ 585670 h 951097"/>
              <a:gd name="connsiteX916" fmla="*/ 542197 w 1053423"/>
              <a:gd name="connsiteY916" fmla="*/ 588174 h 951097"/>
              <a:gd name="connsiteX917" fmla="*/ 539616 w 1053423"/>
              <a:gd name="connsiteY917" fmla="*/ 593184 h 951097"/>
              <a:gd name="connsiteX918" fmla="*/ 534454 w 1053423"/>
              <a:gd name="connsiteY918" fmla="*/ 600689 h 951097"/>
              <a:gd name="connsiteX919" fmla="*/ 526711 w 1053423"/>
              <a:gd name="connsiteY919" fmla="*/ 600689 h 951097"/>
              <a:gd name="connsiteX920" fmla="*/ 521541 w 1053423"/>
              <a:gd name="connsiteY920" fmla="*/ 593184 h 951097"/>
              <a:gd name="connsiteX921" fmla="*/ 513798 w 1053423"/>
              <a:gd name="connsiteY921" fmla="*/ 585670 h 951097"/>
              <a:gd name="connsiteX922" fmla="*/ 503466 w 1053423"/>
              <a:gd name="connsiteY922" fmla="*/ 585670 h 951097"/>
              <a:gd name="connsiteX923" fmla="*/ 495723 w 1053423"/>
              <a:gd name="connsiteY923" fmla="*/ 575660 h 951097"/>
              <a:gd name="connsiteX924" fmla="*/ 490562 w 1053423"/>
              <a:gd name="connsiteY924" fmla="*/ 570658 h 951097"/>
              <a:gd name="connsiteX925" fmla="*/ 482819 w 1053423"/>
              <a:gd name="connsiteY925" fmla="*/ 563145 h 951097"/>
              <a:gd name="connsiteX926" fmla="*/ 482819 w 1053423"/>
              <a:gd name="connsiteY926" fmla="*/ 573155 h 951097"/>
              <a:gd name="connsiteX927" fmla="*/ 475067 w 1053423"/>
              <a:gd name="connsiteY927" fmla="*/ 573155 h 951097"/>
              <a:gd name="connsiteX928" fmla="*/ 467325 w 1053423"/>
              <a:gd name="connsiteY928" fmla="*/ 580669 h 951097"/>
              <a:gd name="connsiteX929" fmla="*/ 464744 w 1053423"/>
              <a:gd name="connsiteY929" fmla="*/ 583165 h 951097"/>
              <a:gd name="connsiteX930" fmla="*/ 456992 w 1053423"/>
              <a:gd name="connsiteY930" fmla="*/ 583165 h 951097"/>
              <a:gd name="connsiteX931" fmla="*/ 456992 w 1053423"/>
              <a:gd name="connsiteY931" fmla="*/ 578164 h 951097"/>
              <a:gd name="connsiteX932" fmla="*/ 475067 w 1053423"/>
              <a:gd name="connsiteY932" fmla="*/ 568154 h 951097"/>
              <a:gd name="connsiteX933" fmla="*/ 469906 w 1053423"/>
              <a:gd name="connsiteY933" fmla="*/ 558144 h 951097"/>
              <a:gd name="connsiteX934" fmla="*/ 467325 w 1053423"/>
              <a:gd name="connsiteY934" fmla="*/ 560640 h 951097"/>
              <a:gd name="connsiteX935" fmla="*/ 459573 w 1053423"/>
              <a:gd name="connsiteY935" fmla="*/ 565649 h 951097"/>
              <a:gd name="connsiteX936" fmla="*/ 449250 w 1053423"/>
              <a:gd name="connsiteY936" fmla="*/ 573155 h 951097"/>
              <a:gd name="connsiteX937" fmla="*/ 441507 w 1053423"/>
              <a:gd name="connsiteY937" fmla="*/ 575660 h 951097"/>
              <a:gd name="connsiteX938" fmla="*/ 433756 w 1053423"/>
              <a:gd name="connsiteY938" fmla="*/ 580669 h 951097"/>
              <a:gd name="connsiteX939" fmla="*/ 423432 w 1053423"/>
              <a:gd name="connsiteY939" fmla="*/ 583165 h 951097"/>
              <a:gd name="connsiteX940" fmla="*/ 413100 w 1053423"/>
              <a:gd name="connsiteY940" fmla="*/ 583165 h 951097"/>
              <a:gd name="connsiteX941" fmla="*/ 407938 w 1053423"/>
              <a:gd name="connsiteY941" fmla="*/ 580669 h 951097"/>
              <a:gd name="connsiteX942" fmla="*/ 402776 w 1053423"/>
              <a:gd name="connsiteY942" fmla="*/ 573155 h 951097"/>
              <a:gd name="connsiteX943" fmla="*/ 400195 w 1053423"/>
              <a:gd name="connsiteY943" fmla="*/ 573155 h 951097"/>
              <a:gd name="connsiteX944" fmla="*/ 400195 w 1053423"/>
              <a:gd name="connsiteY944" fmla="*/ 565649 h 951097"/>
              <a:gd name="connsiteX945" fmla="*/ 407938 w 1053423"/>
              <a:gd name="connsiteY945" fmla="*/ 563145 h 951097"/>
              <a:gd name="connsiteX946" fmla="*/ 418270 w 1053423"/>
              <a:gd name="connsiteY946" fmla="*/ 563145 h 951097"/>
              <a:gd name="connsiteX947" fmla="*/ 423432 w 1053423"/>
              <a:gd name="connsiteY947" fmla="*/ 560640 h 951097"/>
              <a:gd name="connsiteX948" fmla="*/ 426013 w 1053423"/>
              <a:gd name="connsiteY948" fmla="*/ 558144 h 951097"/>
              <a:gd name="connsiteX949" fmla="*/ 418270 w 1053423"/>
              <a:gd name="connsiteY949" fmla="*/ 545629 h 951097"/>
              <a:gd name="connsiteX950" fmla="*/ 405357 w 1053423"/>
              <a:gd name="connsiteY950" fmla="*/ 548125 h 951097"/>
              <a:gd name="connsiteX951" fmla="*/ 395034 w 1053423"/>
              <a:gd name="connsiteY951" fmla="*/ 550630 h 951097"/>
              <a:gd name="connsiteX952" fmla="*/ 376959 w 1053423"/>
              <a:gd name="connsiteY952" fmla="*/ 543124 h 951097"/>
              <a:gd name="connsiteX953" fmla="*/ 366626 w 1053423"/>
              <a:gd name="connsiteY953" fmla="*/ 533114 h 951097"/>
              <a:gd name="connsiteX954" fmla="*/ 361465 w 1053423"/>
              <a:gd name="connsiteY954" fmla="*/ 538115 h 951097"/>
              <a:gd name="connsiteX955" fmla="*/ 353722 w 1053423"/>
              <a:gd name="connsiteY955" fmla="*/ 543124 h 951097"/>
              <a:gd name="connsiteX956" fmla="*/ 348551 w 1053423"/>
              <a:gd name="connsiteY956" fmla="*/ 543124 h 951097"/>
              <a:gd name="connsiteX957" fmla="*/ 343390 w 1053423"/>
              <a:gd name="connsiteY957" fmla="*/ 530609 h 951097"/>
              <a:gd name="connsiteX958" fmla="*/ 335647 w 1053423"/>
              <a:gd name="connsiteY958" fmla="*/ 530609 h 951097"/>
              <a:gd name="connsiteX959" fmla="*/ 333066 w 1053423"/>
              <a:gd name="connsiteY959" fmla="*/ 538115 h 951097"/>
              <a:gd name="connsiteX960" fmla="*/ 327895 w 1053423"/>
              <a:gd name="connsiteY960" fmla="*/ 545629 h 951097"/>
              <a:gd name="connsiteX961" fmla="*/ 314991 w 1053423"/>
              <a:gd name="connsiteY961" fmla="*/ 548125 h 951097"/>
              <a:gd name="connsiteX962" fmla="*/ 302078 w 1053423"/>
              <a:gd name="connsiteY962" fmla="*/ 548125 h 951097"/>
              <a:gd name="connsiteX963" fmla="*/ 284003 w 1053423"/>
              <a:gd name="connsiteY963" fmla="*/ 543124 h 951097"/>
              <a:gd name="connsiteX964" fmla="*/ 278841 w 1053423"/>
              <a:gd name="connsiteY964" fmla="*/ 545629 h 951097"/>
              <a:gd name="connsiteX965" fmla="*/ 250443 w 1053423"/>
              <a:gd name="connsiteY965" fmla="*/ 553134 h 951097"/>
              <a:gd name="connsiteX966" fmla="*/ 237529 w 1053423"/>
              <a:gd name="connsiteY966" fmla="*/ 560640 h 951097"/>
              <a:gd name="connsiteX967" fmla="*/ 229787 w 1053423"/>
              <a:gd name="connsiteY967" fmla="*/ 560640 h 951097"/>
              <a:gd name="connsiteX968" fmla="*/ 222044 w 1053423"/>
              <a:gd name="connsiteY968" fmla="*/ 550630 h 951097"/>
              <a:gd name="connsiteX969" fmla="*/ 216873 w 1053423"/>
              <a:gd name="connsiteY969" fmla="*/ 543124 h 951097"/>
              <a:gd name="connsiteX970" fmla="*/ 216873 w 1053423"/>
              <a:gd name="connsiteY970" fmla="*/ 553134 h 951097"/>
              <a:gd name="connsiteX971" fmla="*/ 214293 w 1053423"/>
              <a:gd name="connsiteY971" fmla="*/ 558144 h 951097"/>
              <a:gd name="connsiteX972" fmla="*/ 201388 w 1053423"/>
              <a:gd name="connsiteY972" fmla="*/ 570658 h 951097"/>
              <a:gd name="connsiteX973" fmla="*/ 188475 w 1053423"/>
              <a:gd name="connsiteY973" fmla="*/ 558144 h 951097"/>
              <a:gd name="connsiteX974" fmla="*/ 185894 w 1053423"/>
              <a:gd name="connsiteY974" fmla="*/ 540620 h 951097"/>
              <a:gd name="connsiteX975" fmla="*/ 172981 w 1053423"/>
              <a:gd name="connsiteY975" fmla="*/ 528105 h 951097"/>
              <a:gd name="connsiteX976" fmla="*/ 165238 w 1053423"/>
              <a:gd name="connsiteY976" fmla="*/ 530609 h 951097"/>
              <a:gd name="connsiteX977" fmla="*/ 162657 w 1053423"/>
              <a:gd name="connsiteY977" fmla="*/ 518094 h 951097"/>
              <a:gd name="connsiteX978" fmla="*/ 157496 w 1053423"/>
              <a:gd name="connsiteY978" fmla="*/ 510589 h 951097"/>
              <a:gd name="connsiteX979" fmla="*/ 147163 w 1053423"/>
              <a:gd name="connsiteY979" fmla="*/ 510589 h 951097"/>
              <a:gd name="connsiteX980" fmla="*/ 144582 w 1053423"/>
              <a:gd name="connsiteY980" fmla="*/ 515590 h 951097"/>
              <a:gd name="connsiteX981" fmla="*/ 142001 w 1053423"/>
              <a:gd name="connsiteY981" fmla="*/ 523104 h 951097"/>
              <a:gd name="connsiteX982" fmla="*/ 144582 w 1053423"/>
              <a:gd name="connsiteY982" fmla="*/ 530609 h 951097"/>
              <a:gd name="connsiteX983" fmla="*/ 139421 w 1053423"/>
              <a:gd name="connsiteY983" fmla="*/ 535610 h 951097"/>
              <a:gd name="connsiteX984" fmla="*/ 126507 w 1053423"/>
              <a:gd name="connsiteY984" fmla="*/ 540620 h 951097"/>
              <a:gd name="connsiteX985" fmla="*/ 123926 w 1053423"/>
              <a:gd name="connsiteY985" fmla="*/ 530609 h 951097"/>
              <a:gd name="connsiteX986" fmla="*/ 123926 w 1053423"/>
              <a:gd name="connsiteY986" fmla="*/ 518094 h 951097"/>
              <a:gd name="connsiteX987" fmla="*/ 134259 w 1053423"/>
              <a:gd name="connsiteY987" fmla="*/ 513085 h 951097"/>
              <a:gd name="connsiteX988" fmla="*/ 142001 w 1053423"/>
              <a:gd name="connsiteY988" fmla="*/ 498074 h 951097"/>
              <a:gd name="connsiteX989" fmla="*/ 142001 w 1053423"/>
              <a:gd name="connsiteY989" fmla="*/ 490560 h 951097"/>
              <a:gd name="connsiteX990" fmla="*/ 154915 w 1053423"/>
              <a:gd name="connsiteY990" fmla="*/ 488056 h 951097"/>
              <a:gd name="connsiteX991" fmla="*/ 165238 w 1053423"/>
              <a:gd name="connsiteY991" fmla="*/ 490560 h 951097"/>
              <a:gd name="connsiteX992" fmla="*/ 172981 w 1053423"/>
              <a:gd name="connsiteY992" fmla="*/ 493065 h 951097"/>
              <a:gd name="connsiteX993" fmla="*/ 183313 w 1053423"/>
              <a:gd name="connsiteY993" fmla="*/ 485559 h 951097"/>
              <a:gd name="connsiteX994" fmla="*/ 178151 w 1053423"/>
              <a:gd name="connsiteY994" fmla="*/ 473044 h 951097"/>
              <a:gd name="connsiteX995" fmla="*/ 162657 w 1053423"/>
              <a:gd name="connsiteY995" fmla="*/ 478045 h 951097"/>
              <a:gd name="connsiteX996" fmla="*/ 152325 w 1053423"/>
              <a:gd name="connsiteY996" fmla="*/ 475549 h 951097"/>
              <a:gd name="connsiteX997" fmla="*/ 144582 w 1053423"/>
              <a:gd name="connsiteY997" fmla="*/ 473044 h 951097"/>
              <a:gd name="connsiteX998" fmla="*/ 136840 w 1053423"/>
              <a:gd name="connsiteY998" fmla="*/ 480550 h 951097"/>
              <a:gd name="connsiteX999" fmla="*/ 131678 w 1053423"/>
              <a:gd name="connsiteY999" fmla="*/ 483054 h 951097"/>
              <a:gd name="connsiteX1000" fmla="*/ 121346 w 1053423"/>
              <a:gd name="connsiteY1000" fmla="*/ 475549 h 951097"/>
              <a:gd name="connsiteX1001" fmla="*/ 111022 w 1053423"/>
              <a:gd name="connsiteY1001" fmla="*/ 465531 h 951097"/>
              <a:gd name="connsiteX1002" fmla="*/ 105851 w 1053423"/>
              <a:gd name="connsiteY1002" fmla="*/ 448014 h 951097"/>
              <a:gd name="connsiteX1003" fmla="*/ 98109 w 1053423"/>
              <a:gd name="connsiteY1003" fmla="*/ 438004 h 951097"/>
              <a:gd name="connsiteX1004" fmla="*/ 92947 w 1053423"/>
              <a:gd name="connsiteY1004" fmla="*/ 448014 h 951097"/>
              <a:gd name="connsiteX1005" fmla="*/ 82615 w 1053423"/>
              <a:gd name="connsiteY1005" fmla="*/ 448014 h 951097"/>
              <a:gd name="connsiteX1006" fmla="*/ 74872 w 1053423"/>
              <a:gd name="connsiteY1006" fmla="*/ 432995 h 951097"/>
              <a:gd name="connsiteX1007" fmla="*/ 77453 w 1053423"/>
              <a:gd name="connsiteY1007" fmla="*/ 422985 h 951097"/>
              <a:gd name="connsiteX1008" fmla="*/ 67129 w 1053423"/>
              <a:gd name="connsiteY1008" fmla="*/ 420480 h 951097"/>
              <a:gd name="connsiteX1009" fmla="*/ 61959 w 1053423"/>
              <a:gd name="connsiteY1009" fmla="*/ 415479 h 951097"/>
              <a:gd name="connsiteX1010" fmla="*/ 69710 w 1053423"/>
              <a:gd name="connsiteY1010" fmla="*/ 402964 h 951097"/>
              <a:gd name="connsiteX1011" fmla="*/ 74872 w 1053423"/>
              <a:gd name="connsiteY1011" fmla="*/ 392946 h 951097"/>
              <a:gd name="connsiteX1012" fmla="*/ 72291 w 1053423"/>
              <a:gd name="connsiteY1012" fmla="*/ 382936 h 951097"/>
              <a:gd name="connsiteX1013" fmla="*/ 69710 w 1053423"/>
              <a:gd name="connsiteY1013" fmla="*/ 347896 h 951097"/>
              <a:gd name="connsiteX1014" fmla="*/ 90366 w 1053423"/>
              <a:gd name="connsiteY1014" fmla="*/ 335381 h 951097"/>
              <a:gd name="connsiteX1015" fmla="*/ 103271 w 1053423"/>
              <a:gd name="connsiteY1015" fmla="*/ 315360 h 951097"/>
              <a:gd name="connsiteX1016" fmla="*/ 108432 w 1053423"/>
              <a:gd name="connsiteY1016" fmla="*/ 292835 h 951097"/>
              <a:gd name="connsiteX1017" fmla="*/ 116184 w 1053423"/>
              <a:gd name="connsiteY1017" fmla="*/ 272814 h 951097"/>
              <a:gd name="connsiteX1018" fmla="*/ 126507 w 1053423"/>
              <a:gd name="connsiteY1018" fmla="*/ 265301 h 951097"/>
              <a:gd name="connsiteX1019" fmla="*/ 126507 w 1053423"/>
              <a:gd name="connsiteY1019" fmla="*/ 245280 h 951097"/>
              <a:gd name="connsiteX1020" fmla="*/ 118765 w 1053423"/>
              <a:gd name="connsiteY1020" fmla="*/ 237774 h 951097"/>
              <a:gd name="connsiteX1021" fmla="*/ 118765 w 1053423"/>
              <a:gd name="connsiteY1021" fmla="*/ 225260 h 951097"/>
              <a:gd name="connsiteX1022" fmla="*/ 134259 w 1053423"/>
              <a:gd name="connsiteY1022" fmla="*/ 222755 h 951097"/>
              <a:gd name="connsiteX1023" fmla="*/ 149744 w 1053423"/>
              <a:gd name="connsiteY1023" fmla="*/ 217746 h 951097"/>
              <a:gd name="connsiteX1024" fmla="*/ 165238 w 1053423"/>
              <a:gd name="connsiteY1024" fmla="*/ 212745 h 951097"/>
              <a:gd name="connsiteX1025" fmla="*/ 180732 w 1053423"/>
              <a:gd name="connsiteY1025" fmla="*/ 212745 h 951097"/>
              <a:gd name="connsiteX1026" fmla="*/ 196218 w 1053423"/>
              <a:gd name="connsiteY1026" fmla="*/ 202727 h 951097"/>
              <a:gd name="connsiteX1027" fmla="*/ 206550 w 1053423"/>
              <a:gd name="connsiteY1027" fmla="*/ 190220 h 951097"/>
              <a:gd name="connsiteX1028" fmla="*/ 214293 w 1053423"/>
              <a:gd name="connsiteY1028" fmla="*/ 175200 h 951097"/>
              <a:gd name="connsiteX1029" fmla="*/ 229787 w 1053423"/>
              <a:gd name="connsiteY1029" fmla="*/ 170191 h 951097"/>
              <a:gd name="connsiteX1030" fmla="*/ 250443 w 1053423"/>
              <a:gd name="connsiteY1030" fmla="*/ 165190 h 951097"/>
              <a:gd name="connsiteX1031" fmla="*/ 284003 w 1053423"/>
              <a:gd name="connsiteY1031" fmla="*/ 160181 h 951097"/>
              <a:gd name="connsiteX1032" fmla="*/ 296916 w 1053423"/>
              <a:gd name="connsiteY1032" fmla="*/ 150171 h 951097"/>
              <a:gd name="connsiteX1033" fmla="*/ 294335 w 1053423"/>
              <a:gd name="connsiteY1033" fmla="*/ 127645 h 951097"/>
              <a:gd name="connsiteX1034" fmla="*/ 333066 w 1053423"/>
              <a:gd name="connsiteY1034" fmla="*/ 122636 h 951097"/>
              <a:gd name="connsiteX1035" fmla="*/ 348551 w 1053423"/>
              <a:gd name="connsiteY1035" fmla="*/ 112626 h 951097"/>
              <a:gd name="connsiteX1036" fmla="*/ 358884 w 1053423"/>
              <a:gd name="connsiteY1036" fmla="*/ 105120 h 951097"/>
              <a:gd name="connsiteX1037" fmla="*/ 366626 w 1053423"/>
              <a:gd name="connsiteY1037" fmla="*/ 105120 h 951097"/>
              <a:gd name="connsiteX1038" fmla="*/ 384701 w 1053423"/>
              <a:gd name="connsiteY1038" fmla="*/ 100111 h 951097"/>
              <a:gd name="connsiteX1039" fmla="*/ 410519 w 1053423"/>
              <a:gd name="connsiteY1039" fmla="*/ 90101 h 951097"/>
              <a:gd name="connsiteX1040" fmla="*/ 423432 w 1053423"/>
              <a:gd name="connsiteY1040" fmla="*/ 85092 h 951097"/>
              <a:gd name="connsiteX1041" fmla="*/ 428594 w 1053423"/>
              <a:gd name="connsiteY1041" fmla="*/ 75081 h 951097"/>
              <a:gd name="connsiteX1042" fmla="*/ 441507 w 1053423"/>
              <a:gd name="connsiteY1042" fmla="*/ 70080 h 951097"/>
              <a:gd name="connsiteX1043" fmla="*/ 454412 w 1053423"/>
              <a:gd name="connsiteY1043" fmla="*/ 70080 h 951097"/>
              <a:gd name="connsiteX1044" fmla="*/ 459573 w 1053423"/>
              <a:gd name="connsiteY1044" fmla="*/ 62567 h 951097"/>
              <a:gd name="connsiteX1045" fmla="*/ 477648 w 1053423"/>
              <a:gd name="connsiteY1045" fmla="*/ 60062 h 951097"/>
              <a:gd name="connsiteX1046" fmla="*/ 485400 w 1053423"/>
              <a:gd name="connsiteY1046" fmla="*/ 72577 h 951097"/>
              <a:gd name="connsiteX1047" fmla="*/ 503466 w 1053423"/>
              <a:gd name="connsiteY1047" fmla="*/ 82595 h 951097"/>
              <a:gd name="connsiteX1048" fmla="*/ 518960 w 1053423"/>
              <a:gd name="connsiteY1048" fmla="*/ 72577 h 951097"/>
              <a:gd name="connsiteX1049" fmla="*/ 544778 w 1053423"/>
              <a:gd name="connsiteY1049" fmla="*/ 80091 h 951097"/>
              <a:gd name="connsiteX1050" fmla="*/ 565434 w 1053423"/>
              <a:gd name="connsiteY1050" fmla="*/ 85092 h 951097"/>
              <a:gd name="connsiteX1051" fmla="*/ 573185 w 1053423"/>
              <a:gd name="connsiteY1051" fmla="*/ 80091 h 951097"/>
              <a:gd name="connsiteX1052" fmla="*/ 586089 w 1053423"/>
              <a:gd name="connsiteY1052" fmla="*/ 75081 h 951097"/>
              <a:gd name="connsiteX1053" fmla="*/ 604164 w 1053423"/>
              <a:gd name="connsiteY1053" fmla="*/ 70080 h 951097"/>
              <a:gd name="connsiteX1054" fmla="*/ 622239 w 1053423"/>
              <a:gd name="connsiteY1054" fmla="*/ 65071 h 951097"/>
              <a:gd name="connsiteX1055" fmla="*/ 635144 w 1053423"/>
              <a:gd name="connsiteY1055" fmla="*/ 57565 h 951097"/>
              <a:gd name="connsiteX1056" fmla="*/ 648057 w 1053423"/>
              <a:gd name="connsiteY1056" fmla="*/ 52556 h 951097"/>
              <a:gd name="connsiteX1057" fmla="*/ 653219 w 1053423"/>
              <a:gd name="connsiteY1057" fmla="*/ 40041 h 951097"/>
              <a:gd name="connsiteX1058" fmla="*/ 648057 w 1053423"/>
              <a:gd name="connsiteY1058" fmla="*/ 30031 h 951097"/>
              <a:gd name="connsiteX1059" fmla="*/ 637733 w 1053423"/>
              <a:gd name="connsiteY1059" fmla="*/ 15012 h 951097"/>
              <a:gd name="connsiteX1060" fmla="*/ 637733 w 1053423"/>
              <a:gd name="connsiteY1060" fmla="*/ 5001 h 951097"/>
              <a:gd name="connsiteX1061" fmla="*/ 653219 w 1053423"/>
              <a:gd name="connsiteY1061" fmla="*/ 0 h 95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</a:cxnLst>
            <a:rect l="l" t="t" r="r" b="b"/>
            <a:pathLst>
              <a:path w="1053423" h="951097">
                <a:moveTo>
                  <a:pt x="862358" y="863493"/>
                </a:moveTo>
                <a:cubicBezTo>
                  <a:pt x="859777" y="870999"/>
                  <a:pt x="859777" y="870999"/>
                  <a:pt x="859777" y="870999"/>
                </a:cubicBezTo>
                <a:cubicBezTo>
                  <a:pt x="859777" y="870999"/>
                  <a:pt x="864939" y="881009"/>
                  <a:pt x="864939" y="883514"/>
                </a:cubicBezTo>
                <a:cubicBezTo>
                  <a:pt x="864939" y="883514"/>
                  <a:pt x="864939" y="886018"/>
                  <a:pt x="862358" y="888523"/>
                </a:cubicBezTo>
                <a:cubicBezTo>
                  <a:pt x="862358" y="893524"/>
                  <a:pt x="862358" y="896029"/>
                  <a:pt x="862358" y="896029"/>
                </a:cubicBezTo>
                <a:cubicBezTo>
                  <a:pt x="859777" y="898533"/>
                  <a:pt x="859777" y="901038"/>
                  <a:pt x="859777" y="903542"/>
                </a:cubicBezTo>
                <a:cubicBezTo>
                  <a:pt x="857197" y="903542"/>
                  <a:pt x="849445" y="908544"/>
                  <a:pt x="849445" y="908544"/>
                </a:cubicBezTo>
                <a:cubicBezTo>
                  <a:pt x="836541" y="906039"/>
                  <a:pt x="836541" y="906039"/>
                  <a:pt x="836541" y="906039"/>
                </a:cubicBezTo>
                <a:cubicBezTo>
                  <a:pt x="836541" y="906039"/>
                  <a:pt x="831370" y="908544"/>
                  <a:pt x="828789" y="911048"/>
                </a:cubicBezTo>
                <a:cubicBezTo>
                  <a:pt x="823628" y="911048"/>
                  <a:pt x="815885" y="918554"/>
                  <a:pt x="813304" y="918554"/>
                </a:cubicBezTo>
                <a:cubicBezTo>
                  <a:pt x="810714" y="918554"/>
                  <a:pt x="802972" y="918554"/>
                  <a:pt x="795229" y="918554"/>
                </a:cubicBezTo>
                <a:cubicBezTo>
                  <a:pt x="787478" y="921058"/>
                  <a:pt x="766822" y="926068"/>
                  <a:pt x="766822" y="926068"/>
                </a:cubicBezTo>
                <a:cubicBezTo>
                  <a:pt x="766822" y="926068"/>
                  <a:pt x="764241" y="928564"/>
                  <a:pt x="761660" y="931069"/>
                </a:cubicBezTo>
                <a:cubicBezTo>
                  <a:pt x="756498" y="931069"/>
                  <a:pt x="746175" y="936078"/>
                  <a:pt x="743585" y="936078"/>
                </a:cubicBezTo>
                <a:cubicBezTo>
                  <a:pt x="741004" y="938582"/>
                  <a:pt x="733261" y="943584"/>
                  <a:pt x="730681" y="943584"/>
                </a:cubicBezTo>
                <a:cubicBezTo>
                  <a:pt x="728100" y="943584"/>
                  <a:pt x="725519" y="946088"/>
                  <a:pt x="715186" y="946088"/>
                </a:cubicBezTo>
                <a:cubicBezTo>
                  <a:pt x="702282" y="948593"/>
                  <a:pt x="699692" y="951097"/>
                  <a:pt x="699692" y="951097"/>
                </a:cubicBezTo>
                <a:cubicBezTo>
                  <a:pt x="691950" y="951097"/>
                  <a:pt x="691950" y="951097"/>
                  <a:pt x="691950" y="951097"/>
                </a:cubicBezTo>
                <a:cubicBezTo>
                  <a:pt x="691950" y="933573"/>
                  <a:pt x="691950" y="933573"/>
                  <a:pt x="691950" y="933573"/>
                </a:cubicBezTo>
                <a:cubicBezTo>
                  <a:pt x="691950" y="933573"/>
                  <a:pt x="691950" y="926068"/>
                  <a:pt x="684207" y="928564"/>
                </a:cubicBezTo>
                <a:cubicBezTo>
                  <a:pt x="676456" y="931069"/>
                  <a:pt x="686788" y="928564"/>
                  <a:pt x="671294" y="931069"/>
                </a:cubicBezTo>
                <a:cubicBezTo>
                  <a:pt x="658389" y="933573"/>
                  <a:pt x="650638" y="926068"/>
                  <a:pt x="650638" y="926068"/>
                </a:cubicBezTo>
                <a:cubicBezTo>
                  <a:pt x="650638" y="926068"/>
                  <a:pt x="637733" y="926068"/>
                  <a:pt x="632563" y="928564"/>
                </a:cubicBezTo>
                <a:cubicBezTo>
                  <a:pt x="627401" y="928564"/>
                  <a:pt x="619659" y="928564"/>
                  <a:pt x="617078" y="928564"/>
                </a:cubicBezTo>
                <a:cubicBezTo>
                  <a:pt x="614497" y="931069"/>
                  <a:pt x="614497" y="928564"/>
                  <a:pt x="606745" y="931069"/>
                </a:cubicBezTo>
                <a:cubicBezTo>
                  <a:pt x="599003" y="931069"/>
                  <a:pt x="591251" y="933573"/>
                  <a:pt x="591251" y="933573"/>
                </a:cubicBezTo>
                <a:cubicBezTo>
                  <a:pt x="583509" y="928564"/>
                  <a:pt x="583509" y="928564"/>
                  <a:pt x="583509" y="928564"/>
                </a:cubicBezTo>
                <a:cubicBezTo>
                  <a:pt x="583509" y="928564"/>
                  <a:pt x="575766" y="928564"/>
                  <a:pt x="573185" y="931069"/>
                </a:cubicBezTo>
                <a:cubicBezTo>
                  <a:pt x="568014" y="933573"/>
                  <a:pt x="570604" y="936078"/>
                  <a:pt x="565434" y="936078"/>
                </a:cubicBezTo>
                <a:cubicBezTo>
                  <a:pt x="560272" y="936078"/>
                  <a:pt x="562853" y="938582"/>
                  <a:pt x="557691" y="936078"/>
                </a:cubicBezTo>
                <a:cubicBezTo>
                  <a:pt x="549948" y="933573"/>
                  <a:pt x="544778" y="931069"/>
                  <a:pt x="544778" y="931069"/>
                </a:cubicBezTo>
                <a:cubicBezTo>
                  <a:pt x="542197" y="916049"/>
                  <a:pt x="542197" y="916049"/>
                  <a:pt x="542197" y="916049"/>
                </a:cubicBezTo>
                <a:cubicBezTo>
                  <a:pt x="542197" y="916049"/>
                  <a:pt x="542197" y="916049"/>
                  <a:pt x="542197" y="908544"/>
                </a:cubicBezTo>
                <a:cubicBezTo>
                  <a:pt x="539616" y="903542"/>
                  <a:pt x="537035" y="893524"/>
                  <a:pt x="537035" y="893524"/>
                </a:cubicBezTo>
                <a:cubicBezTo>
                  <a:pt x="542197" y="886018"/>
                  <a:pt x="542197" y="886018"/>
                  <a:pt x="542197" y="886018"/>
                </a:cubicBezTo>
                <a:cubicBezTo>
                  <a:pt x="542197" y="886018"/>
                  <a:pt x="544778" y="891028"/>
                  <a:pt x="544778" y="893524"/>
                </a:cubicBezTo>
                <a:cubicBezTo>
                  <a:pt x="544778" y="893524"/>
                  <a:pt x="544778" y="901038"/>
                  <a:pt x="547359" y="901038"/>
                </a:cubicBezTo>
                <a:cubicBezTo>
                  <a:pt x="552529" y="901038"/>
                  <a:pt x="557691" y="901038"/>
                  <a:pt x="557691" y="901038"/>
                </a:cubicBezTo>
                <a:cubicBezTo>
                  <a:pt x="560272" y="893524"/>
                  <a:pt x="560272" y="893524"/>
                  <a:pt x="560272" y="893524"/>
                </a:cubicBezTo>
                <a:cubicBezTo>
                  <a:pt x="555110" y="886018"/>
                  <a:pt x="555110" y="886018"/>
                  <a:pt x="555110" y="886018"/>
                </a:cubicBezTo>
                <a:cubicBezTo>
                  <a:pt x="555110" y="876008"/>
                  <a:pt x="555110" y="876008"/>
                  <a:pt x="555110" y="876008"/>
                </a:cubicBezTo>
                <a:cubicBezTo>
                  <a:pt x="557691" y="873504"/>
                  <a:pt x="557691" y="873504"/>
                  <a:pt x="557691" y="873504"/>
                </a:cubicBezTo>
                <a:cubicBezTo>
                  <a:pt x="557691" y="873504"/>
                  <a:pt x="562853" y="878513"/>
                  <a:pt x="562853" y="881009"/>
                </a:cubicBezTo>
                <a:cubicBezTo>
                  <a:pt x="562853" y="883514"/>
                  <a:pt x="562853" y="888523"/>
                  <a:pt x="562853" y="888523"/>
                </a:cubicBezTo>
                <a:cubicBezTo>
                  <a:pt x="562853" y="888523"/>
                  <a:pt x="570604" y="893524"/>
                  <a:pt x="570604" y="893524"/>
                </a:cubicBezTo>
                <a:cubicBezTo>
                  <a:pt x="573185" y="893524"/>
                  <a:pt x="588670" y="891028"/>
                  <a:pt x="588670" y="891028"/>
                </a:cubicBezTo>
                <a:cubicBezTo>
                  <a:pt x="588670" y="891028"/>
                  <a:pt x="593841" y="883514"/>
                  <a:pt x="593841" y="883514"/>
                </a:cubicBezTo>
                <a:cubicBezTo>
                  <a:pt x="596422" y="881009"/>
                  <a:pt x="604164" y="876008"/>
                  <a:pt x="604164" y="876008"/>
                </a:cubicBezTo>
                <a:cubicBezTo>
                  <a:pt x="604164" y="876008"/>
                  <a:pt x="604164" y="873504"/>
                  <a:pt x="609326" y="878513"/>
                </a:cubicBezTo>
                <a:cubicBezTo>
                  <a:pt x="614497" y="881009"/>
                  <a:pt x="609326" y="888523"/>
                  <a:pt x="609326" y="888523"/>
                </a:cubicBezTo>
                <a:cubicBezTo>
                  <a:pt x="606745" y="888523"/>
                  <a:pt x="606745" y="891028"/>
                  <a:pt x="606745" y="891028"/>
                </a:cubicBezTo>
                <a:cubicBezTo>
                  <a:pt x="611907" y="896029"/>
                  <a:pt x="611907" y="896029"/>
                  <a:pt x="611907" y="896029"/>
                </a:cubicBezTo>
                <a:cubicBezTo>
                  <a:pt x="611907" y="896029"/>
                  <a:pt x="611907" y="891028"/>
                  <a:pt x="614497" y="891028"/>
                </a:cubicBezTo>
                <a:cubicBezTo>
                  <a:pt x="617078" y="891028"/>
                  <a:pt x="617078" y="888523"/>
                  <a:pt x="619659" y="888523"/>
                </a:cubicBezTo>
                <a:cubicBezTo>
                  <a:pt x="619659" y="891028"/>
                  <a:pt x="624820" y="896029"/>
                  <a:pt x="624820" y="896029"/>
                </a:cubicBezTo>
                <a:cubicBezTo>
                  <a:pt x="624820" y="896029"/>
                  <a:pt x="624820" y="903542"/>
                  <a:pt x="627401" y="903542"/>
                </a:cubicBezTo>
                <a:cubicBezTo>
                  <a:pt x="629982" y="901038"/>
                  <a:pt x="635144" y="903542"/>
                  <a:pt x="637733" y="901038"/>
                </a:cubicBezTo>
                <a:cubicBezTo>
                  <a:pt x="640314" y="901038"/>
                  <a:pt x="666132" y="893524"/>
                  <a:pt x="666132" y="893524"/>
                </a:cubicBezTo>
                <a:cubicBezTo>
                  <a:pt x="673875" y="888523"/>
                  <a:pt x="673875" y="888523"/>
                  <a:pt x="673875" y="888523"/>
                </a:cubicBezTo>
                <a:cubicBezTo>
                  <a:pt x="673875" y="888523"/>
                  <a:pt x="679036" y="886018"/>
                  <a:pt x="684207" y="886018"/>
                </a:cubicBezTo>
                <a:cubicBezTo>
                  <a:pt x="686788" y="886018"/>
                  <a:pt x="702282" y="881009"/>
                  <a:pt x="702282" y="881009"/>
                </a:cubicBezTo>
                <a:cubicBezTo>
                  <a:pt x="702282" y="881009"/>
                  <a:pt x="710025" y="876008"/>
                  <a:pt x="715186" y="878513"/>
                </a:cubicBezTo>
                <a:cubicBezTo>
                  <a:pt x="717767" y="883514"/>
                  <a:pt x="728100" y="891028"/>
                  <a:pt x="728100" y="891028"/>
                </a:cubicBezTo>
                <a:cubicBezTo>
                  <a:pt x="743585" y="888523"/>
                  <a:pt x="743585" y="888523"/>
                  <a:pt x="743585" y="888523"/>
                </a:cubicBezTo>
                <a:cubicBezTo>
                  <a:pt x="743585" y="888523"/>
                  <a:pt x="748755" y="886018"/>
                  <a:pt x="748755" y="886018"/>
                </a:cubicBezTo>
                <a:cubicBezTo>
                  <a:pt x="751336" y="888523"/>
                  <a:pt x="766822" y="886018"/>
                  <a:pt x="766822" y="886018"/>
                </a:cubicBezTo>
                <a:cubicBezTo>
                  <a:pt x="766822" y="886018"/>
                  <a:pt x="774573" y="878513"/>
                  <a:pt x="777154" y="878513"/>
                </a:cubicBezTo>
                <a:cubicBezTo>
                  <a:pt x="777154" y="878513"/>
                  <a:pt x="795229" y="873504"/>
                  <a:pt x="795229" y="873504"/>
                </a:cubicBezTo>
                <a:cubicBezTo>
                  <a:pt x="795229" y="873504"/>
                  <a:pt x="797810" y="873504"/>
                  <a:pt x="797810" y="878513"/>
                </a:cubicBezTo>
                <a:cubicBezTo>
                  <a:pt x="797810" y="883514"/>
                  <a:pt x="797810" y="891028"/>
                  <a:pt x="797810" y="893524"/>
                </a:cubicBezTo>
                <a:cubicBezTo>
                  <a:pt x="800391" y="896029"/>
                  <a:pt x="797810" y="901038"/>
                  <a:pt x="802972" y="901038"/>
                </a:cubicBezTo>
                <a:cubicBezTo>
                  <a:pt x="808133" y="898533"/>
                  <a:pt x="813304" y="896029"/>
                  <a:pt x="813304" y="896029"/>
                </a:cubicBezTo>
                <a:cubicBezTo>
                  <a:pt x="813304" y="896029"/>
                  <a:pt x="808133" y="896029"/>
                  <a:pt x="818466" y="891028"/>
                </a:cubicBezTo>
                <a:cubicBezTo>
                  <a:pt x="826208" y="886018"/>
                  <a:pt x="828789" y="883514"/>
                  <a:pt x="831370" y="883514"/>
                </a:cubicBezTo>
                <a:cubicBezTo>
                  <a:pt x="833960" y="883514"/>
                  <a:pt x="833960" y="881009"/>
                  <a:pt x="836541" y="881009"/>
                </a:cubicBezTo>
                <a:cubicBezTo>
                  <a:pt x="841703" y="881009"/>
                  <a:pt x="841703" y="881009"/>
                  <a:pt x="844283" y="881009"/>
                </a:cubicBezTo>
                <a:cubicBezTo>
                  <a:pt x="846864" y="878513"/>
                  <a:pt x="852026" y="870999"/>
                  <a:pt x="852026" y="870999"/>
                </a:cubicBezTo>
                <a:cubicBezTo>
                  <a:pt x="852026" y="870999"/>
                  <a:pt x="854607" y="865998"/>
                  <a:pt x="857197" y="865998"/>
                </a:cubicBezTo>
                <a:cubicBezTo>
                  <a:pt x="857197" y="865998"/>
                  <a:pt x="862358" y="863493"/>
                  <a:pt x="862358" y="863493"/>
                </a:cubicBezTo>
                <a:close/>
                <a:moveTo>
                  <a:pt x="944982" y="825949"/>
                </a:moveTo>
                <a:cubicBezTo>
                  <a:pt x="944982" y="825949"/>
                  <a:pt x="957886" y="830958"/>
                  <a:pt x="955305" y="833454"/>
                </a:cubicBezTo>
                <a:cubicBezTo>
                  <a:pt x="952725" y="833454"/>
                  <a:pt x="944982" y="838464"/>
                  <a:pt x="942392" y="840968"/>
                </a:cubicBezTo>
                <a:cubicBezTo>
                  <a:pt x="939811" y="843473"/>
                  <a:pt x="937230" y="843473"/>
                  <a:pt x="934650" y="845969"/>
                </a:cubicBezTo>
                <a:cubicBezTo>
                  <a:pt x="932069" y="845969"/>
                  <a:pt x="929488" y="845969"/>
                  <a:pt x="929488" y="845969"/>
                </a:cubicBezTo>
                <a:cubicBezTo>
                  <a:pt x="929488" y="843473"/>
                  <a:pt x="932069" y="833454"/>
                  <a:pt x="932069" y="833454"/>
                </a:cubicBezTo>
                <a:cubicBezTo>
                  <a:pt x="932069" y="833454"/>
                  <a:pt x="932069" y="833454"/>
                  <a:pt x="944982" y="825949"/>
                </a:cubicBezTo>
                <a:close/>
                <a:moveTo>
                  <a:pt x="451831" y="795918"/>
                </a:moveTo>
                <a:cubicBezTo>
                  <a:pt x="454412" y="803424"/>
                  <a:pt x="454412" y="803424"/>
                  <a:pt x="454412" y="803424"/>
                </a:cubicBezTo>
                <a:cubicBezTo>
                  <a:pt x="462163" y="805928"/>
                  <a:pt x="462163" y="805928"/>
                  <a:pt x="462163" y="805928"/>
                </a:cubicBezTo>
                <a:cubicBezTo>
                  <a:pt x="462163" y="805928"/>
                  <a:pt x="472487" y="810929"/>
                  <a:pt x="472487" y="813434"/>
                </a:cubicBezTo>
                <a:cubicBezTo>
                  <a:pt x="472487" y="813434"/>
                  <a:pt x="467325" y="820940"/>
                  <a:pt x="467325" y="820940"/>
                </a:cubicBezTo>
                <a:cubicBezTo>
                  <a:pt x="467325" y="820940"/>
                  <a:pt x="467325" y="825949"/>
                  <a:pt x="467325" y="828453"/>
                </a:cubicBezTo>
                <a:cubicBezTo>
                  <a:pt x="467325" y="828453"/>
                  <a:pt x="462163" y="828453"/>
                  <a:pt x="459573" y="828453"/>
                </a:cubicBezTo>
                <a:cubicBezTo>
                  <a:pt x="456992" y="825949"/>
                  <a:pt x="449250" y="823444"/>
                  <a:pt x="449250" y="823444"/>
                </a:cubicBezTo>
                <a:cubicBezTo>
                  <a:pt x="449250" y="813434"/>
                  <a:pt x="449250" y="813434"/>
                  <a:pt x="449250" y="813434"/>
                </a:cubicBezTo>
                <a:cubicBezTo>
                  <a:pt x="441507" y="805928"/>
                  <a:pt x="441507" y="805928"/>
                  <a:pt x="441507" y="805928"/>
                </a:cubicBezTo>
                <a:cubicBezTo>
                  <a:pt x="444088" y="798414"/>
                  <a:pt x="444088" y="798414"/>
                  <a:pt x="444088" y="798414"/>
                </a:cubicBezTo>
                <a:cubicBezTo>
                  <a:pt x="451831" y="795918"/>
                  <a:pt x="451831" y="795918"/>
                  <a:pt x="451831" y="795918"/>
                </a:cubicBezTo>
                <a:close/>
                <a:moveTo>
                  <a:pt x="959177" y="769949"/>
                </a:moveTo>
                <a:cubicBezTo>
                  <a:pt x="961112" y="769636"/>
                  <a:pt x="963048" y="769636"/>
                  <a:pt x="963048" y="770888"/>
                </a:cubicBezTo>
                <a:cubicBezTo>
                  <a:pt x="963048" y="773385"/>
                  <a:pt x="960467" y="780898"/>
                  <a:pt x="960467" y="783403"/>
                </a:cubicBezTo>
                <a:cubicBezTo>
                  <a:pt x="960467" y="785900"/>
                  <a:pt x="957886" y="795918"/>
                  <a:pt x="957886" y="798414"/>
                </a:cubicBezTo>
                <a:cubicBezTo>
                  <a:pt x="957886" y="798414"/>
                  <a:pt x="960467" y="795918"/>
                  <a:pt x="965638" y="800919"/>
                </a:cubicBezTo>
                <a:cubicBezTo>
                  <a:pt x="970799" y="805928"/>
                  <a:pt x="970799" y="813434"/>
                  <a:pt x="970799" y="813434"/>
                </a:cubicBezTo>
                <a:cubicBezTo>
                  <a:pt x="965638" y="818443"/>
                  <a:pt x="965638" y="818443"/>
                  <a:pt x="965638" y="818443"/>
                </a:cubicBezTo>
                <a:cubicBezTo>
                  <a:pt x="963048" y="828453"/>
                  <a:pt x="963048" y="828453"/>
                  <a:pt x="963048" y="828453"/>
                </a:cubicBezTo>
                <a:cubicBezTo>
                  <a:pt x="957886" y="825949"/>
                  <a:pt x="952725" y="820940"/>
                  <a:pt x="952725" y="815938"/>
                </a:cubicBezTo>
                <a:cubicBezTo>
                  <a:pt x="952725" y="813434"/>
                  <a:pt x="955305" y="808433"/>
                  <a:pt x="955305" y="808433"/>
                </a:cubicBezTo>
                <a:cubicBezTo>
                  <a:pt x="955305" y="808433"/>
                  <a:pt x="950144" y="805928"/>
                  <a:pt x="950144" y="803424"/>
                </a:cubicBezTo>
                <a:cubicBezTo>
                  <a:pt x="950144" y="803424"/>
                  <a:pt x="955305" y="793413"/>
                  <a:pt x="955305" y="788404"/>
                </a:cubicBezTo>
                <a:cubicBezTo>
                  <a:pt x="952725" y="785900"/>
                  <a:pt x="955305" y="770888"/>
                  <a:pt x="955305" y="770888"/>
                </a:cubicBezTo>
                <a:cubicBezTo>
                  <a:pt x="955305" y="770888"/>
                  <a:pt x="957241" y="770262"/>
                  <a:pt x="959177" y="769949"/>
                </a:cubicBezTo>
                <a:close/>
                <a:moveTo>
                  <a:pt x="725519" y="725830"/>
                </a:moveTo>
                <a:cubicBezTo>
                  <a:pt x="728100" y="725830"/>
                  <a:pt x="730681" y="728334"/>
                  <a:pt x="730681" y="728334"/>
                </a:cubicBezTo>
                <a:cubicBezTo>
                  <a:pt x="730681" y="728334"/>
                  <a:pt x="738423" y="733344"/>
                  <a:pt x="738423" y="733344"/>
                </a:cubicBezTo>
                <a:cubicBezTo>
                  <a:pt x="738423" y="735848"/>
                  <a:pt x="741004" y="740849"/>
                  <a:pt x="738423" y="740849"/>
                </a:cubicBezTo>
                <a:cubicBezTo>
                  <a:pt x="735842" y="743354"/>
                  <a:pt x="733261" y="745858"/>
                  <a:pt x="730681" y="743354"/>
                </a:cubicBezTo>
                <a:cubicBezTo>
                  <a:pt x="728100" y="743354"/>
                  <a:pt x="725519" y="743354"/>
                  <a:pt x="725519" y="740849"/>
                </a:cubicBezTo>
                <a:cubicBezTo>
                  <a:pt x="725519" y="738345"/>
                  <a:pt x="725519" y="738345"/>
                  <a:pt x="725519" y="735848"/>
                </a:cubicBezTo>
                <a:cubicBezTo>
                  <a:pt x="725519" y="735848"/>
                  <a:pt x="720348" y="735848"/>
                  <a:pt x="720348" y="735848"/>
                </a:cubicBezTo>
                <a:cubicBezTo>
                  <a:pt x="720348" y="730839"/>
                  <a:pt x="720348" y="730839"/>
                  <a:pt x="720348" y="730839"/>
                </a:cubicBezTo>
                <a:cubicBezTo>
                  <a:pt x="720348" y="730839"/>
                  <a:pt x="725519" y="725830"/>
                  <a:pt x="725519" y="725830"/>
                </a:cubicBezTo>
                <a:close/>
                <a:moveTo>
                  <a:pt x="658389" y="713323"/>
                </a:moveTo>
                <a:cubicBezTo>
                  <a:pt x="666132" y="715820"/>
                  <a:pt x="666132" y="715820"/>
                  <a:pt x="666132" y="715820"/>
                </a:cubicBezTo>
                <a:cubicBezTo>
                  <a:pt x="666132" y="715820"/>
                  <a:pt x="668713" y="715820"/>
                  <a:pt x="668713" y="718324"/>
                </a:cubicBezTo>
                <a:cubicBezTo>
                  <a:pt x="671294" y="720829"/>
                  <a:pt x="671294" y="720829"/>
                  <a:pt x="668713" y="720829"/>
                </a:cubicBezTo>
                <a:cubicBezTo>
                  <a:pt x="668713" y="720829"/>
                  <a:pt x="660970" y="720829"/>
                  <a:pt x="660970" y="720829"/>
                </a:cubicBezTo>
                <a:cubicBezTo>
                  <a:pt x="660970" y="720829"/>
                  <a:pt x="658389" y="723333"/>
                  <a:pt x="658389" y="718324"/>
                </a:cubicBezTo>
                <a:cubicBezTo>
                  <a:pt x="658389" y="715820"/>
                  <a:pt x="658389" y="713323"/>
                  <a:pt x="658389" y="713323"/>
                </a:cubicBezTo>
                <a:close/>
                <a:moveTo>
                  <a:pt x="694531" y="698304"/>
                </a:moveTo>
                <a:cubicBezTo>
                  <a:pt x="694531" y="698304"/>
                  <a:pt x="697111" y="705809"/>
                  <a:pt x="691950" y="708314"/>
                </a:cubicBezTo>
                <a:cubicBezTo>
                  <a:pt x="689369" y="710818"/>
                  <a:pt x="686788" y="710818"/>
                  <a:pt x="686788" y="710818"/>
                </a:cubicBezTo>
                <a:cubicBezTo>
                  <a:pt x="681626" y="708314"/>
                  <a:pt x="681626" y="708314"/>
                  <a:pt x="681626" y="708314"/>
                </a:cubicBezTo>
                <a:cubicBezTo>
                  <a:pt x="684207" y="705809"/>
                  <a:pt x="684207" y="705809"/>
                  <a:pt x="684207" y="705809"/>
                </a:cubicBezTo>
                <a:cubicBezTo>
                  <a:pt x="694531" y="698304"/>
                  <a:pt x="694531" y="698304"/>
                  <a:pt x="694531" y="698304"/>
                </a:cubicBezTo>
                <a:close/>
                <a:moveTo>
                  <a:pt x="619336" y="697365"/>
                </a:moveTo>
                <a:cubicBezTo>
                  <a:pt x="620949" y="697051"/>
                  <a:pt x="622239" y="697051"/>
                  <a:pt x="622239" y="698304"/>
                </a:cubicBezTo>
                <a:cubicBezTo>
                  <a:pt x="624820" y="700808"/>
                  <a:pt x="627401" y="700808"/>
                  <a:pt x="627401" y="703305"/>
                </a:cubicBezTo>
                <a:cubicBezTo>
                  <a:pt x="627401" y="703305"/>
                  <a:pt x="629982" y="705809"/>
                  <a:pt x="624820" y="708314"/>
                </a:cubicBezTo>
                <a:cubicBezTo>
                  <a:pt x="619659" y="708314"/>
                  <a:pt x="617078" y="708314"/>
                  <a:pt x="617078" y="708314"/>
                </a:cubicBezTo>
                <a:cubicBezTo>
                  <a:pt x="619659" y="715820"/>
                  <a:pt x="619659" y="715820"/>
                  <a:pt x="619659" y="715820"/>
                </a:cubicBezTo>
                <a:cubicBezTo>
                  <a:pt x="619659" y="715820"/>
                  <a:pt x="624820" y="715820"/>
                  <a:pt x="617078" y="720829"/>
                </a:cubicBezTo>
                <a:cubicBezTo>
                  <a:pt x="611907" y="725830"/>
                  <a:pt x="606745" y="725830"/>
                  <a:pt x="606745" y="725830"/>
                </a:cubicBezTo>
                <a:cubicBezTo>
                  <a:pt x="606745" y="723333"/>
                  <a:pt x="606745" y="723333"/>
                  <a:pt x="606745" y="723333"/>
                </a:cubicBezTo>
                <a:cubicBezTo>
                  <a:pt x="599003" y="725830"/>
                  <a:pt x="599003" y="725830"/>
                  <a:pt x="599003" y="725830"/>
                </a:cubicBezTo>
                <a:cubicBezTo>
                  <a:pt x="599003" y="725830"/>
                  <a:pt x="596422" y="728334"/>
                  <a:pt x="596422" y="725830"/>
                </a:cubicBezTo>
                <a:cubicBezTo>
                  <a:pt x="593841" y="720829"/>
                  <a:pt x="591251" y="715820"/>
                  <a:pt x="596422" y="715820"/>
                </a:cubicBezTo>
                <a:cubicBezTo>
                  <a:pt x="601584" y="713323"/>
                  <a:pt x="601584" y="710818"/>
                  <a:pt x="604164" y="713323"/>
                </a:cubicBezTo>
                <a:cubicBezTo>
                  <a:pt x="606745" y="715820"/>
                  <a:pt x="606745" y="718324"/>
                  <a:pt x="606745" y="718324"/>
                </a:cubicBezTo>
                <a:cubicBezTo>
                  <a:pt x="609326" y="710818"/>
                  <a:pt x="609326" y="710818"/>
                  <a:pt x="609326" y="710818"/>
                </a:cubicBezTo>
                <a:cubicBezTo>
                  <a:pt x="609326" y="710818"/>
                  <a:pt x="606745" y="710818"/>
                  <a:pt x="606745" y="708314"/>
                </a:cubicBezTo>
                <a:cubicBezTo>
                  <a:pt x="609326" y="705809"/>
                  <a:pt x="609326" y="705809"/>
                  <a:pt x="611907" y="703305"/>
                </a:cubicBezTo>
                <a:cubicBezTo>
                  <a:pt x="614497" y="703305"/>
                  <a:pt x="617078" y="705809"/>
                  <a:pt x="617078" y="705809"/>
                </a:cubicBezTo>
                <a:cubicBezTo>
                  <a:pt x="614497" y="698304"/>
                  <a:pt x="614497" y="698304"/>
                  <a:pt x="614497" y="698304"/>
                </a:cubicBezTo>
                <a:cubicBezTo>
                  <a:pt x="615787" y="698304"/>
                  <a:pt x="617723" y="697678"/>
                  <a:pt x="619336" y="697365"/>
                </a:cubicBezTo>
                <a:close/>
                <a:moveTo>
                  <a:pt x="710025" y="685476"/>
                </a:moveTo>
                <a:cubicBezTo>
                  <a:pt x="711960" y="684536"/>
                  <a:pt x="713896" y="684536"/>
                  <a:pt x="715186" y="688293"/>
                </a:cubicBezTo>
                <a:cubicBezTo>
                  <a:pt x="717767" y="693294"/>
                  <a:pt x="717767" y="695799"/>
                  <a:pt x="717767" y="695799"/>
                </a:cubicBezTo>
                <a:cubicBezTo>
                  <a:pt x="717767" y="695799"/>
                  <a:pt x="717767" y="703305"/>
                  <a:pt x="715186" y="703305"/>
                </a:cubicBezTo>
                <a:cubicBezTo>
                  <a:pt x="712606" y="705809"/>
                  <a:pt x="710025" y="705809"/>
                  <a:pt x="707444" y="703305"/>
                </a:cubicBezTo>
                <a:cubicBezTo>
                  <a:pt x="704863" y="703305"/>
                  <a:pt x="704863" y="703305"/>
                  <a:pt x="704863" y="700808"/>
                </a:cubicBezTo>
                <a:cubicBezTo>
                  <a:pt x="702282" y="695799"/>
                  <a:pt x="704863" y="688293"/>
                  <a:pt x="704863" y="688293"/>
                </a:cubicBezTo>
                <a:cubicBezTo>
                  <a:pt x="706153" y="688293"/>
                  <a:pt x="708089" y="686415"/>
                  <a:pt x="710025" y="685476"/>
                </a:cubicBezTo>
                <a:close/>
                <a:moveTo>
                  <a:pt x="720348" y="670769"/>
                </a:moveTo>
                <a:cubicBezTo>
                  <a:pt x="722929" y="670769"/>
                  <a:pt x="728100" y="670769"/>
                  <a:pt x="728100" y="670769"/>
                </a:cubicBezTo>
                <a:cubicBezTo>
                  <a:pt x="730681" y="673274"/>
                  <a:pt x="725519" y="683284"/>
                  <a:pt x="717767" y="678275"/>
                </a:cubicBezTo>
                <a:cubicBezTo>
                  <a:pt x="717767" y="678275"/>
                  <a:pt x="715186" y="673274"/>
                  <a:pt x="720348" y="670769"/>
                </a:cubicBezTo>
                <a:close/>
                <a:moveTo>
                  <a:pt x="632563" y="668265"/>
                </a:moveTo>
                <a:cubicBezTo>
                  <a:pt x="640314" y="673274"/>
                  <a:pt x="640314" y="673274"/>
                  <a:pt x="640314" y="673274"/>
                </a:cubicBezTo>
                <a:cubicBezTo>
                  <a:pt x="640314" y="680780"/>
                  <a:pt x="640314" y="680780"/>
                  <a:pt x="640314" y="680780"/>
                </a:cubicBezTo>
                <a:cubicBezTo>
                  <a:pt x="640314" y="680780"/>
                  <a:pt x="635144" y="690790"/>
                  <a:pt x="632563" y="688293"/>
                </a:cubicBezTo>
                <a:cubicBezTo>
                  <a:pt x="629982" y="683284"/>
                  <a:pt x="629982" y="678275"/>
                  <a:pt x="629982" y="678275"/>
                </a:cubicBezTo>
                <a:cubicBezTo>
                  <a:pt x="624820" y="670769"/>
                  <a:pt x="624820" y="670769"/>
                  <a:pt x="624820" y="670769"/>
                </a:cubicBezTo>
                <a:cubicBezTo>
                  <a:pt x="632563" y="668265"/>
                  <a:pt x="632563" y="668265"/>
                  <a:pt x="632563" y="668265"/>
                </a:cubicBezTo>
                <a:close/>
                <a:moveTo>
                  <a:pt x="1048252" y="658254"/>
                </a:moveTo>
                <a:cubicBezTo>
                  <a:pt x="1048252" y="658254"/>
                  <a:pt x="1050833" y="670769"/>
                  <a:pt x="1053423" y="675778"/>
                </a:cubicBezTo>
                <a:cubicBezTo>
                  <a:pt x="1053423" y="678275"/>
                  <a:pt x="1050833" y="685789"/>
                  <a:pt x="1050833" y="688293"/>
                </a:cubicBezTo>
                <a:cubicBezTo>
                  <a:pt x="1050833" y="688293"/>
                  <a:pt x="1050833" y="688293"/>
                  <a:pt x="1045672" y="695799"/>
                </a:cubicBezTo>
                <a:cubicBezTo>
                  <a:pt x="1040510" y="705809"/>
                  <a:pt x="1043091" y="705809"/>
                  <a:pt x="1043091" y="705809"/>
                </a:cubicBezTo>
                <a:cubicBezTo>
                  <a:pt x="1043091" y="705809"/>
                  <a:pt x="1048252" y="713323"/>
                  <a:pt x="1045672" y="713323"/>
                </a:cubicBezTo>
                <a:cubicBezTo>
                  <a:pt x="1043091" y="715820"/>
                  <a:pt x="1040510" y="715820"/>
                  <a:pt x="1040510" y="715820"/>
                </a:cubicBezTo>
                <a:cubicBezTo>
                  <a:pt x="1040510" y="715820"/>
                  <a:pt x="1035348" y="723333"/>
                  <a:pt x="1032767" y="728334"/>
                </a:cubicBezTo>
                <a:cubicBezTo>
                  <a:pt x="1030177" y="730839"/>
                  <a:pt x="1027597" y="735848"/>
                  <a:pt x="1027597" y="740849"/>
                </a:cubicBezTo>
                <a:cubicBezTo>
                  <a:pt x="1027597" y="745858"/>
                  <a:pt x="1019854" y="745858"/>
                  <a:pt x="1014692" y="743354"/>
                </a:cubicBezTo>
                <a:cubicBezTo>
                  <a:pt x="1009530" y="743354"/>
                  <a:pt x="1009530" y="738345"/>
                  <a:pt x="1009530" y="738345"/>
                </a:cubicBezTo>
                <a:cubicBezTo>
                  <a:pt x="1009530" y="738345"/>
                  <a:pt x="1009530" y="738345"/>
                  <a:pt x="1012111" y="725830"/>
                </a:cubicBezTo>
                <a:cubicBezTo>
                  <a:pt x="1012111" y="725830"/>
                  <a:pt x="1001779" y="715820"/>
                  <a:pt x="1001779" y="715820"/>
                </a:cubicBezTo>
                <a:cubicBezTo>
                  <a:pt x="1001779" y="715820"/>
                  <a:pt x="1004360" y="708314"/>
                  <a:pt x="1004360" y="708314"/>
                </a:cubicBezTo>
                <a:cubicBezTo>
                  <a:pt x="1004360" y="708314"/>
                  <a:pt x="1004360" y="708314"/>
                  <a:pt x="1009530" y="695799"/>
                </a:cubicBezTo>
                <a:cubicBezTo>
                  <a:pt x="1009530" y="695799"/>
                  <a:pt x="1017273" y="688293"/>
                  <a:pt x="1019854" y="685789"/>
                </a:cubicBezTo>
                <a:cubicBezTo>
                  <a:pt x="1022435" y="683284"/>
                  <a:pt x="1022435" y="675778"/>
                  <a:pt x="1022435" y="675778"/>
                </a:cubicBezTo>
                <a:cubicBezTo>
                  <a:pt x="1022435" y="673274"/>
                  <a:pt x="1027597" y="670769"/>
                  <a:pt x="1032767" y="668265"/>
                </a:cubicBezTo>
                <a:cubicBezTo>
                  <a:pt x="1037929" y="668265"/>
                  <a:pt x="1043091" y="663264"/>
                  <a:pt x="1043091" y="663264"/>
                </a:cubicBezTo>
                <a:cubicBezTo>
                  <a:pt x="1043091" y="663264"/>
                  <a:pt x="1043091" y="663264"/>
                  <a:pt x="1048252" y="658254"/>
                </a:cubicBezTo>
                <a:close/>
                <a:moveTo>
                  <a:pt x="597708" y="649810"/>
                </a:moveTo>
                <a:cubicBezTo>
                  <a:pt x="600936" y="649497"/>
                  <a:pt x="604164" y="649497"/>
                  <a:pt x="604164" y="650749"/>
                </a:cubicBezTo>
                <a:cubicBezTo>
                  <a:pt x="604164" y="650749"/>
                  <a:pt x="604164" y="655750"/>
                  <a:pt x="606745" y="655750"/>
                </a:cubicBezTo>
                <a:cubicBezTo>
                  <a:pt x="606745" y="658254"/>
                  <a:pt x="599003" y="665768"/>
                  <a:pt x="596422" y="665768"/>
                </a:cubicBezTo>
                <a:cubicBezTo>
                  <a:pt x="596422" y="665768"/>
                  <a:pt x="593841" y="663264"/>
                  <a:pt x="593841" y="663264"/>
                </a:cubicBezTo>
                <a:cubicBezTo>
                  <a:pt x="591251" y="650749"/>
                  <a:pt x="591251" y="650749"/>
                  <a:pt x="591251" y="650749"/>
                </a:cubicBezTo>
                <a:cubicBezTo>
                  <a:pt x="591251" y="650749"/>
                  <a:pt x="594479" y="650123"/>
                  <a:pt x="597708" y="649810"/>
                </a:cubicBezTo>
                <a:close/>
                <a:moveTo>
                  <a:pt x="686788" y="639799"/>
                </a:moveTo>
                <a:cubicBezTo>
                  <a:pt x="687433" y="639486"/>
                  <a:pt x="688078" y="639486"/>
                  <a:pt x="689369" y="640738"/>
                </a:cubicBezTo>
                <a:cubicBezTo>
                  <a:pt x="691950" y="643235"/>
                  <a:pt x="694531" y="645740"/>
                  <a:pt x="694531" y="645740"/>
                </a:cubicBezTo>
                <a:cubicBezTo>
                  <a:pt x="694531" y="645740"/>
                  <a:pt x="691950" y="645740"/>
                  <a:pt x="691950" y="648244"/>
                </a:cubicBezTo>
                <a:cubicBezTo>
                  <a:pt x="691950" y="648244"/>
                  <a:pt x="694531" y="653253"/>
                  <a:pt x="694531" y="653253"/>
                </a:cubicBezTo>
                <a:cubicBezTo>
                  <a:pt x="691950" y="655750"/>
                  <a:pt x="689369" y="658254"/>
                  <a:pt x="686788" y="660759"/>
                </a:cubicBezTo>
                <a:cubicBezTo>
                  <a:pt x="686788" y="663264"/>
                  <a:pt x="681626" y="665768"/>
                  <a:pt x="681626" y="665768"/>
                </a:cubicBezTo>
                <a:cubicBezTo>
                  <a:pt x="673875" y="670769"/>
                  <a:pt x="673875" y="670769"/>
                  <a:pt x="673875" y="670769"/>
                </a:cubicBezTo>
                <a:cubicBezTo>
                  <a:pt x="673875" y="673274"/>
                  <a:pt x="673875" y="673274"/>
                  <a:pt x="673875" y="673274"/>
                </a:cubicBezTo>
                <a:cubicBezTo>
                  <a:pt x="671294" y="673274"/>
                  <a:pt x="671294" y="673274"/>
                  <a:pt x="671294" y="673274"/>
                </a:cubicBezTo>
                <a:cubicBezTo>
                  <a:pt x="666132" y="665768"/>
                  <a:pt x="666132" y="665768"/>
                  <a:pt x="666132" y="665768"/>
                </a:cubicBezTo>
                <a:cubicBezTo>
                  <a:pt x="673875" y="660759"/>
                  <a:pt x="673875" y="660759"/>
                  <a:pt x="673875" y="660759"/>
                </a:cubicBezTo>
                <a:cubicBezTo>
                  <a:pt x="676456" y="660759"/>
                  <a:pt x="676456" y="660759"/>
                  <a:pt x="676456" y="660759"/>
                </a:cubicBezTo>
                <a:cubicBezTo>
                  <a:pt x="676456" y="658254"/>
                  <a:pt x="679036" y="648244"/>
                  <a:pt x="679036" y="648244"/>
                </a:cubicBezTo>
                <a:cubicBezTo>
                  <a:pt x="679036" y="648244"/>
                  <a:pt x="679036" y="643235"/>
                  <a:pt x="684207" y="640738"/>
                </a:cubicBezTo>
                <a:cubicBezTo>
                  <a:pt x="685497" y="640738"/>
                  <a:pt x="686143" y="640112"/>
                  <a:pt x="686788" y="639799"/>
                </a:cubicBezTo>
                <a:close/>
                <a:moveTo>
                  <a:pt x="154915" y="630720"/>
                </a:moveTo>
                <a:cubicBezTo>
                  <a:pt x="154915" y="630720"/>
                  <a:pt x="160076" y="628224"/>
                  <a:pt x="160076" y="630720"/>
                </a:cubicBezTo>
                <a:cubicBezTo>
                  <a:pt x="160076" y="630720"/>
                  <a:pt x="162657" y="633225"/>
                  <a:pt x="162657" y="635729"/>
                </a:cubicBezTo>
                <a:cubicBezTo>
                  <a:pt x="165238" y="635729"/>
                  <a:pt x="170400" y="640738"/>
                  <a:pt x="172981" y="640738"/>
                </a:cubicBezTo>
                <a:cubicBezTo>
                  <a:pt x="175571" y="640738"/>
                  <a:pt x="183313" y="640738"/>
                  <a:pt x="183313" y="640738"/>
                </a:cubicBezTo>
                <a:cubicBezTo>
                  <a:pt x="191056" y="648244"/>
                  <a:pt x="191056" y="648244"/>
                  <a:pt x="191056" y="648244"/>
                </a:cubicBezTo>
                <a:cubicBezTo>
                  <a:pt x="191056" y="648244"/>
                  <a:pt x="198807" y="650749"/>
                  <a:pt x="198807" y="653253"/>
                </a:cubicBezTo>
                <a:cubicBezTo>
                  <a:pt x="198807" y="653253"/>
                  <a:pt x="185894" y="660759"/>
                  <a:pt x="185894" y="660759"/>
                </a:cubicBezTo>
                <a:cubicBezTo>
                  <a:pt x="183313" y="663264"/>
                  <a:pt x="183313" y="663264"/>
                  <a:pt x="183313" y="663264"/>
                </a:cubicBezTo>
                <a:cubicBezTo>
                  <a:pt x="183313" y="663264"/>
                  <a:pt x="183313" y="668265"/>
                  <a:pt x="178151" y="665768"/>
                </a:cubicBezTo>
                <a:cubicBezTo>
                  <a:pt x="175571" y="665768"/>
                  <a:pt x="172981" y="665768"/>
                  <a:pt x="170400" y="663264"/>
                </a:cubicBezTo>
                <a:cubicBezTo>
                  <a:pt x="170400" y="660759"/>
                  <a:pt x="170400" y="660759"/>
                  <a:pt x="167819" y="658254"/>
                </a:cubicBezTo>
                <a:cubicBezTo>
                  <a:pt x="162657" y="655750"/>
                  <a:pt x="152325" y="648244"/>
                  <a:pt x="152325" y="648244"/>
                </a:cubicBezTo>
                <a:cubicBezTo>
                  <a:pt x="152325" y="640738"/>
                  <a:pt x="152325" y="640738"/>
                  <a:pt x="152325" y="640738"/>
                </a:cubicBezTo>
                <a:cubicBezTo>
                  <a:pt x="152325" y="635729"/>
                  <a:pt x="152325" y="635729"/>
                  <a:pt x="152325" y="635729"/>
                </a:cubicBezTo>
                <a:cubicBezTo>
                  <a:pt x="154915" y="630720"/>
                  <a:pt x="154915" y="630720"/>
                  <a:pt x="154915" y="630720"/>
                </a:cubicBezTo>
                <a:close/>
                <a:moveTo>
                  <a:pt x="725519" y="628224"/>
                </a:moveTo>
                <a:cubicBezTo>
                  <a:pt x="728100" y="633225"/>
                  <a:pt x="728100" y="633225"/>
                  <a:pt x="728100" y="633225"/>
                </a:cubicBezTo>
                <a:cubicBezTo>
                  <a:pt x="728100" y="633225"/>
                  <a:pt x="728100" y="638234"/>
                  <a:pt x="728100" y="640738"/>
                </a:cubicBezTo>
                <a:cubicBezTo>
                  <a:pt x="728100" y="643235"/>
                  <a:pt x="728100" y="643235"/>
                  <a:pt x="730681" y="648244"/>
                </a:cubicBezTo>
                <a:cubicBezTo>
                  <a:pt x="730681" y="650749"/>
                  <a:pt x="728100" y="655750"/>
                  <a:pt x="728100" y="658254"/>
                </a:cubicBezTo>
                <a:cubicBezTo>
                  <a:pt x="725519" y="660759"/>
                  <a:pt x="725519" y="663264"/>
                  <a:pt x="722929" y="663264"/>
                </a:cubicBezTo>
                <a:cubicBezTo>
                  <a:pt x="720348" y="665768"/>
                  <a:pt x="720348" y="668265"/>
                  <a:pt x="717767" y="665768"/>
                </a:cubicBezTo>
                <a:cubicBezTo>
                  <a:pt x="715186" y="663264"/>
                  <a:pt x="707444" y="660759"/>
                  <a:pt x="707444" y="658254"/>
                </a:cubicBezTo>
                <a:cubicBezTo>
                  <a:pt x="707444" y="658254"/>
                  <a:pt x="707444" y="653253"/>
                  <a:pt x="707444" y="653253"/>
                </a:cubicBezTo>
                <a:cubicBezTo>
                  <a:pt x="707444" y="648244"/>
                  <a:pt x="707444" y="648244"/>
                  <a:pt x="707444" y="648244"/>
                </a:cubicBezTo>
                <a:cubicBezTo>
                  <a:pt x="707444" y="645740"/>
                  <a:pt x="707444" y="638234"/>
                  <a:pt x="710025" y="635729"/>
                </a:cubicBezTo>
                <a:cubicBezTo>
                  <a:pt x="712606" y="635729"/>
                  <a:pt x="712606" y="633225"/>
                  <a:pt x="715186" y="630720"/>
                </a:cubicBezTo>
                <a:cubicBezTo>
                  <a:pt x="715186" y="628224"/>
                  <a:pt x="725519" y="628224"/>
                  <a:pt x="725519" y="628224"/>
                </a:cubicBezTo>
                <a:close/>
                <a:moveTo>
                  <a:pt x="932069" y="623214"/>
                </a:moveTo>
                <a:cubicBezTo>
                  <a:pt x="932069" y="623214"/>
                  <a:pt x="939811" y="625719"/>
                  <a:pt x="934650" y="628224"/>
                </a:cubicBezTo>
                <a:cubicBezTo>
                  <a:pt x="932069" y="630720"/>
                  <a:pt x="924326" y="635729"/>
                  <a:pt x="921745" y="635729"/>
                </a:cubicBezTo>
                <a:cubicBezTo>
                  <a:pt x="919155" y="638234"/>
                  <a:pt x="913994" y="645740"/>
                  <a:pt x="913994" y="645740"/>
                </a:cubicBezTo>
                <a:cubicBezTo>
                  <a:pt x="903670" y="648244"/>
                  <a:pt x="903670" y="648244"/>
                  <a:pt x="903670" y="648244"/>
                </a:cubicBezTo>
                <a:cubicBezTo>
                  <a:pt x="893338" y="653253"/>
                  <a:pt x="893338" y="653253"/>
                  <a:pt x="893338" y="653253"/>
                </a:cubicBezTo>
                <a:cubicBezTo>
                  <a:pt x="895919" y="663264"/>
                  <a:pt x="895919" y="663264"/>
                  <a:pt x="895919" y="663264"/>
                </a:cubicBezTo>
                <a:cubicBezTo>
                  <a:pt x="895919" y="663264"/>
                  <a:pt x="893338" y="665768"/>
                  <a:pt x="890757" y="665768"/>
                </a:cubicBezTo>
                <a:cubicBezTo>
                  <a:pt x="890757" y="663264"/>
                  <a:pt x="883014" y="658254"/>
                  <a:pt x="883014" y="658254"/>
                </a:cubicBezTo>
                <a:cubicBezTo>
                  <a:pt x="885595" y="645740"/>
                  <a:pt x="885595" y="645740"/>
                  <a:pt x="885595" y="645740"/>
                </a:cubicBezTo>
                <a:cubicBezTo>
                  <a:pt x="895919" y="645740"/>
                  <a:pt x="895919" y="645740"/>
                  <a:pt x="895919" y="645740"/>
                </a:cubicBezTo>
                <a:cubicBezTo>
                  <a:pt x="901089" y="643235"/>
                  <a:pt x="901089" y="643235"/>
                  <a:pt x="901089" y="643235"/>
                </a:cubicBezTo>
                <a:cubicBezTo>
                  <a:pt x="911413" y="630720"/>
                  <a:pt x="911413" y="630720"/>
                  <a:pt x="911413" y="630720"/>
                </a:cubicBezTo>
                <a:cubicBezTo>
                  <a:pt x="911413" y="630720"/>
                  <a:pt x="916575" y="625719"/>
                  <a:pt x="919155" y="625719"/>
                </a:cubicBezTo>
                <a:cubicBezTo>
                  <a:pt x="921745" y="625719"/>
                  <a:pt x="932069" y="623214"/>
                  <a:pt x="932069" y="623214"/>
                </a:cubicBezTo>
                <a:close/>
                <a:moveTo>
                  <a:pt x="586089" y="615709"/>
                </a:moveTo>
                <a:cubicBezTo>
                  <a:pt x="588670" y="618213"/>
                  <a:pt x="588670" y="625719"/>
                  <a:pt x="588670" y="625719"/>
                </a:cubicBezTo>
                <a:cubicBezTo>
                  <a:pt x="586089" y="633225"/>
                  <a:pt x="586089" y="633225"/>
                  <a:pt x="586089" y="633225"/>
                </a:cubicBezTo>
                <a:cubicBezTo>
                  <a:pt x="586089" y="633225"/>
                  <a:pt x="580928" y="640738"/>
                  <a:pt x="580928" y="640738"/>
                </a:cubicBezTo>
                <a:cubicBezTo>
                  <a:pt x="580928" y="638234"/>
                  <a:pt x="578347" y="625719"/>
                  <a:pt x="578347" y="625719"/>
                </a:cubicBezTo>
                <a:cubicBezTo>
                  <a:pt x="580928" y="618213"/>
                  <a:pt x="580928" y="618213"/>
                  <a:pt x="580928" y="618213"/>
                </a:cubicBezTo>
                <a:cubicBezTo>
                  <a:pt x="580928" y="618213"/>
                  <a:pt x="583509" y="615709"/>
                  <a:pt x="586089" y="615709"/>
                </a:cubicBezTo>
                <a:close/>
                <a:moveTo>
                  <a:pt x="873210" y="604132"/>
                </a:moveTo>
                <a:cubicBezTo>
                  <a:pt x="874300" y="604444"/>
                  <a:pt x="876560" y="606321"/>
                  <a:pt x="880433" y="610700"/>
                </a:cubicBezTo>
                <a:cubicBezTo>
                  <a:pt x="883014" y="613204"/>
                  <a:pt x="885595" y="613204"/>
                  <a:pt x="888176" y="613204"/>
                </a:cubicBezTo>
                <a:cubicBezTo>
                  <a:pt x="888176" y="613204"/>
                  <a:pt x="895919" y="615709"/>
                  <a:pt x="898500" y="618213"/>
                </a:cubicBezTo>
                <a:cubicBezTo>
                  <a:pt x="898500" y="618213"/>
                  <a:pt x="895919" y="623214"/>
                  <a:pt x="895919" y="625719"/>
                </a:cubicBezTo>
                <a:cubicBezTo>
                  <a:pt x="895919" y="628224"/>
                  <a:pt x="883014" y="625719"/>
                  <a:pt x="883014" y="625719"/>
                </a:cubicBezTo>
                <a:cubicBezTo>
                  <a:pt x="883014" y="625719"/>
                  <a:pt x="883014" y="625719"/>
                  <a:pt x="883014" y="620710"/>
                </a:cubicBezTo>
                <a:cubicBezTo>
                  <a:pt x="883014" y="620710"/>
                  <a:pt x="883014" y="620710"/>
                  <a:pt x="883014" y="618213"/>
                </a:cubicBezTo>
                <a:cubicBezTo>
                  <a:pt x="877201" y="616335"/>
                  <a:pt x="869940" y="603195"/>
                  <a:pt x="873210" y="604132"/>
                </a:cubicBezTo>
                <a:close/>
                <a:moveTo>
                  <a:pt x="673875" y="603194"/>
                </a:moveTo>
                <a:cubicBezTo>
                  <a:pt x="676456" y="608195"/>
                  <a:pt x="676456" y="608195"/>
                  <a:pt x="676456" y="608195"/>
                </a:cubicBezTo>
                <a:cubicBezTo>
                  <a:pt x="676456" y="608195"/>
                  <a:pt x="673875" y="613204"/>
                  <a:pt x="671294" y="613204"/>
                </a:cubicBezTo>
                <a:cubicBezTo>
                  <a:pt x="671294" y="613204"/>
                  <a:pt x="668713" y="610700"/>
                  <a:pt x="668713" y="610700"/>
                </a:cubicBezTo>
                <a:cubicBezTo>
                  <a:pt x="673875" y="603194"/>
                  <a:pt x="673875" y="603194"/>
                  <a:pt x="673875" y="603194"/>
                </a:cubicBezTo>
                <a:close/>
                <a:moveTo>
                  <a:pt x="632563" y="600689"/>
                </a:moveTo>
                <a:cubicBezTo>
                  <a:pt x="632563" y="600689"/>
                  <a:pt x="632563" y="600689"/>
                  <a:pt x="637733" y="603194"/>
                </a:cubicBezTo>
                <a:cubicBezTo>
                  <a:pt x="637733" y="603194"/>
                  <a:pt x="642895" y="605698"/>
                  <a:pt x="642895" y="608195"/>
                </a:cubicBezTo>
                <a:cubicBezTo>
                  <a:pt x="642895" y="608195"/>
                  <a:pt x="645476" y="613204"/>
                  <a:pt x="645476" y="613204"/>
                </a:cubicBezTo>
                <a:cubicBezTo>
                  <a:pt x="645476" y="613204"/>
                  <a:pt x="645476" y="613204"/>
                  <a:pt x="637733" y="625719"/>
                </a:cubicBezTo>
                <a:cubicBezTo>
                  <a:pt x="637733" y="625719"/>
                  <a:pt x="637733" y="625719"/>
                  <a:pt x="632563" y="618213"/>
                </a:cubicBezTo>
                <a:cubicBezTo>
                  <a:pt x="632563" y="618213"/>
                  <a:pt x="637733" y="613204"/>
                  <a:pt x="637733" y="613204"/>
                </a:cubicBezTo>
                <a:cubicBezTo>
                  <a:pt x="635144" y="610700"/>
                  <a:pt x="632563" y="605698"/>
                  <a:pt x="632563" y="605698"/>
                </a:cubicBezTo>
                <a:cubicBezTo>
                  <a:pt x="632563" y="605698"/>
                  <a:pt x="632563" y="605698"/>
                  <a:pt x="632563" y="600689"/>
                </a:cubicBezTo>
                <a:close/>
                <a:moveTo>
                  <a:pt x="689369" y="590679"/>
                </a:moveTo>
                <a:cubicBezTo>
                  <a:pt x="689369" y="590679"/>
                  <a:pt x="689369" y="590679"/>
                  <a:pt x="697111" y="590679"/>
                </a:cubicBezTo>
                <a:cubicBezTo>
                  <a:pt x="697111" y="590679"/>
                  <a:pt x="704863" y="593184"/>
                  <a:pt x="697111" y="595680"/>
                </a:cubicBezTo>
                <a:cubicBezTo>
                  <a:pt x="691950" y="598185"/>
                  <a:pt x="684207" y="600689"/>
                  <a:pt x="684207" y="600689"/>
                </a:cubicBezTo>
                <a:cubicBezTo>
                  <a:pt x="684207" y="600689"/>
                  <a:pt x="684207" y="600689"/>
                  <a:pt x="681626" y="595680"/>
                </a:cubicBezTo>
                <a:cubicBezTo>
                  <a:pt x="681626" y="593184"/>
                  <a:pt x="689369" y="590679"/>
                  <a:pt x="689369" y="590679"/>
                </a:cubicBezTo>
                <a:close/>
                <a:moveTo>
                  <a:pt x="570604" y="590679"/>
                </a:moveTo>
                <a:cubicBezTo>
                  <a:pt x="570604" y="588174"/>
                  <a:pt x="578347" y="593184"/>
                  <a:pt x="578347" y="593184"/>
                </a:cubicBezTo>
                <a:cubicBezTo>
                  <a:pt x="578347" y="593184"/>
                  <a:pt x="578347" y="600689"/>
                  <a:pt x="575766" y="600689"/>
                </a:cubicBezTo>
                <a:cubicBezTo>
                  <a:pt x="575766" y="603194"/>
                  <a:pt x="570604" y="605698"/>
                  <a:pt x="570604" y="605698"/>
                </a:cubicBezTo>
                <a:cubicBezTo>
                  <a:pt x="570604" y="605698"/>
                  <a:pt x="570604" y="608195"/>
                  <a:pt x="568014" y="610700"/>
                </a:cubicBezTo>
                <a:cubicBezTo>
                  <a:pt x="565434" y="613204"/>
                  <a:pt x="565434" y="615709"/>
                  <a:pt x="565434" y="613204"/>
                </a:cubicBezTo>
                <a:cubicBezTo>
                  <a:pt x="565434" y="613204"/>
                  <a:pt x="562853" y="608195"/>
                  <a:pt x="562853" y="608195"/>
                </a:cubicBezTo>
                <a:cubicBezTo>
                  <a:pt x="562853" y="605698"/>
                  <a:pt x="565434" y="598185"/>
                  <a:pt x="565434" y="598185"/>
                </a:cubicBezTo>
                <a:cubicBezTo>
                  <a:pt x="565434" y="598185"/>
                  <a:pt x="568014" y="590679"/>
                  <a:pt x="570604" y="590679"/>
                </a:cubicBezTo>
                <a:close/>
                <a:moveTo>
                  <a:pt x="614497" y="585670"/>
                </a:moveTo>
                <a:cubicBezTo>
                  <a:pt x="614497" y="588174"/>
                  <a:pt x="617078" y="590679"/>
                  <a:pt x="614497" y="593184"/>
                </a:cubicBezTo>
                <a:cubicBezTo>
                  <a:pt x="611907" y="593184"/>
                  <a:pt x="604164" y="595680"/>
                  <a:pt x="604164" y="595680"/>
                </a:cubicBezTo>
                <a:cubicBezTo>
                  <a:pt x="604164" y="595680"/>
                  <a:pt x="604164" y="595680"/>
                  <a:pt x="604164" y="593184"/>
                </a:cubicBezTo>
                <a:cubicBezTo>
                  <a:pt x="604164" y="593184"/>
                  <a:pt x="604164" y="593184"/>
                  <a:pt x="601584" y="593184"/>
                </a:cubicBezTo>
                <a:cubicBezTo>
                  <a:pt x="601584" y="593184"/>
                  <a:pt x="611907" y="583165"/>
                  <a:pt x="614497" y="585670"/>
                </a:cubicBezTo>
                <a:close/>
                <a:moveTo>
                  <a:pt x="821047" y="578164"/>
                </a:moveTo>
                <a:cubicBezTo>
                  <a:pt x="821047" y="578164"/>
                  <a:pt x="828789" y="583165"/>
                  <a:pt x="828789" y="583165"/>
                </a:cubicBezTo>
                <a:cubicBezTo>
                  <a:pt x="823628" y="593184"/>
                  <a:pt x="823628" y="593184"/>
                  <a:pt x="823628" y="593184"/>
                </a:cubicBezTo>
                <a:cubicBezTo>
                  <a:pt x="815885" y="588174"/>
                  <a:pt x="815885" y="588174"/>
                  <a:pt x="815885" y="588174"/>
                </a:cubicBezTo>
                <a:cubicBezTo>
                  <a:pt x="821047" y="578164"/>
                  <a:pt x="821047" y="578164"/>
                  <a:pt x="821047" y="578164"/>
                </a:cubicBezTo>
                <a:close/>
                <a:moveTo>
                  <a:pt x="642895" y="573155"/>
                </a:moveTo>
                <a:cubicBezTo>
                  <a:pt x="650638" y="575660"/>
                  <a:pt x="653219" y="575660"/>
                  <a:pt x="653219" y="575660"/>
                </a:cubicBezTo>
                <a:cubicBezTo>
                  <a:pt x="653219" y="575660"/>
                  <a:pt x="653219" y="578164"/>
                  <a:pt x="658389" y="575660"/>
                </a:cubicBezTo>
                <a:cubicBezTo>
                  <a:pt x="666132" y="575660"/>
                  <a:pt x="668713" y="580669"/>
                  <a:pt x="668713" y="580669"/>
                </a:cubicBezTo>
                <a:cubicBezTo>
                  <a:pt x="668713" y="580669"/>
                  <a:pt x="671294" y="583165"/>
                  <a:pt x="671294" y="583165"/>
                </a:cubicBezTo>
                <a:cubicBezTo>
                  <a:pt x="671294" y="585670"/>
                  <a:pt x="671294" y="585670"/>
                  <a:pt x="668713" y="588174"/>
                </a:cubicBezTo>
                <a:cubicBezTo>
                  <a:pt x="663551" y="588174"/>
                  <a:pt x="658389" y="590679"/>
                  <a:pt x="658389" y="588174"/>
                </a:cubicBezTo>
                <a:cubicBezTo>
                  <a:pt x="655800" y="588174"/>
                  <a:pt x="645476" y="583165"/>
                  <a:pt x="645476" y="583165"/>
                </a:cubicBezTo>
                <a:cubicBezTo>
                  <a:pt x="645476" y="583165"/>
                  <a:pt x="645476" y="583165"/>
                  <a:pt x="637733" y="575660"/>
                </a:cubicBezTo>
                <a:cubicBezTo>
                  <a:pt x="640314" y="575660"/>
                  <a:pt x="637733" y="573155"/>
                  <a:pt x="642895" y="573155"/>
                </a:cubicBezTo>
                <a:close/>
                <a:moveTo>
                  <a:pt x="276260" y="553134"/>
                </a:moveTo>
                <a:cubicBezTo>
                  <a:pt x="276260" y="553134"/>
                  <a:pt x="278841" y="553134"/>
                  <a:pt x="281422" y="553134"/>
                </a:cubicBezTo>
                <a:cubicBezTo>
                  <a:pt x="281422" y="553134"/>
                  <a:pt x="296916" y="558144"/>
                  <a:pt x="296916" y="558144"/>
                </a:cubicBezTo>
                <a:cubicBezTo>
                  <a:pt x="296916" y="558144"/>
                  <a:pt x="304659" y="560640"/>
                  <a:pt x="307248" y="563145"/>
                </a:cubicBezTo>
                <a:cubicBezTo>
                  <a:pt x="312410" y="565649"/>
                  <a:pt x="317572" y="565649"/>
                  <a:pt x="322734" y="565649"/>
                </a:cubicBezTo>
                <a:cubicBezTo>
                  <a:pt x="327895" y="565649"/>
                  <a:pt x="340809" y="568154"/>
                  <a:pt x="343390" y="568154"/>
                </a:cubicBezTo>
                <a:cubicBezTo>
                  <a:pt x="348551" y="570658"/>
                  <a:pt x="364045" y="573155"/>
                  <a:pt x="364045" y="573155"/>
                </a:cubicBezTo>
                <a:cubicBezTo>
                  <a:pt x="364045" y="573155"/>
                  <a:pt x="364045" y="573155"/>
                  <a:pt x="376959" y="575660"/>
                </a:cubicBezTo>
                <a:cubicBezTo>
                  <a:pt x="376959" y="575660"/>
                  <a:pt x="376959" y="575660"/>
                  <a:pt x="389863" y="580669"/>
                </a:cubicBezTo>
                <a:cubicBezTo>
                  <a:pt x="389863" y="580669"/>
                  <a:pt x="389863" y="585670"/>
                  <a:pt x="392444" y="585670"/>
                </a:cubicBezTo>
                <a:cubicBezTo>
                  <a:pt x="395034" y="585670"/>
                  <a:pt x="402776" y="583165"/>
                  <a:pt x="402776" y="583165"/>
                </a:cubicBezTo>
                <a:cubicBezTo>
                  <a:pt x="402776" y="583165"/>
                  <a:pt x="402776" y="583165"/>
                  <a:pt x="407938" y="583165"/>
                </a:cubicBezTo>
                <a:cubicBezTo>
                  <a:pt x="407938" y="583165"/>
                  <a:pt x="407938" y="583165"/>
                  <a:pt x="413100" y="588174"/>
                </a:cubicBezTo>
                <a:cubicBezTo>
                  <a:pt x="413100" y="588174"/>
                  <a:pt x="413100" y="588174"/>
                  <a:pt x="415681" y="593184"/>
                </a:cubicBezTo>
                <a:cubicBezTo>
                  <a:pt x="420851" y="598185"/>
                  <a:pt x="433756" y="590679"/>
                  <a:pt x="433756" y="593184"/>
                </a:cubicBezTo>
                <a:cubicBezTo>
                  <a:pt x="433756" y="595680"/>
                  <a:pt x="446669" y="598185"/>
                  <a:pt x="446669" y="598185"/>
                </a:cubicBezTo>
                <a:cubicBezTo>
                  <a:pt x="446669" y="598185"/>
                  <a:pt x="446669" y="598185"/>
                  <a:pt x="444088" y="608195"/>
                </a:cubicBezTo>
                <a:cubicBezTo>
                  <a:pt x="444088" y="608195"/>
                  <a:pt x="438926" y="615709"/>
                  <a:pt x="441507" y="618213"/>
                </a:cubicBezTo>
                <a:cubicBezTo>
                  <a:pt x="441507" y="618213"/>
                  <a:pt x="441507" y="620710"/>
                  <a:pt x="444088" y="623214"/>
                </a:cubicBezTo>
                <a:cubicBezTo>
                  <a:pt x="446669" y="623214"/>
                  <a:pt x="459573" y="625719"/>
                  <a:pt x="459573" y="625719"/>
                </a:cubicBezTo>
                <a:cubicBezTo>
                  <a:pt x="459573" y="625719"/>
                  <a:pt x="456992" y="618213"/>
                  <a:pt x="459573" y="618213"/>
                </a:cubicBezTo>
                <a:cubicBezTo>
                  <a:pt x="462163" y="618213"/>
                  <a:pt x="467325" y="615709"/>
                  <a:pt x="467325" y="615709"/>
                </a:cubicBezTo>
                <a:cubicBezTo>
                  <a:pt x="467325" y="615709"/>
                  <a:pt x="467325" y="625719"/>
                  <a:pt x="467325" y="625719"/>
                </a:cubicBezTo>
                <a:cubicBezTo>
                  <a:pt x="464744" y="625719"/>
                  <a:pt x="464744" y="625719"/>
                  <a:pt x="464744" y="625719"/>
                </a:cubicBezTo>
                <a:cubicBezTo>
                  <a:pt x="464744" y="625719"/>
                  <a:pt x="464744" y="625719"/>
                  <a:pt x="467325" y="630720"/>
                </a:cubicBezTo>
                <a:cubicBezTo>
                  <a:pt x="467325" y="630720"/>
                  <a:pt x="467325" y="630720"/>
                  <a:pt x="477648" y="628224"/>
                </a:cubicBezTo>
                <a:cubicBezTo>
                  <a:pt x="477648" y="628224"/>
                  <a:pt x="477648" y="628224"/>
                  <a:pt x="482819" y="633225"/>
                </a:cubicBezTo>
                <a:cubicBezTo>
                  <a:pt x="482819" y="633225"/>
                  <a:pt x="482819" y="638234"/>
                  <a:pt x="480229" y="638234"/>
                </a:cubicBezTo>
                <a:cubicBezTo>
                  <a:pt x="480229" y="640738"/>
                  <a:pt x="480229" y="638234"/>
                  <a:pt x="477648" y="640738"/>
                </a:cubicBezTo>
                <a:cubicBezTo>
                  <a:pt x="475067" y="643235"/>
                  <a:pt x="464744" y="645740"/>
                  <a:pt x="464744" y="645740"/>
                </a:cubicBezTo>
                <a:cubicBezTo>
                  <a:pt x="464744" y="645740"/>
                  <a:pt x="464744" y="645740"/>
                  <a:pt x="459573" y="650749"/>
                </a:cubicBezTo>
                <a:cubicBezTo>
                  <a:pt x="459573" y="650749"/>
                  <a:pt x="459573" y="650749"/>
                  <a:pt x="454412" y="660759"/>
                </a:cubicBezTo>
                <a:cubicBezTo>
                  <a:pt x="454412" y="660759"/>
                  <a:pt x="449250" y="663264"/>
                  <a:pt x="449250" y="665768"/>
                </a:cubicBezTo>
                <a:cubicBezTo>
                  <a:pt x="449250" y="668265"/>
                  <a:pt x="446669" y="673274"/>
                  <a:pt x="446669" y="673274"/>
                </a:cubicBezTo>
                <a:cubicBezTo>
                  <a:pt x="446669" y="673274"/>
                  <a:pt x="444088" y="678275"/>
                  <a:pt x="441507" y="678275"/>
                </a:cubicBezTo>
                <a:cubicBezTo>
                  <a:pt x="441507" y="675778"/>
                  <a:pt x="441507" y="670769"/>
                  <a:pt x="441507" y="670769"/>
                </a:cubicBezTo>
                <a:cubicBezTo>
                  <a:pt x="441507" y="670769"/>
                  <a:pt x="444088" y="668265"/>
                  <a:pt x="444088" y="665768"/>
                </a:cubicBezTo>
                <a:cubicBezTo>
                  <a:pt x="441507" y="665768"/>
                  <a:pt x="436337" y="663264"/>
                  <a:pt x="436337" y="663264"/>
                </a:cubicBezTo>
                <a:cubicBezTo>
                  <a:pt x="436337" y="663264"/>
                  <a:pt x="436337" y="660759"/>
                  <a:pt x="436337" y="658254"/>
                </a:cubicBezTo>
                <a:cubicBezTo>
                  <a:pt x="436337" y="658254"/>
                  <a:pt x="438926" y="655750"/>
                  <a:pt x="438926" y="653253"/>
                </a:cubicBezTo>
                <a:cubicBezTo>
                  <a:pt x="438926" y="650749"/>
                  <a:pt x="436337" y="645740"/>
                  <a:pt x="433756" y="645740"/>
                </a:cubicBezTo>
                <a:cubicBezTo>
                  <a:pt x="431175" y="648244"/>
                  <a:pt x="428594" y="645740"/>
                  <a:pt x="428594" y="645740"/>
                </a:cubicBezTo>
                <a:cubicBezTo>
                  <a:pt x="426013" y="645740"/>
                  <a:pt x="420851" y="643235"/>
                  <a:pt x="420851" y="643235"/>
                </a:cubicBezTo>
                <a:cubicBezTo>
                  <a:pt x="420851" y="643235"/>
                  <a:pt x="413100" y="640738"/>
                  <a:pt x="410519" y="640738"/>
                </a:cubicBezTo>
                <a:cubicBezTo>
                  <a:pt x="407938" y="640738"/>
                  <a:pt x="402776" y="643235"/>
                  <a:pt x="402776" y="643235"/>
                </a:cubicBezTo>
                <a:cubicBezTo>
                  <a:pt x="402776" y="643235"/>
                  <a:pt x="402776" y="643235"/>
                  <a:pt x="395034" y="638234"/>
                </a:cubicBezTo>
                <a:cubicBezTo>
                  <a:pt x="395034" y="638234"/>
                  <a:pt x="395034" y="638234"/>
                  <a:pt x="395034" y="643235"/>
                </a:cubicBezTo>
                <a:cubicBezTo>
                  <a:pt x="395034" y="643235"/>
                  <a:pt x="395034" y="643235"/>
                  <a:pt x="397615" y="653253"/>
                </a:cubicBezTo>
                <a:cubicBezTo>
                  <a:pt x="397615" y="653253"/>
                  <a:pt x="400195" y="658254"/>
                  <a:pt x="402776" y="660759"/>
                </a:cubicBezTo>
                <a:cubicBezTo>
                  <a:pt x="405357" y="665768"/>
                  <a:pt x="407938" y="670769"/>
                  <a:pt x="410519" y="673274"/>
                </a:cubicBezTo>
                <a:cubicBezTo>
                  <a:pt x="413100" y="675778"/>
                  <a:pt x="415681" y="680780"/>
                  <a:pt x="418270" y="683284"/>
                </a:cubicBezTo>
                <a:cubicBezTo>
                  <a:pt x="418270" y="685789"/>
                  <a:pt x="418270" y="690790"/>
                  <a:pt x="418270" y="693294"/>
                </a:cubicBezTo>
                <a:cubicBezTo>
                  <a:pt x="418270" y="693294"/>
                  <a:pt x="420851" y="695799"/>
                  <a:pt x="423432" y="698304"/>
                </a:cubicBezTo>
                <a:cubicBezTo>
                  <a:pt x="426013" y="698304"/>
                  <a:pt x="433756" y="703305"/>
                  <a:pt x="433756" y="703305"/>
                </a:cubicBezTo>
                <a:cubicBezTo>
                  <a:pt x="433756" y="703305"/>
                  <a:pt x="436337" y="708314"/>
                  <a:pt x="436337" y="708314"/>
                </a:cubicBezTo>
                <a:cubicBezTo>
                  <a:pt x="436337" y="708314"/>
                  <a:pt x="446669" y="723333"/>
                  <a:pt x="446669" y="723333"/>
                </a:cubicBezTo>
                <a:cubicBezTo>
                  <a:pt x="444088" y="725830"/>
                  <a:pt x="449250" y="733344"/>
                  <a:pt x="449250" y="733344"/>
                </a:cubicBezTo>
                <a:cubicBezTo>
                  <a:pt x="449250" y="733344"/>
                  <a:pt x="454412" y="728334"/>
                  <a:pt x="451831" y="733344"/>
                </a:cubicBezTo>
                <a:cubicBezTo>
                  <a:pt x="449250" y="738345"/>
                  <a:pt x="449250" y="743354"/>
                  <a:pt x="446669" y="745858"/>
                </a:cubicBezTo>
                <a:cubicBezTo>
                  <a:pt x="446669" y="745858"/>
                  <a:pt x="446669" y="750860"/>
                  <a:pt x="449250" y="753364"/>
                </a:cubicBezTo>
                <a:cubicBezTo>
                  <a:pt x="449250" y="755869"/>
                  <a:pt x="451831" y="758373"/>
                  <a:pt x="454412" y="760878"/>
                </a:cubicBezTo>
                <a:cubicBezTo>
                  <a:pt x="456992" y="760878"/>
                  <a:pt x="464744" y="768384"/>
                  <a:pt x="464744" y="768384"/>
                </a:cubicBezTo>
                <a:cubicBezTo>
                  <a:pt x="464744" y="768384"/>
                  <a:pt x="464744" y="768384"/>
                  <a:pt x="469906" y="775889"/>
                </a:cubicBezTo>
                <a:cubicBezTo>
                  <a:pt x="469906" y="775889"/>
                  <a:pt x="469906" y="775889"/>
                  <a:pt x="475067" y="780898"/>
                </a:cubicBezTo>
                <a:cubicBezTo>
                  <a:pt x="475067" y="780898"/>
                  <a:pt x="472487" y="783403"/>
                  <a:pt x="469906" y="785900"/>
                </a:cubicBezTo>
                <a:cubicBezTo>
                  <a:pt x="467325" y="785900"/>
                  <a:pt x="456992" y="783403"/>
                  <a:pt x="456992" y="783403"/>
                </a:cubicBezTo>
                <a:cubicBezTo>
                  <a:pt x="456992" y="783403"/>
                  <a:pt x="456992" y="783403"/>
                  <a:pt x="451831" y="775889"/>
                </a:cubicBezTo>
                <a:cubicBezTo>
                  <a:pt x="451831" y="775889"/>
                  <a:pt x="449250" y="778394"/>
                  <a:pt x="449250" y="780898"/>
                </a:cubicBezTo>
                <a:cubicBezTo>
                  <a:pt x="446669" y="780898"/>
                  <a:pt x="449250" y="788404"/>
                  <a:pt x="446669" y="783403"/>
                </a:cubicBezTo>
                <a:cubicBezTo>
                  <a:pt x="444088" y="780898"/>
                  <a:pt x="441507" y="775889"/>
                  <a:pt x="441507" y="773385"/>
                </a:cubicBezTo>
                <a:cubicBezTo>
                  <a:pt x="441507" y="773385"/>
                  <a:pt x="441507" y="770888"/>
                  <a:pt x="441507" y="770888"/>
                </a:cubicBezTo>
                <a:cubicBezTo>
                  <a:pt x="441507" y="770888"/>
                  <a:pt x="441507" y="770888"/>
                  <a:pt x="431175" y="763374"/>
                </a:cubicBezTo>
                <a:cubicBezTo>
                  <a:pt x="431175" y="763374"/>
                  <a:pt x="426013" y="758373"/>
                  <a:pt x="426013" y="755869"/>
                </a:cubicBezTo>
                <a:cubicBezTo>
                  <a:pt x="426013" y="753364"/>
                  <a:pt x="426013" y="753364"/>
                  <a:pt x="426013" y="753364"/>
                </a:cubicBezTo>
                <a:cubicBezTo>
                  <a:pt x="426013" y="753364"/>
                  <a:pt x="426013" y="753364"/>
                  <a:pt x="420851" y="745858"/>
                </a:cubicBezTo>
                <a:cubicBezTo>
                  <a:pt x="420851" y="745858"/>
                  <a:pt x="418270" y="743354"/>
                  <a:pt x="415681" y="743354"/>
                </a:cubicBezTo>
                <a:cubicBezTo>
                  <a:pt x="410519" y="743354"/>
                  <a:pt x="407938" y="743354"/>
                  <a:pt x="405357" y="745858"/>
                </a:cubicBezTo>
                <a:cubicBezTo>
                  <a:pt x="402776" y="745858"/>
                  <a:pt x="405357" y="743354"/>
                  <a:pt x="402776" y="745858"/>
                </a:cubicBezTo>
                <a:cubicBezTo>
                  <a:pt x="400195" y="750860"/>
                  <a:pt x="400195" y="753364"/>
                  <a:pt x="400195" y="753364"/>
                </a:cubicBezTo>
                <a:cubicBezTo>
                  <a:pt x="400195" y="753364"/>
                  <a:pt x="395034" y="755869"/>
                  <a:pt x="395034" y="758373"/>
                </a:cubicBezTo>
                <a:cubicBezTo>
                  <a:pt x="395034" y="760878"/>
                  <a:pt x="395034" y="765879"/>
                  <a:pt x="395034" y="765879"/>
                </a:cubicBezTo>
                <a:cubicBezTo>
                  <a:pt x="395034" y="768384"/>
                  <a:pt x="392444" y="773385"/>
                  <a:pt x="392444" y="773385"/>
                </a:cubicBezTo>
                <a:cubicBezTo>
                  <a:pt x="392444" y="773385"/>
                  <a:pt x="392444" y="775889"/>
                  <a:pt x="392444" y="778394"/>
                </a:cubicBezTo>
                <a:cubicBezTo>
                  <a:pt x="395034" y="783403"/>
                  <a:pt x="395034" y="788404"/>
                  <a:pt x="395034" y="790909"/>
                </a:cubicBezTo>
                <a:cubicBezTo>
                  <a:pt x="395034" y="793413"/>
                  <a:pt x="397615" y="795918"/>
                  <a:pt x="395034" y="798414"/>
                </a:cubicBezTo>
                <a:cubicBezTo>
                  <a:pt x="392444" y="800919"/>
                  <a:pt x="395034" y="803424"/>
                  <a:pt x="389863" y="800919"/>
                </a:cubicBezTo>
                <a:cubicBezTo>
                  <a:pt x="387282" y="798414"/>
                  <a:pt x="379540" y="795918"/>
                  <a:pt x="379540" y="795918"/>
                </a:cubicBezTo>
                <a:cubicBezTo>
                  <a:pt x="379540" y="795918"/>
                  <a:pt x="379540" y="795918"/>
                  <a:pt x="379540" y="790909"/>
                </a:cubicBezTo>
                <a:cubicBezTo>
                  <a:pt x="379540" y="785900"/>
                  <a:pt x="379540" y="780898"/>
                  <a:pt x="379540" y="778394"/>
                </a:cubicBezTo>
                <a:cubicBezTo>
                  <a:pt x="376959" y="775889"/>
                  <a:pt x="371788" y="763374"/>
                  <a:pt x="371788" y="763374"/>
                </a:cubicBezTo>
                <a:cubicBezTo>
                  <a:pt x="371788" y="763374"/>
                  <a:pt x="369207" y="760878"/>
                  <a:pt x="366626" y="758373"/>
                </a:cubicBezTo>
                <a:cubicBezTo>
                  <a:pt x="364045" y="755869"/>
                  <a:pt x="361465" y="750860"/>
                  <a:pt x="361465" y="748363"/>
                </a:cubicBezTo>
                <a:cubicBezTo>
                  <a:pt x="361465" y="748363"/>
                  <a:pt x="356303" y="745858"/>
                  <a:pt x="356303" y="745858"/>
                </a:cubicBezTo>
                <a:cubicBezTo>
                  <a:pt x="356303" y="745858"/>
                  <a:pt x="356303" y="745858"/>
                  <a:pt x="340809" y="743354"/>
                </a:cubicBezTo>
                <a:cubicBezTo>
                  <a:pt x="340809" y="743354"/>
                  <a:pt x="340809" y="733344"/>
                  <a:pt x="340809" y="730839"/>
                </a:cubicBezTo>
                <a:cubicBezTo>
                  <a:pt x="338228" y="728334"/>
                  <a:pt x="335647" y="725830"/>
                  <a:pt x="333066" y="725830"/>
                </a:cubicBezTo>
                <a:cubicBezTo>
                  <a:pt x="330485" y="725830"/>
                  <a:pt x="322734" y="728334"/>
                  <a:pt x="322734" y="728334"/>
                </a:cubicBezTo>
                <a:cubicBezTo>
                  <a:pt x="322734" y="728334"/>
                  <a:pt x="320153" y="733344"/>
                  <a:pt x="320153" y="733344"/>
                </a:cubicBezTo>
                <a:cubicBezTo>
                  <a:pt x="320153" y="735848"/>
                  <a:pt x="322734" y="743354"/>
                  <a:pt x="322734" y="745858"/>
                </a:cubicBezTo>
                <a:cubicBezTo>
                  <a:pt x="322734" y="748363"/>
                  <a:pt x="322734" y="758373"/>
                  <a:pt x="322734" y="758373"/>
                </a:cubicBezTo>
                <a:cubicBezTo>
                  <a:pt x="322734" y="758373"/>
                  <a:pt x="322734" y="763374"/>
                  <a:pt x="322734" y="763374"/>
                </a:cubicBezTo>
                <a:cubicBezTo>
                  <a:pt x="322734" y="765879"/>
                  <a:pt x="314991" y="770888"/>
                  <a:pt x="314991" y="770888"/>
                </a:cubicBezTo>
                <a:cubicBezTo>
                  <a:pt x="314991" y="770888"/>
                  <a:pt x="314991" y="768384"/>
                  <a:pt x="312410" y="765879"/>
                </a:cubicBezTo>
                <a:cubicBezTo>
                  <a:pt x="309829" y="765879"/>
                  <a:pt x="307248" y="763374"/>
                  <a:pt x="304659" y="763374"/>
                </a:cubicBezTo>
                <a:cubicBezTo>
                  <a:pt x="299497" y="765879"/>
                  <a:pt x="294335" y="768384"/>
                  <a:pt x="294335" y="768384"/>
                </a:cubicBezTo>
                <a:cubicBezTo>
                  <a:pt x="294335" y="768384"/>
                  <a:pt x="291754" y="758373"/>
                  <a:pt x="291754" y="755869"/>
                </a:cubicBezTo>
                <a:cubicBezTo>
                  <a:pt x="291754" y="753364"/>
                  <a:pt x="294335" y="750860"/>
                  <a:pt x="294335" y="748363"/>
                </a:cubicBezTo>
                <a:cubicBezTo>
                  <a:pt x="291754" y="745858"/>
                  <a:pt x="286593" y="740849"/>
                  <a:pt x="286593" y="740849"/>
                </a:cubicBezTo>
                <a:cubicBezTo>
                  <a:pt x="286593" y="740849"/>
                  <a:pt x="286593" y="740849"/>
                  <a:pt x="284003" y="738345"/>
                </a:cubicBezTo>
                <a:cubicBezTo>
                  <a:pt x="281422" y="738345"/>
                  <a:pt x="278841" y="735848"/>
                  <a:pt x="278841" y="735848"/>
                </a:cubicBezTo>
                <a:cubicBezTo>
                  <a:pt x="278841" y="735848"/>
                  <a:pt x="278841" y="735848"/>
                  <a:pt x="276260" y="730839"/>
                </a:cubicBezTo>
                <a:cubicBezTo>
                  <a:pt x="276260" y="730839"/>
                  <a:pt x="276260" y="730839"/>
                  <a:pt x="276260" y="718324"/>
                </a:cubicBezTo>
                <a:cubicBezTo>
                  <a:pt x="276260" y="718324"/>
                  <a:pt x="271098" y="713323"/>
                  <a:pt x="273679" y="708314"/>
                </a:cubicBezTo>
                <a:cubicBezTo>
                  <a:pt x="276260" y="703305"/>
                  <a:pt x="276260" y="700808"/>
                  <a:pt x="278841" y="698304"/>
                </a:cubicBezTo>
                <a:cubicBezTo>
                  <a:pt x="281422" y="695799"/>
                  <a:pt x="281422" y="695799"/>
                  <a:pt x="281422" y="693294"/>
                </a:cubicBezTo>
                <a:cubicBezTo>
                  <a:pt x="278841" y="688293"/>
                  <a:pt x="273679" y="680780"/>
                  <a:pt x="273679" y="680780"/>
                </a:cubicBezTo>
                <a:cubicBezTo>
                  <a:pt x="273679" y="680780"/>
                  <a:pt x="268518" y="675778"/>
                  <a:pt x="265937" y="673274"/>
                </a:cubicBezTo>
                <a:cubicBezTo>
                  <a:pt x="263356" y="673274"/>
                  <a:pt x="258185" y="665768"/>
                  <a:pt x="255604" y="665768"/>
                </a:cubicBezTo>
                <a:cubicBezTo>
                  <a:pt x="253023" y="663264"/>
                  <a:pt x="247862" y="660759"/>
                  <a:pt x="245281" y="660759"/>
                </a:cubicBezTo>
                <a:cubicBezTo>
                  <a:pt x="242700" y="658254"/>
                  <a:pt x="237529" y="655750"/>
                  <a:pt x="237529" y="655750"/>
                </a:cubicBezTo>
                <a:cubicBezTo>
                  <a:pt x="237529" y="655750"/>
                  <a:pt x="234948" y="658254"/>
                  <a:pt x="232368" y="655750"/>
                </a:cubicBezTo>
                <a:cubicBezTo>
                  <a:pt x="232368" y="655750"/>
                  <a:pt x="227206" y="640738"/>
                  <a:pt x="227206" y="640738"/>
                </a:cubicBezTo>
                <a:cubicBezTo>
                  <a:pt x="224625" y="640738"/>
                  <a:pt x="216873" y="635729"/>
                  <a:pt x="214293" y="633225"/>
                </a:cubicBezTo>
                <a:cubicBezTo>
                  <a:pt x="211712" y="630720"/>
                  <a:pt x="206550" y="633225"/>
                  <a:pt x="206550" y="633225"/>
                </a:cubicBezTo>
                <a:cubicBezTo>
                  <a:pt x="206550" y="633225"/>
                  <a:pt x="206550" y="633225"/>
                  <a:pt x="201388" y="620710"/>
                </a:cubicBezTo>
                <a:cubicBezTo>
                  <a:pt x="201388" y="620710"/>
                  <a:pt x="206550" y="618213"/>
                  <a:pt x="209131" y="615709"/>
                </a:cubicBezTo>
                <a:cubicBezTo>
                  <a:pt x="211712" y="615709"/>
                  <a:pt x="216873" y="610700"/>
                  <a:pt x="219463" y="610700"/>
                </a:cubicBezTo>
                <a:cubicBezTo>
                  <a:pt x="219463" y="608195"/>
                  <a:pt x="219463" y="603194"/>
                  <a:pt x="219463" y="603194"/>
                </a:cubicBezTo>
                <a:cubicBezTo>
                  <a:pt x="219463" y="600689"/>
                  <a:pt x="222044" y="598185"/>
                  <a:pt x="224625" y="595680"/>
                </a:cubicBezTo>
                <a:cubicBezTo>
                  <a:pt x="224625" y="593184"/>
                  <a:pt x="224625" y="588174"/>
                  <a:pt x="224625" y="588174"/>
                </a:cubicBezTo>
                <a:cubicBezTo>
                  <a:pt x="224625" y="585670"/>
                  <a:pt x="222044" y="580669"/>
                  <a:pt x="224625" y="580669"/>
                </a:cubicBezTo>
                <a:cubicBezTo>
                  <a:pt x="227206" y="580669"/>
                  <a:pt x="229787" y="580669"/>
                  <a:pt x="232368" y="580669"/>
                </a:cubicBezTo>
                <a:cubicBezTo>
                  <a:pt x="232368" y="580669"/>
                  <a:pt x="237529" y="580669"/>
                  <a:pt x="237529" y="580669"/>
                </a:cubicBezTo>
                <a:cubicBezTo>
                  <a:pt x="237529" y="578164"/>
                  <a:pt x="253023" y="583165"/>
                  <a:pt x="253023" y="580669"/>
                </a:cubicBezTo>
                <a:cubicBezTo>
                  <a:pt x="255604" y="580669"/>
                  <a:pt x="258185" y="578164"/>
                  <a:pt x="258185" y="573155"/>
                </a:cubicBezTo>
                <a:cubicBezTo>
                  <a:pt x="260766" y="570658"/>
                  <a:pt x="260766" y="563145"/>
                  <a:pt x="263356" y="563145"/>
                </a:cubicBezTo>
                <a:cubicBezTo>
                  <a:pt x="268518" y="560640"/>
                  <a:pt x="273679" y="553134"/>
                  <a:pt x="276260" y="553134"/>
                </a:cubicBezTo>
                <a:close/>
                <a:moveTo>
                  <a:pt x="139421" y="553134"/>
                </a:moveTo>
                <a:cubicBezTo>
                  <a:pt x="139421" y="553134"/>
                  <a:pt x="139421" y="553134"/>
                  <a:pt x="147163" y="558144"/>
                </a:cubicBezTo>
                <a:cubicBezTo>
                  <a:pt x="147163" y="558144"/>
                  <a:pt x="147163" y="558144"/>
                  <a:pt x="144582" y="565649"/>
                </a:cubicBezTo>
                <a:cubicBezTo>
                  <a:pt x="144582" y="565649"/>
                  <a:pt x="144582" y="565649"/>
                  <a:pt x="152325" y="570658"/>
                </a:cubicBezTo>
                <a:cubicBezTo>
                  <a:pt x="152325" y="570658"/>
                  <a:pt x="154915" y="573155"/>
                  <a:pt x="152325" y="573155"/>
                </a:cubicBezTo>
                <a:cubicBezTo>
                  <a:pt x="152325" y="575660"/>
                  <a:pt x="152325" y="575660"/>
                  <a:pt x="147163" y="575660"/>
                </a:cubicBezTo>
                <a:cubicBezTo>
                  <a:pt x="142001" y="578164"/>
                  <a:pt x="142001" y="573155"/>
                  <a:pt x="142001" y="573155"/>
                </a:cubicBezTo>
                <a:cubicBezTo>
                  <a:pt x="142001" y="573155"/>
                  <a:pt x="142001" y="573155"/>
                  <a:pt x="139421" y="578164"/>
                </a:cubicBezTo>
                <a:cubicBezTo>
                  <a:pt x="139421" y="578164"/>
                  <a:pt x="139421" y="578164"/>
                  <a:pt x="139421" y="580669"/>
                </a:cubicBezTo>
                <a:cubicBezTo>
                  <a:pt x="139421" y="580669"/>
                  <a:pt x="139421" y="580669"/>
                  <a:pt x="149744" y="585670"/>
                </a:cubicBezTo>
                <a:cubicBezTo>
                  <a:pt x="149744" y="585670"/>
                  <a:pt x="149744" y="585670"/>
                  <a:pt x="154915" y="590679"/>
                </a:cubicBezTo>
                <a:cubicBezTo>
                  <a:pt x="154915" y="590679"/>
                  <a:pt x="154915" y="590679"/>
                  <a:pt x="162657" y="598185"/>
                </a:cubicBezTo>
                <a:cubicBezTo>
                  <a:pt x="162657" y="598185"/>
                  <a:pt x="170400" y="605698"/>
                  <a:pt x="167819" y="605698"/>
                </a:cubicBezTo>
                <a:cubicBezTo>
                  <a:pt x="165238" y="605698"/>
                  <a:pt x="154915" y="610700"/>
                  <a:pt x="154915" y="610700"/>
                </a:cubicBezTo>
                <a:cubicBezTo>
                  <a:pt x="154915" y="610700"/>
                  <a:pt x="144582" y="603194"/>
                  <a:pt x="142001" y="603194"/>
                </a:cubicBezTo>
                <a:cubicBezTo>
                  <a:pt x="139421" y="605698"/>
                  <a:pt x="134259" y="610700"/>
                  <a:pt x="134259" y="610700"/>
                </a:cubicBezTo>
                <a:cubicBezTo>
                  <a:pt x="134259" y="610700"/>
                  <a:pt x="134259" y="610700"/>
                  <a:pt x="129088" y="600689"/>
                </a:cubicBezTo>
                <a:cubicBezTo>
                  <a:pt x="129088" y="600689"/>
                  <a:pt x="129088" y="600689"/>
                  <a:pt x="123926" y="593184"/>
                </a:cubicBezTo>
                <a:cubicBezTo>
                  <a:pt x="123926" y="593184"/>
                  <a:pt x="123926" y="593184"/>
                  <a:pt x="118765" y="600689"/>
                </a:cubicBezTo>
                <a:cubicBezTo>
                  <a:pt x="118765" y="600689"/>
                  <a:pt x="118765" y="600689"/>
                  <a:pt x="116184" y="600689"/>
                </a:cubicBezTo>
                <a:cubicBezTo>
                  <a:pt x="116184" y="600689"/>
                  <a:pt x="116184" y="600689"/>
                  <a:pt x="108432" y="595680"/>
                </a:cubicBezTo>
                <a:cubicBezTo>
                  <a:pt x="108432" y="595680"/>
                  <a:pt x="108432" y="595680"/>
                  <a:pt x="111022" y="585670"/>
                </a:cubicBezTo>
                <a:cubicBezTo>
                  <a:pt x="111022" y="585670"/>
                  <a:pt x="111022" y="585670"/>
                  <a:pt x="116184" y="575660"/>
                </a:cubicBezTo>
                <a:cubicBezTo>
                  <a:pt x="116184" y="575660"/>
                  <a:pt x="116184" y="575660"/>
                  <a:pt x="123926" y="585670"/>
                </a:cubicBezTo>
                <a:cubicBezTo>
                  <a:pt x="123926" y="585670"/>
                  <a:pt x="123926" y="585670"/>
                  <a:pt x="129088" y="573155"/>
                </a:cubicBezTo>
                <a:cubicBezTo>
                  <a:pt x="129088" y="573155"/>
                  <a:pt x="126507" y="565649"/>
                  <a:pt x="126507" y="563145"/>
                </a:cubicBezTo>
                <a:cubicBezTo>
                  <a:pt x="126507" y="563145"/>
                  <a:pt x="129088" y="558144"/>
                  <a:pt x="129088" y="558144"/>
                </a:cubicBezTo>
                <a:cubicBezTo>
                  <a:pt x="129088" y="558144"/>
                  <a:pt x="129088" y="558144"/>
                  <a:pt x="136840" y="560640"/>
                </a:cubicBezTo>
                <a:cubicBezTo>
                  <a:pt x="136840" y="560640"/>
                  <a:pt x="136840" y="560640"/>
                  <a:pt x="139421" y="553134"/>
                </a:cubicBezTo>
                <a:close/>
                <a:moveTo>
                  <a:pt x="784897" y="543124"/>
                </a:moveTo>
                <a:cubicBezTo>
                  <a:pt x="784897" y="543124"/>
                  <a:pt x="795229" y="543124"/>
                  <a:pt x="795229" y="543124"/>
                </a:cubicBezTo>
                <a:cubicBezTo>
                  <a:pt x="795229" y="543124"/>
                  <a:pt x="790067" y="553134"/>
                  <a:pt x="784897" y="555639"/>
                </a:cubicBezTo>
                <a:cubicBezTo>
                  <a:pt x="779735" y="558144"/>
                  <a:pt x="777154" y="558144"/>
                  <a:pt x="777154" y="560640"/>
                </a:cubicBezTo>
                <a:cubicBezTo>
                  <a:pt x="774573" y="563145"/>
                  <a:pt x="771992" y="565649"/>
                  <a:pt x="771992" y="568154"/>
                </a:cubicBezTo>
                <a:cubicBezTo>
                  <a:pt x="769411" y="568154"/>
                  <a:pt x="761660" y="573155"/>
                  <a:pt x="761660" y="573155"/>
                </a:cubicBezTo>
                <a:cubicBezTo>
                  <a:pt x="761660" y="573155"/>
                  <a:pt x="751336" y="568154"/>
                  <a:pt x="753917" y="565649"/>
                </a:cubicBezTo>
                <a:cubicBezTo>
                  <a:pt x="756498" y="560640"/>
                  <a:pt x="766822" y="550630"/>
                  <a:pt x="769411" y="548125"/>
                </a:cubicBezTo>
                <a:cubicBezTo>
                  <a:pt x="769411" y="548125"/>
                  <a:pt x="777154" y="550630"/>
                  <a:pt x="777154" y="550630"/>
                </a:cubicBezTo>
                <a:cubicBezTo>
                  <a:pt x="779735" y="550630"/>
                  <a:pt x="782316" y="543124"/>
                  <a:pt x="784897" y="543124"/>
                </a:cubicBezTo>
                <a:close/>
                <a:moveTo>
                  <a:pt x="604164" y="538115"/>
                </a:moveTo>
                <a:cubicBezTo>
                  <a:pt x="604164" y="538115"/>
                  <a:pt x="609326" y="538115"/>
                  <a:pt x="611907" y="540620"/>
                </a:cubicBezTo>
                <a:cubicBezTo>
                  <a:pt x="614497" y="543124"/>
                  <a:pt x="611907" y="548125"/>
                  <a:pt x="617078" y="548125"/>
                </a:cubicBezTo>
                <a:cubicBezTo>
                  <a:pt x="622239" y="548125"/>
                  <a:pt x="624820" y="545629"/>
                  <a:pt x="624820" y="545629"/>
                </a:cubicBezTo>
                <a:cubicBezTo>
                  <a:pt x="627401" y="545629"/>
                  <a:pt x="627401" y="543124"/>
                  <a:pt x="629982" y="545629"/>
                </a:cubicBezTo>
                <a:cubicBezTo>
                  <a:pt x="632563" y="550630"/>
                  <a:pt x="632563" y="553134"/>
                  <a:pt x="632563" y="555639"/>
                </a:cubicBezTo>
                <a:cubicBezTo>
                  <a:pt x="632563" y="555639"/>
                  <a:pt x="635144" y="553134"/>
                  <a:pt x="635144" y="558144"/>
                </a:cubicBezTo>
                <a:cubicBezTo>
                  <a:pt x="635144" y="565649"/>
                  <a:pt x="635144" y="570658"/>
                  <a:pt x="635144" y="570658"/>
                </a:cubicBezTo>
                <a:cubicBezTo>
                  <a:pt x="635144" y="570658"/>
                  <a:pt x="635144" y="570658"/>
                  <a:pt x="632563" y="573155"/>
                </a:cubicBezTo>
                <a:cubicBezTo>
                  <a:pt x="629982" y="570658"/>
                  <a:pt x="622239" y="565649"/>
                  <a:pt x="619659" y="563145"/>
                </a:cubicBezTo>
                <a:cubicBezTo>
                  <a:pt x="617078" y="563145"/>
                  <a:pt x="614497" y="563145"/>
                  <a:pt x="606745" y="558144"/>
                </a:cubicBezTo>
                <a:cubicBezTo>
                  <a:pt x="599003" y="550630"/>
                  <a:pt x="596422" y="550630"/>
                  <a:pt x="596422" y="548125"/>
                </a:cubicBezTo>
                <a:cubicBezTo>
                  <a:pt x="596422" y="545629"/>
                  <a:pt x="601584" y="538115"/>
                  <a:pt x="604164" y="538115"/>
                </a:cubicBezTo>
                <a:close/>
                <a:moveTo>
                  <a:pt x="857197" y="510589"/>
                </a:moveTo>
                <a:cubicBezTo>
                  <a:pt x="859777" y="510589"/>
                  <a:pt x="867520" y="518094"/>
                  <a:pt x="867520" y="518094"/>
                </a:cubicBezTo>
                <a:cubicBezTo>
                  <a:pt x="867520" y="518094"/>
                  <a:pt x="862358" y="525600"/>
                  <a:pt x="859777" y="525600"/>
                </a:cubicBezTo>
                <a:cubicBezTo>
                  <a:pt x="857197" y="528105"/>
                  <a:pt x="854607" y="528105"/>
                  <a:pt x="852026" y="530609"/>
                </a:cubicBezTo>
                <a:cubicBezTo>
                  <a:pt x="849445" y="535610"/>
                  <a:pt x="849445" y="535610"/>
                  <a:pt x="849445" y="538115"/>
                </a:cubicBezTo>
                <a:cubicBezTo>
                  <a:pt x="846864" y="538115"/>
                  <a:pt x="844283" y="543124"/>
                  <a:pt x="839122" y="538115"/>
                </a:cubicBezTo>
                <a:cubicBezTo>
                  <a:pt x="833960" y="535610"/>
                  <a:pt x="828789" y="530609"/>
                  <a:pt x="828789" y="530609"/>
                </a:cubicBezTo>
                <a:cubicBezTo>
                  <a:pt x="828789" y="530609"/>
                  <a:pt x="823628" y="533114"/>
                  <a:pt x="821047" y="533114"/>
                </a:cubicBezTo>
                <a:cubicBezTo>
                  <a:pt x="818466" y="535610"/>
                  <a:pt x="813304" y="533114"/>
                  <a:pt x="813304" y="533114"/>
                </a:cubicBezTo>
                <a:cubicBezTo>
                  <a:pt x="815885" y="530609"/>
                  <a:pt x="813304" y="525600"/>
                  <a:pt x="815885" y="523104"/>
                </a:cubicBezTo>
                <a:cubicBezTo>
                  <a:pt x="818466" y="520599"/>
                  <a:pt x="823628" y="515590"/>
                  <a:pt x="823628" y="513085"/>
                </a:cubicBezTo>
                <a:cubicBezTo>
                  <a:pt x="823628" y="513085"/>
                  <a:pt x="828789" y="513085"/>
                  <a:pt x="831370" y="513085"/>
                </a:cubicBezTo>
                <a:cubicBezTo>
                  <a:pt x="831370" y="513085"/>
                  <a:pt x="841703" y="515590"/>
                  <a:pt x="841703" y="515590"/>
                </a:cubicBezTo>
                <a:cubicBezTo>
                  <a:pt x="841703" y="515590"/>
                  <a:pt x="849445" y="515590"/>
                  <a:pt x="849445" y="515590"/>
                </a:cubicBezTo>
                <a:cubicBezTo>
                  <a:pt x="849445" y="515590"/>
                  <a:pt x="857197" y="510589"/>
                  <a:pt x="857197" y="510589"/>
                </a:cubicBezTo>
                <a:close/>
                <a:moveTo>
                  <a:pt x="676456" y="440501"/>
                </a:moveTo>
                <a:cubicBezTo>
                  <a:pt x="676456" y="440501"/>
                  <a:pt x="676456" y="440501"/>
                  <a:pt x="684207" y="440501"/>
                </a:cubicBezTo>
                <a:cubicBezTo>
                  <a:pt x="684207" y="440501"/>
                  <a:pt x="689369" y="445510"/>
                  <a:pt x="684207" y="445510"/>
                </a:cubicBezTo>
                <a:cubicBezTo>
                  <a:pt x="679036" y="448014"/>
                  <a:pt x="671294" y="450519"/>
                  <a:pt x="671294" y="450519"/>
                </a:cubicBezTo>
                <a:cubicBezTo>
                  <a:pt x="671294" y="450519"/>
                  <a:pt x="671294" y="450519"/>
                  <a:pt x="666132" y="445510"/>
                </a:cubicBezTo>
                <a:cubicBezTo>
                  <a:pt x="666132" y="443005"/>
                  <a:pt x="676456" y="440501"/>
                  <a:pt x="676456" y="440501"/>
                </a:cubicBezTo>
                <a:close/>
                <a:moveTo>
                  <a:pt x="712606" y="427994"/>
                </a:moveTo>
                <a:cubicBezTo>
                  <a:pt x="715186" y="427994"/>
                  <a:pt x="725519" y="427994"/>
                  <a:pt x="728100" y="427994"/>
                </a:cubicBezTo>
                <a:cubicBezTo>
                  <a:pt x="728100" y="427994"/>
                  <a:pt x="730681" y="432995"/>
                  <a:pt x="733261" y="432995"/>
                </a:cubicBezTo>
                <a:cubicBezTo>
                  <a:pt x="738423" y="430491"/>
                  <a:pt x="741004" y="430491"/>
                  <a:pt x="743585" y="430491"/>
                </a:cubicBezTo>
                <a:cubicBezTo>
                  <a:pt x="748755" y="430491"/>
                  <a:pt x="751336" y="430491"/>
                  <a:pt x="751336" y="430491"/>
                </a:cubicBezTo>
                <a:cubicBezTo>
                  <a:pt x="751336" y="432995"/>
                  <a:pt x="759079" y="435500"/>
                  <a:pt x="751336" y="438004"/>
                </a:cubicBezTo>
                <a:cubicBezTo>
                  <a:pt x="746175" y="440501"/>
                  <a:pt x="735842" y="443005"/>
                  <a:pt x="735842" y="443005"/>
                </a:cubicBezTo>
                <a:cubicBezTo>
                  <a:pt x="735842" y="443005"/>
                  <a:pt x="735842" y="443005"/>
                  <a:pt x="743585" y="450519"/>
                </a:cubicBezTo>
                <a:cubicBezTo>
                  <a:pt x="743585" y="450519"/>
                  <a:pt x="743585" y="450519"/>
                  <a:pt x="743585" y="453016"/>
                </a:cubicBezTo>
                <a:cubicBezTo>
                  <a:pt x="743585" y="453016"/>
                  <a:pt x="743585" y="453016"/>
                  <a:pt x="746175" y="455520"/>
                </a:cubicBezTo>
                <a:cubicBezTo>
                  <a:pt x="746175" y="455520"/>
                  <a:pt x="746175" y="455520"/>
                  <a:pt x="748755" y="465531"/>
                </a:cubicBezTo>
                <a:cubicBezTo>
                  <a:pt x="748755" y="465531"/>
                  <a:pt x="748755" y="465531"/>
                  <a:pt x="746175" y="468035"/>
                </a:cubicBezTo>
                <a:cubicBezTo>
                  <a:pt x="746175" y="468035"/>
                  <a:pt x="743585" y="473044"/>
                  <a:pt x="743585" y="475549"/>
                </a:cubicBezTo>
                <a:cubicBezTo>
                  <a:pt x="743585" y="475549"/>
                  <a:pt x="741004" y="483054"/>
                  <a:pt x="741004" y="483054"/>
                </a:cubicBezTo>
                <a:cubicBezTo>
                  <a:pt x="741004" y="483054"/>
                  <a:pt x="733261" y="488056"/>
                  <a:pt x="730681" y="488056"/>
                </a:cubicBezTo>
                <a:cubicBezTo>
                  <a:pt x="730681" y="488056"/>
                  <a:pt x="725519" y="485559"/>
                  <a:pt x="722929" y="483054"/>
                </a:cubicBezTo>
                <a:cubicBezTo>
                  <a:pt x="720348" y="480550"/>
                  <a:pt x="715186" y="478045"/>
                  <a:pt x="717767" y="475549"/>
                </a:cubicBezTo>
                <a:cubicBezTo>
                  <a:pt x="720348" y="473044"/>
                  <a:pt x="722929" y="473044"/>
                  <a:pt x="725519" y="468035"/>
                </a:cubicBezTo>
                <a:cubicBezTo>
                  <a:pt x="728100" y="463034"/>
                  <a:pt x="733261" y="460529"/>
                  <a:pt x="730681" y="458025"/>
                </a:cubicBezTo>
                <a:cubicBezTo>
                  <a:pt x="728100" y="458025"/>
                  <a:pt x="720348" y="453016"/>
                  <a:pt x="717767" y="453016"/>
                </a:cubicBezTo>
                <a:cubicBezTo>
                  <a:pt x="717767" y="450519"/>
                  <a:pt x="710025" y="450519"/>
                  <a:pt x="710025" y="448014"/>
                </a:cubicBezTo>
                <a:cubicBezTo>
                  <a:pt x="707444" y="448014"/>
                  <a:pt x="697111" y="443005"/>
                  <a:pt x="699692" y="440501"/>
                </a:cubicBezTo>
                <a:cubicBezTo>
                  <a:pt x="702282" y="440501"/>
                  <a:pt x="704863" y="438004"/>
                  <a:pt x="707444" y="435500"/>
                </a:cubicBezTo>
                <a:cubicBezTo>
                  <a:pt x="710025" y="432995"/>
                  <a:pt x="712606" y="427994"/>
                  <a:pt x="712606" y="427994"/>
                </a:cubicBezTo>
                <a:close/>
                <a:moveTo>
                  <a:pt x="544778" y="410470"/>
                </a:moveTo>
                <a:cubicBezTo>
                  <a:pt x="544778" y="407965"/>
                  <a:pt x="552529" y="415479"/>
                  <a:pt x="552529" y="415479"/>
                </a:cubicBezTo>
                <a:cubicBezTo>
                  <a:pt x="555110" y="417976"/>
                  <a:pt x="588670" y="443005"/>
                  <a:pt x="568014" y="435500"/>
                </a:cubicBezTo>
                <a:cubicBezTo>
                  <a:pt x="562853" y="435500"/>
                  <a:pt x="552529" y="425489"/>
                  <a:pt x="549948" y="425489"/>
                </a:cubicBezTo>
                <a:cubicBezTo>
                  <a:pt x="547359" y="420480"/>
                  <a:pt x="542197" y="415479"/>
                  <a:pt x="542197" y="415479"/>
                </a:cubicBezTo>
                <a:cubicBezTo>
                  <a:pt x="542197" y="415479"/>
                  <a:pt x="542197" y="415479"/>
                  <a:pt x="544778" y="410470"/>
                </a:cubicBezTo>
                <a:close/>
                <a:moveTo>
                  <a:pt x="455379" y="404525"/>
                </a:moveTo>
                <a:cubicBezTo>
                  <a:pt x="457638" y="404837"/>
                  <a:pt x="459573" y="405461"/>
                  <a:pt x="459573" y="405461"/>
                </a:cubicBezTo>
                <a:cubicBezTo>
                  <a:pt x="459573" y="405461"/>
                  <a:pt x="459573" y="405461"/>
                  <a:pt x="464744" y="410470"/>
                </a:cubicBezTo>
                <a:cubicBezTo>
                  <a:pt x="464744" y="410470"/>
                  <a:pt x="469906" y="417976"/>
                  <a:pt x="462163" y="415479"/>
                </a:cubicBezTo>
                <a:cubicBezTo>
                  <a:pt x="456992" y="412974"/>
                  <a:pt x="449250" y="410470"/>
                  <a:pt x="449250" y="410470"/>
                </a:cubicBezTo>
                <a:cubicBezTo>
                  <a:pt x="449250" y="410470"/>
                  <a:pt x="449250" y="410470"/>
                  <a:pt x="449250" y="405461"/>
                </a:cubicBezTo>
                <a:cubicBezTo>
                  <a:pt x="450540" y="404213"/>
                  <a:pt x="453121" y="404213"/>
                  <a:pt x="455379" y="404525"/>
                </a:cubicBezTo>
                <a:close/>
                <a:moveTo>
                  <a:pt x="431175" y="402964"/>
                </a:moveTo>
                <a:cubicBezTo>
                  <a:pt x="431175" y="402964"/>
                  <a:pt x="436337" y="402964"/>
                  <a:pt x="433756" y="405461"/>
                </a:cubicBezTo>
                <a:cubicBezTo>
                  <a:pt x="428594" y="407965"/>
                  <a:pt x="426013" y="412974"/>
                  <a:pt x="426013" y="412974"/>
                </a:cubicBezTo>
                <a:cubicBezTo>
                  <a:pt x="426013" y="412974"/>
                  <a:pt x="426013" y="412974"/>
                  <a:pt x="423432" y="410470"/>
                </a:cubicBezTo>
                <a:cubicBezTo>
                  <a:pt x="423432" y="407965"/>
                  <a:pt x="426013" y="405461"/>
                  <a:pt x="426013" y="405461"/>
                </a:cubicBezTo>
                <a:cubicBezTo>
                  <a:pt x="426013" y="405461"/>
                  <a:pt x="426013" y="405461"/>
                  <a:pt x="431175" y="402964"/>
                </a:cubicBezTo>
                <a:close/>
                <a:moveTo>
                  <a:pt x="20647" y="382936"/>
                </a:moveTo>
                <a:cubicBezTo>
                  <a:pt x="23237" y="385440"/>
                  <a:pt x="28399" y="392946"/>
                  <a:pt x="28399" y="392946"/>
                </a:cubicBezTo>
                <a:lnTo>
                  <a:pt x="28399" y="402964"/>
                </a:lnTo>
                <a:cubicBezTo>
                  <a:pt x="23237" y="402964"/>
                  <a:pt x="23237" y="402964"/>
                  <a:pt x="23237" y="402964"/>
                </a:cubicBezTo>
                <a:cubicBezTo>
                  <a:pt x="23237" y="402964"/>
                  <a:pt x="23237" y="405461"/>
                  <a:pt x="25818" y="407965"/>
                </a:cubicBezTo>
                <a:cubicBezTo>
                  <a:pt x="28399" y="410470"/>
                  <a:pt x="33560" y="425489"/>
                  <a:pt x="33560" y="425489"/>
                </a:cubicBezTo>
                <a:cubicBezTo>
                  <a:pt x="38722" y="427994"/>
                  <a:pt x="38722" y="427994"/>
                  <a:pt x="38722" y="427994"/>
                </a:cubicBezTo>
                <a:cubicBezTo>
                  <a:pt x="49054" y="432995"/>
                  <a:pt x="49054" y="432995"/>
                  <a:pt x="49054" y="432995"/>
                </a:cubicBezTo>
                <a:cubicBezTo>
                  <a:pt x="56797" y="440501"/>
                  <a:pt x="56797" y="440501"/>
                  <a:pt x="56797" y="440501"/>
                </a:cubicBezTo>
                <a:cubicBezTo>
                  <a:pt x="56797" y="440501"/>
                  <a:pt x="61959" y="448014"/>
                  <a:pt x="54216" y="445510"/>
                </a:cubicBezTo>
                <a:cubicBezTo>
                  <a:pt x="46474" y="443005"/>
                  <a:pt x="38722" y="438004"/>
                  <a:pt x="36141" y="435500"/>
                </a:cubicBezTo>
                <a:cubicBezTo>
                  <a:pt x="30979" y="435500"/>
                  <a:pt x="25818" y="432995"/>
                  <a:pt x="25818" y="432995"/>
                </a:cubicBezTo>
                <a:cubicBezTo>
                  <a:pt x="25818" y="432995"/>
                  <a:pt x="23237" y="420480"/>
                  <a:pt x="23237" y="417976"/>
                </a:cubicBezTo>
                <a:cubicBezTo>
                  <a:pt x="20647" y="417976"/>
                  <a:pt x="15485" y="415479"/>
                  <a:pt x="15485" y="415479"/>
                </a:cubicBezTo>
                <a:cubicBezTo>
                  <a:pt x="0" y="407965"/>
                  <a:pt x="0" y="407965"/>
                  <a:pt x="0" y="407965"/>
                </a:cubicBezTo>
                <a:cubicBezTo>
                  <a:pt x="0" y="407965"/>
                  <a:pt x="0" y="397955"/>
                  <a:pt x="2581" y="395451"/>
                </a:cubicBezTo>
                <a:cubicBezTo>
                  <a:pt x="2581" y="395451"/>
                  <a:pt x="2581" y="390449"/>
                  <a:pt x="7743" y="390449"/>
                </a:cubicBezTo>
                <a:cubicBezTo>
                  <a:pt x="10324" y="387945"/>
                  <a:pt x="18066" y="387945"/>
                  <a:pt x="18066" y="387945"/>
                </a:cubicBezTo>
                <a:cubicBezTo>
                  <a:pt x="18066" y="387945"/>
                  <a:pt x="18066" y="380439"/>
                  <a:pt x="20647" y="382936"/>
                </a:cubicBezTo>
                <a:close/>
                <a:moveTo>
                  <a:pt x="482492" y="382313"/>
                </a:moveTo>
                <a:cubicBezTo>
                  <a:pt x="483462" y="382314"/>
                  <a:pt x="484110" y="382940"/>
                  <a:pt x="482819" y="385440"/>
                </a:cubicBezTo>
                <a:cubicBezTo>
                  <a:pt x="480229" y="387945"/>
                  <a:pt x="477648" y="395451"/>
                  <a:pt x="477648" y="395451"/>
                </a:cubicBezTo>
                <a:cubicBezTo>
                  <a:pt x="477648" y="395451"/>
                  <a:pt x="477648" y="395451"/>
                  <a:pt x="475067" y="392946"/>
                </a:cubicBezTo>
                <a:cubicBezTo>
                  <a:pt x="475067" y="392946"/>
                  <a:pt x="477648" y="385440"/>
                  <a:pt x="477648" y="385440"/>
                </a:cubicBezTo>
                <a:cubicBezTo>
                  <a:pt x="477648" y="385440"/>
                  <a:pt x="477648" y="385440"/>
                  <a:pt x="480229" y="382936"/>
                </a:cubicBezTo>
                <a:cubicBezTo>
                  <a:pt x="480229" y="382936"/>
                  <a:pt x="481522" y="382312"/>
                  <a:pt x="482492" y="382313"/>
                </a:cubicBezTo>
                <a:close/>
                <a:moveTo>
                  <a:pt x="487981" y="370421"/>
                </a:moveTo>
                <a:cubicBezTo>
                  <a:pt x="487981" y="370421"/>
                  <a:pt x="487981" y="370421"/>
                  <a:pt x="493142" y="370421"/>
                </a:cubicBezTo>
                <a:cubicBezTo>
                  <a:pt x="493142" y="370421"/>
                  <a:pt x="498304" y="372925"/>
                  <a:pt x="495723" y="372925"/>
                </a:cubicBezTo>
                <a:cubicBezTo>
                  <a:pt x="493142" y="375430"/>
                  <a:pt x="487981" y="375430"/>
                  <a:pt x="487981" y="375430"/>
                </a:cubicBezTo>
                <a:cubicBezTo>
                  <a:pt x="487981" y="375430"/>
                  <a:pt x="487981" y="375430"/>
                  <a:pt x="485400" y="372925"/>
                </a:cubicBezTo>
                <a:cubicBezTo>
                  <a:pt x="485400" y="372925"/>
                  <a:pt x="487981" y="370421"/>
                  <a:pt x="487981" y="370421"/>
                </a:cubicBezTo>
                <a:close/>
                <a:moveTo>
                  <a:pt x="588670" y="322866"/>
                </a:moveTo>
                <a:cubicBezTo>
                  <a:pt x="588670" y="322866"/>
                  <a:pt x="593841" y="325371"/>
                  <a:pt x="591251" y="327875"/>
                </a:cubicBezTo>
                <a:cubicBezTo>
                  <a:pt x="588670" y="330380"/>
                  <a:pt x="586089" y="332884"/>
                  <a:pt x="586089" y="332884"/>
                </a:cubicBezTo>
                <a:cubicBezTo>
                  <a:pt x="586089" y="332884"/>
                  <a:pt x="586089" y="332884"/>
                  <a:pt x="580928" y="330380"/>
                </a:cubicBezTo>
                <a:cubicBezTo>
                  <a:pt x="580928" y="330380"/>
                  <a:pt x="586089" y="325371"/>
                  <a:pt x="586089" y="325371"/>
                </a:cubicBezTo>
                <a:cubicBezTo>
                  <a:pt x="586089" y="325371"/>
                  <a:pt x="586089" y="325371"/>
                  <a:pt x="588670" y="322866"/>
                </a:cubicBezTo>
                <a:close/>
                <a:moveTo>
                  <a:pt x="733261" y="315360"/>
                </a:moveTo>
                <a:cubicBezTo>
                  <a:pt x="733261" y="315360"/>
                  <a:pt x="743585" y="317865"/>
                  <a:pt x="743585" y="317865"/>
                </a:cubicBezTo>
                <a:cubicBezTo>
                  <a:pt x="746175" y="320369"/>
                  <a:pt x="741004" y="327875"/>
                  <a:pt x="741004" y="327875"/>
                </a:cubicBezTo>
                <a:cubicBezTo>
                  <a:pt x="741004" y="327875"/>
                  <a:pt x="741004" y="325371"/>
                  <a:pt x="751336" y="332884"/>
                </a:cubicBezTo>
                <a:cubicBezTo>
                  <a:pt x="761660" y="340390"/>
                  <a:pt x="753917" y="337885"/>
                  <a:pt x="759079" y="337885"/>
                </a:cubicBezTo>
                <a:cubicBezTo>
                  <a:pt x="761660" y="337885"/>
                  <a:pt x="764241" y="340390"/>
                  <a:pt x="769411" y="342894"/>
                </a:cubicBezTo>
                <a:cubicBezTo>
                  <a:pt x="777154" y="345391"/>
                  <a:pt x="771992" y="350400"/>
                  <a:pt x="774573" y="352905"/>
                </a:cubicBezTo>
                <a:cubicBezTo>
                  <a:pt x="774573" y="357906"/>
                  <a:pt x="769411" y="357906"/>
                  <a:pt x="766822" y="357906"/>
                </a:cubicBezTo>
                <a:cubicBezTo>
                  <a:pt x="766822" y="357906"/>
                  <a:pt x="759079" y="350400"/>
                  <a:pt x="759079" y="350400"/>
                </a:cubicBezTo>
                <a:cubicBezTo>
                  <a:pt x="756498" y="347896"/>
                  <a:pt x="753917" y="352905"/>
                  <a:pt x="756498" y="352905"/>
                </a:cubicBezTo>
                <a:cubicBezTo>
                  <a:pt x="756498" y="352905"/>
                  <a:pt x="761660" y="355409"/>
                  <a:pt x="764241" y="360411"/>
                </a:cubicBezTo>
                <a:cubicBezTo>
                  <a:pt x="766822" y="362915"/>
                  <a:pt x="766822" y="362915"/>
                  <a:pt x="766822" y="365420"/>
                </a:cubicBezTo>
                <a:cubicBezTo>
                  <a:pt x="766822" y="365420"/>
                  <a:pt x="761660" y="367924"/>
                  <a:pt x="761660" y="367924"/>
                </a:cubicBezTo>
                <a:cubicBezTo>
                  <a:pt x="759079" y="367924"/>
                  <a:pt x="751336" y="367924"/>
                  <a:pt x="741004" y="367924"/>
                </a:cubicBezTo>
                <a:cubicBezTo>
                  <a:pt x="733261" y="367924"/>
                  <a:pt x="733261" y="367924"/>
                  <a:pt x="730681" y="367924"/>
                </a:cubicBezTo>
                <a:cubicBezTo>
                  <a:pt x="728100" y="367924"/>
                  <a:pt x="728100" y="367924"/>
                  <a:pt x="725519" y="365420"/>
                </a:cubicBezTo>
                <a:cubicBezTo>
                  <a:pt x="722929" y="365420"/>
                  <a:pt x="720348" y="362915"/>
                  <a:pt x="720348" y="362915"/>
                </a:cubicBezTo>
                <a:cubicBezTo>
                  <a:pt x="720348" y="362915"/>
                  <a:pt x="722929" y="357906"/>
                  <a:pt x="725519" y="357906"/>
                </a:cubicBezTo>
                <a:cubicBezTo>
                  <a:pt x="725519" y="355409"/>
                  <a:pt x="728100" y="352905"/>
                  <a:pt x="728100" y="352905"/>
                </a:cubicBezTo>
                <a:cubicBezTo>
                  <a:pt x="728100" y="352905"/>
                  <a:pt x="730681" y="347896"/>
                  <a:pt x="733261" y="347896"/>
                </a:cubicBezTo>
                <a:cubicBezTo>
                  <a:pt x="733261" y="347896"/>
                  <a:pt x="733261" y="340390"/>
                  <a:pt x="733261" y="340390"/>
                </a:cubicBezTo>
                <a:cubicBezTo>
                  <a:pt x="733261" y="340390"/>
                  <a:pt x="728100" y="342894"/>
                  <a:pt x="725519" y="342894"/>
                </a:cubicBezTo>
                <a:cubicBezTo>
                  <a:pt x="720348" y="342894"/>
                  <a:pt x="720348" y="345391"/>
                  <a:pt x="720348" y="347896"/>
                </a:cubicBezTo>
                <a:cubicBezTo>
                  <a:pt x="717767" y="350400"/>
                  <a:pt x="717767" y="352905"/>
                  <a:pt x="715186" y="355409"/>
                </a:cubicBezTo>
                <a:cubicBezTo>
                  <a:pt x="715186" y="357906"/>
                  <a:pt x="710025" y="357906"/>
                  <a:pt x="707444" y="360411"/>
                </a:cubicBezTo>
                <a:cubicBezTo>
                  <a:pt x="702282" y="360411"/>
                  <a:pt x="702282" y="360411"/>
                  <a:pt x="699692" y="357906"/>
                </a:cubicBezTo>
                <a:cubicBezTo>
                  <a:pt x="697111" y="357906"/>
                  <a:pt x="697111" y="357906"/>
                  <a:pt x="694531" y="357906"/>
                </a:cubicBezTo>
                <a:cubicBezTo>
                  <a:pt x="694531" y="355409"/>
                  <a:pt x="689369" y="355409"/>
                  <a:pt x="684207" y="352905"/>
                </a:cubicBezTo>
                <a:cubicBezTo>
                  <a:pt x="679036" y="347896"/>
                  <a:pt x="681626" y="345391"/>
                  <a:pt x="681626" y="345391"/>
                </a:cubicBezTo>
                <a:cubicBezTo>
                  <a:pt x="681626" y="345391"/>
                  <a:pt x="689369" y="342894"/>
                  <a:pt x="691950" y="340390"/>
                </a:cubicBezTo>
                <a:cubicBezTo>
                  <a:pt x="691950" y="337885"/>
                  <a:pt x="697111" y="337885"/>
                  <a:pt x="699692" y="337885"/>
                </a:cubicBezTo>
                <a:cubicBezTo>
                  <a:pt x="699692" y="337885"/>
                  <a:pt x="704863" y="335381"/>
                  <a:pt x="707444" y="335381"/>
                </a:cubicBezTo>
                <a:cubicBezTo>
                  <a:pt x="707444" y="335381"/>
                  <a:pt x="710025" y="330380"/>
                  <a:pt x="710025" y="330380"/>
                </a:cubicBezTo>
                <a:cubicBezTo>
                  <a:pt x="710025" y="330380"/>
                  <a:pt x="710025" y="330380"/>
                  <a:pt x="715186" y="327875"/>
                </a:cubicBezTo>
                <a:cubicBezTo>
                  <a:pt x="715186" y="327875"/>
                  <a:pt x="715186" y="327875"/>
                  <a:pt x="715186" y="322866"/>
                </a:cubicBezTo>
                <a:cubicBezTo>
                  <a:pt x="715186" y="322866"/>
                  <a:pt x="717767" y="320369"/>
                  <a:pt x="720348" y="317865"/>
                </a:cubicBezTo>
                <a:cubicBezTo>
                  <a:pt x="720348" y="317865"/>
                  <a:pt x="733261" y="315360"/>
                  <a:pt x="733261" y="315360"/>
                </a:cubicBezTo>
                <a:close/>
                <a:moveTo>
                  <a:pt x="588670" y="255291"/>
                </a:moveTo>
                <a:cubicBezTo>
                  <a:pt x="596422" y="255291"/>
                  <a:pt x="599003" y="257795"/>
                  <a:pt x="599003" y="257795"/>
                </a:cubicBezTo>
                <a:cubicBezTo>
                  <a:pt x="599003" y="257795"/>
                  <a:pt x="599003" y="257795"/>
                  <a:pt x="601584" y="262796"/>
                </a:cubicBezTo>
                <a:cubicBezTo>
                  <a:pt x="601584" y="262796"/>
                  <a:pt x="604164" y="262796"/>
                  <a:pt x="601584" y="267805"/>
                </a:cubicBezTo>
                <a:cubicBezTo>
                  <a:pt x="596422" y="272814"/>
                  <a:pt x="591251" y="275311"/>
                  <a:pt x="591251" y="275311"/>
                </a:cubicBezTo>
                <a:cubicBezTo>
                  <a:pt x="591251" y="275311"/>
                  <a:pt x="596422" y="275311"/>
                  <a:pt x="591251" y="280320"/>
                </a:cubicBezTo>
                <a:cubicBezTo>
                  <a:pt x="586089" y="282825"/>
                  <a:pt x="583509" y="285329"/>
                  <a:pt x="580928" y="282825"/>
                </a:cubicBezTo>
                <a:cubicBezTo>
                  <a:pt x="580928" y="282825"/>
                  <a:pt x="578347" y="285329"/>
                  <a:pt x="578347" y="280320"/>
                </a:cubicBezTo>
                <a:cubicBezTo>
                  <a:pt x="575766" y="272814"/>
                  <a:pt x="578347" y="272814"/>
                  <a:pt x="575766" y="270310"/>
                </a:cubicBezTo>
                <a:cubicBezTo>
                  <a:pt x="573185" y="267805"/>
                  <a:pt x="570604" y="270310"/>
                  <a:pt x="573185" y="265301"/>
                </a:cubicBezTo>
                <a:cubicBezTo>
                  <a:pt x="573185" y="262796"/>
                  <a:pt x="573185" y="257795"/>
                  <a:pt x="578347" y="257795"/>
                </a:cubicBezTo>
                <a:cubicBezTo>
                  <a:pt x="583509" y="257795"/>
                  <a:pt x="583509" y="255291"/>
                  <a:pt x="588670" y="255291"/>
                </a:cubicBezTo>
                <a:close/>
                <a:moveTo>
                  <a:pt x="614497" y="252786"/>
                </a:moveTo>
                <a:cubicBezTo>
                  <a:pt x="614497" y="252786"/>
                  <a:pt x="619659" y="252786"/>
                  <a:pt x="619659" y="255291"/>
                </a:cubicBezTo>
                <a:cubicBezTo>
                  <a:pt x="619659" y="255291"/>
                  <a:pt x="619659" y="257795"/>
                  <a:pt x="617078" y="262796"/>
                </a:cubicBezTo>
                <a:cubicBezTo>
                  <a:pt x="614497" y="265301"/>
                  <a:pt x="611907" y="265301"/>
                  <a:pt x="611907" y="267805"/>
                </a:cubicBezTo>
                <a:cubicBezTo>
                  <a:pt x="611907" y="267805"/>
                  <a:pt x="611907" y="270310"/>
                  <a:pt x="611907" y="270310"/>
                </a:cubicBezTo>
                <a:cubicBezTo>
                  <a:pt x="611907" y="270310"/>
                  <a:pt x="617078" y="277816"/>
                  <a:pt x="617078" y="277816"/>
                </a:cubicBezTo>
                <a:cubicBezTo>
                  <a:pt x="617078" y="277816"/>
                  <a:pt x="619659" y="277816"/>
                  <a:pt x="614497" y="280320"/>
                </a:cubicBezTo>
                <a:cubicBezTo>
                  <a:pt x="609326" y="282825"/>
                  <a:pt x="606745" y="285329"/>
                  <a:pt x="606745" y="282825"/>
                </a:cubicBezTo>
                <a:cubicBezTo>
                  <a:pt x="604164" y="282825"/>
                  <a:pt x="606745" y="285329"/>
                  <a:pt x="604164" y="280320"/>
                </a:cubicBezTo>
                <a:cubicBezTo>
                  <a:pt x="601584" y="277816"/>
                  <a:pt x="596422" y="277816"/>
                  <a:pt x="601584" y="272814"/>
                </a:cubicBezTo>
                <a:cubicBezTo>
                  <a:pt x="604164" y="270310"/>
                  <a:pt x="606745" y="267805"/>
                  <a:pt x="606745" y="267805"/>
                </a:cubicBezTo>
                <a:cubicBezTo>
                  <a:pt x="606745" y="267805"/>
                  <a:pt x="606745" y="262796"/>
                  <a:pt x="606745" y="262796"/>
                </a:cubicBezTo>
                <a:cubicBezTo>
                  <a:pt x="606745" y="262796"/>
                  <a:pt x="609326" y="257795"/>
                  <a:pt x="609326" y="257795"/>
                </a:cubicBezTo>
                <a:cubicBezTo>
                  <a:pt x="609326" y="255291"/>
                  <a:pt x="614497" y="252786"/>
                  <a:pt x="614497" y="252786"/>
                </a:cubicBezTo>
                <a:close/>
                <a:moveTo>
                  <a:pt x="614497" y="182706"/>
                </a:moveTo>
                <a:cubicBezTo>
                  <a:pt x="614497" y="182706"/>
                  <a:pt x="614497" y="182706"/>
                  <a:pt x="627401" y="182706"/>
                </a:cubicBezTo>
                <a:cubicBezTo>
                  <a:pt x="627401" y="182706"/>
                  <a:pt x="637733" y="185211"/>
                  <a:pt x="632563" y="187715"/>
                </a:cubicBezTo>
                <a:cubicBezTo>
                  <a:pt x="627401" y="192716"/>
                  <a:pt x="619659" y="197725"/>
                  <a:pt x="617078" y="197725"/>
                </a:cubicBezTo>
                <a:cubicBezTo>
                  <a:pt x="617078" y="197725"/>
                  <a:pt x="609326" y="195221"/>
                  <a:pt x="606745" y="192716"/>
                </a:cubicBezTo>
                <a:cubicBezTo>
                  <a:pt x="604164" y="192716"/>
                  <a:pt x="601584" y="187715"/>
                  <a:pt x="604164" y="187715"/>
                </a:cubicBezTo>
                <a:cubicBezTo>
                  <a:pt x="604164" y="187715"/>
                  <a:pt x="614497" y="182706"/>
                  <a:pt x="614497" y="182706"/>
                </a:cubicBezTo>
                <a:close/>
                <a:moveTo>
                  <a:pt x="508637" y="165190"/>
                </a:moveTo>
                <a:cubicBezTo>
                  <a:pt x="511217" y="165190"/>
                  <a:pt x="521541" y="165190"/>
                  <a:pt x="521541" y="165190"/>
                </a:cubicBezTo>
                <a:cubicBezTo>
                  <a:pt x="521541" y="165190"/>
                  <a:pt x="526711" y="167687"/>
                  <a:pt x="526711" y="170191"/>
                </a:cubicBezTo>
                <a:cubicBezTo>
                  <a:pt x="526711" y="170191"/>
                  <a:pt x="529292" y="177705"/>
                  <a:pt x="529292" y="180201"/>
                </a:cubicBezTo>
                <a:cubicBezTo>
                  <a:pt x="526711" y="185211"/>
                  <a:pt x="531873" y="187715"/>
                  <a:pt x="524122" y="190220"/>
                </a:cubicBezTo>
                <a:cubicBezTo>
                  <a:pt x="518960" y="192716"/>
                  <a:pt x="513798" y="197725"/>
                  <a:pt x="508637" y="195221"/>
                </a:cubicBezTo>
                <a:cubicBezTo>
                  <a:pt x="503466" y="190220"/>
                  <a:pt x="503466" y="190220"/>
                  <a:pt x="500885" y="187715"/>
                </a:cubicBezTo>
                <a:cubicBezTo>
                  <a:pt x="500885" y="187715"/>
                  <a:pt x="498304" y="187715"/>
                  <a:pt x="498304" y="182706"/>
                </a:cubicBezTo>
                <a:cubicBezTo>
                  <a:pt x="500885" y="177705"/>
                  <a:pt x="500885" y="172696"/>
                  <a:pt x="503466" y="170191"/>
                </a:cubicBezTo>
                <a:cubicBezTo>
                  <a:pt x="506056" y="167687"/>
                  <a:pt x="508637" y="165190"/>
                  <a:pt x="508637" y="165190"/>
                </a:cubicBezTo>
                <a:close/>
                <a:moveTo>
                  <a:pt x="653219" y="0"/>
                </a:moveTo>
                <a:cubicBezTo>
                  <a:pt x="658389" y="2497"/>
                  <a:pt x="671294" y="5001"/>
                  <a:pt x="673875" y="5001"/>
                </a:cubicBezTo>
                <a:cubicBezTo>
                  <a:pt x="676456" y="5001"/>
                  <a:pt x="689369" y="12507"/>
                  <a:pt x="689369" y="12507"/>
                </a:cubicBezTo>
                <a:cubicBezTo>
                  <a:pt x="689369" y="12507"/>
                  <a:pt x="694531" y="25022"/>
                  <a:pt x="694531" y="27527"/>
                </a:cubicBezTo>
                <a:cubicBezTo>
                  <a:pt x="694531" y="30031"/>
                  <a:pt x="707444" y="45051"/>
                  <a:pt x="702282" y="45051"/>
                </a:cubicBezTo>
                <a:cubicBezTo>
                  <a:pt x="699692" y="45051"/>
                  <a:pt x="689369" y="47555"/>
                  <a:pt x="689369" y="47555"/>
                </a:cubicBezTo>
                <a:cubicBezTo>
                  <a:pt x="684207" y="55061"/>
                  <a:pt x="684207" y="55061"/>
                  <a:pt x="684207" y="55061"/>
                </a:cubicBezTo>
                <a:cubicBezTo>
                  <a:pt x="684207" y="55061"/>
                  <a:pt x="679036" y="65071"/>
                  <a:pt x="679036" y="67576"/>
                </a:cubicBezTo>
                <a:cubicBezTo>
                  <a:pt x="679036" y="70080"/>
                  <a:pt x="676456" y="82595"/>
                  <a:pt x="676456" y="82595"/>
                </a:cubicBezTo>
                <a:cubicBezTo>
                  <a:pt x="689369" y="110121"/>
                  <a:pt x="689369" y="110121"/>
                  <a:pt x="689369" y="110121"/>
                </a:cubicBezTo>
                <a:cubicBezTo>
                  <a:pt x="676456" y="127645"/>
                  <a:pt x="676456" y="127645"/>
                  <a:pt x="676456" y="127645"/>
                </a:cubicBezTo>
                <a:cubicBezTo>
                  <a:pt x="666132" y="137656"/>
                  <a:pt x="666132" y="137656"/>
                  <a:pt x="666132" y="137656"/>
                </a:cubicBezTo>
                <a:cubicBezTo>
                  <a:pt x="666132" y="137656"/>
                  <a:pt x="650638" y="137656"/>
                  <a:pt x="650638" y="135151"/>
                </a:cubicBezTo>
                <a:cubicBezTo>
                  <a:pt x="650638" y="132647"/>
                  <a:pt x="640314" y="127645"/>
                  <a:pt x="640314" y="127645"/>
                </a:cubicBezTo>
                <a:cubicBezTo>
                  <a:pt x="640314" y="127645"/>
                  <a:pt x="624820" y="130150"/>
                  <a:pt x="622239" y="132647"/>
                </a:cubicBezTo>
                <a:cubicBezTo>
                  <a:pt x="619659" y="132647"/>
                  <a:pt x="583509" y="135151"/>
                  <a:pt x="583509" y="135151"/>
                </a:cubicBezTo>
                <a:cubicBezTo>
                  <a:pt x="583509" y="135151"/>
                  <a:pt x="575766" y="132647"/>
                  <a:pt x="573185" y="132647"/>
                </a:cubicBezTo>
                <a:cubicBezTo>
                  <a:pt x="570604" y="132647"/>
                  <a:pt x="557691" y="132647"/>
                  <a:pt x="557691" y="132647"/>
                </a:cubicBezTo>
                <a:cubicBezTo>
                  <a:pt x="555110" y="122636"/>
                  <a:pt x="555110" y="122636"/>
                  <a:pt x="555110" y="122636"/>
                </a:cubicBezTo>
                <a:cubicBezTo>
                  <a:pt x="544778" y="125141"/>
                  <a:pt x="544778" y="125141"/>
                  <a:pt x="544778" y="125141"/>
                </a:cubicBezTo>
                <a:cubicBezTo>
                  <a:pt x="542197" y="135151"/>
                  <a:pt x="542197" y="135151"/>
                  <a:pt x="542197" y="135151"/>
                </a:cubicBezTo>
                <a:cubicBezTo>
                  <a:pt x="529292" y="142665"/>
                  <a:pt x="529292" y="142665"/>
                  <a:pt x="529292" y="142665"/>
                </a:cubicBezTo>
                <a:cubicBezTo>
                  <a:pt x="516379" y="150171"/>
                  <a:pt x="516379" y="150171"/>
                  <a:pt x="516379" y="150171"/>
                </a:cubicBezTo>
                <a:cubicBezTo>
                  <a:pt x="490562" y="150171"/>
                  <a:pt x="490562" y="150171"/>
                  <a:pt x="490562" y="150171"/>
                </a:cubicBezTo>
                <a:cubicBezTo>
                  <a:pt x="475067" y="150171"/>
                  <a:pt x="475067" y="150171"/>
                  <a:pt x="475067" y="150171"/>
                </a:cubicBezTo>
                <a:cubicBezTo>
                  <a:pt x="475067" y="155172"/>
                  <a:pt x="475067" y="155172"/>
                  <a:pt x="475067" y="155172"/>
                </a:cubicBezTo>
                <a:cubicBezTo>
                  <a:pt x="467325" y="170191"/>
                  <a:pt x="467325" y="170191"/>
                  <a:pt x="467325" y="170191"/>
                </a:cubicBezTo>
                <a:cubicBezTo>
                  <a:pt x="456992" y="177705"/>
                  <a:pt x="456992" y="177705"/>
                  <a:pt x="456992" y="177705"/>
                </a:cubicBezTo>
                <a:cubicBezTo>
                  <a:pt x="456992" y="177705"/>
                  <a:pt x="441507" y="182706"/>
                  <a:pt x="438926" y="185211"/>
                </a:cubicBezTo>
                <a:cubicBezTo>
                  <a:pt x="438926" y="185211"/>
                  <a:pt x="428594" y="182706"/>
                  <a:pt x="428594" y="182706"/>
                </a:cubicBezTo>
                <a:cubicBezTo>
                  <a:pt x="415681" y="190220"/>
                  <a:pt x="415681" y="190220"/>
                  <a:pt x="415681" y="190220"/>
                </a:cubicBezTo>
                <a:cubicBezTo>
                  <a:pt x="413100" y="197725"/>
                  <a:pt x="413100" y="197725"/>
                  <a:pt x="413100" y="197725"/>
                </a:cubicBezTo>
                <a:cubicBezTo>
                  <a:pt x="418270" y="202727"/>
                  <a:pt x="418270" y="202727"/>
                  <a:pt x="418270" y="202727"/>
                </a:cubicBezTo>
                <a:cubicBezTo>
                  <a:pt x="428594" y="207736"/>
                  <a:pt x="428594" y="207736"/>
                  <a:pt x="428594" y="207736"/>
                </a:cubicBezTo>
                <a:cubicBezTo>
                  <a:pt x="428594" y="207736"/>
                  <a:pt x="436337" y="210240"/>
                  <a:pt x="436337" y="212745"/>
                </a:cubicBezTo>
                <a:cubicBezTo>
                  <a:pt x="436337" y="212745"/>
                  <a:pt x="433756" y="217746"/>
                  <a:pt x="433756" y="217746"/>
                </a:cubicBezTo>
                <a:cubicBezTo>
                  <a:pt x="433756" y="230261"/>
                  <a:pt x="433756" y="230261"/>
                  <a:pt x="433756" y="230261"/>
                </a:cubicBezTo>
                <a:cubicBezTo>
                  <a:pt x="433756" y="230261"/>
                  <a:pt x="441507" y="232765"/>
                  <a:pt x="444088" y="232765"/>
                </a:cubicBezTo>
                <a:cubicBezTo>
                  <a:pt x="444088" y="232765"/>
                  <a:pt x="451831" y="227756"/>
                  <a:pt x="451831" y="227756"/>
                </a:cubicBezTo>
                <a:cubicBezTo>
                  <a:pt x="451831" y="225260"/>
                  <a:pt x="454412" y="222755"/>
                  <a:pt x="454412" y="222755"/>
                </a:cubicBezTo>
                <a:cubicBezTo>
                  <a:pt x="459573" y="227756"/>
                  <a:pt x="459573" y="227756"/>
                  <a:pt x="459573" y="227756"/>
                </a:cubicBezTo>
                <a:cubicBezTo>
                  <a:pt x="459573" y="227756"/>
                  <a:pt x="462163" y="232765"/>
                  <a:pt x="464744" y="232765"/>
                </a:cubicBezTo>
                <a:cubicBezTo>
                  <a:pt x="464744" y="232765"/>
                  <a:pt x="472487" y="232765"/>
                  <a:pt x="472487" y="232765"/>
                </a:cubicBezTo>
                <a:cubicBezTo>
                  <a:pt x="482819" y="237774"/>
                  <a:pt x="482819" y="237774"/>
                  <a:pt x="482819" y="237774"/>
                </a:cubicBezTo>
                <a:cubicBezTo>
                  <a:pt x="495723" y="247785"/>
                  <a:pt x="495723" y="247785"/>
                  <a:pt x="495723" y="247785"/>
                </a:cubicBezTo>
                <a:cubicBezTo>
                  <a:pt x="495723" y="247785"/>
                  <a:pt x="506056" y="252786"/>
                  <a:pt x="503466" y="255291"/>
                </a:cubicBezTo>
                <a:cubicBezTo>
                  <a:pt x="498304" y="257795"/>
                  <a:pt x="493142" y="260300"/>
                  <a:pt x="490562" y="260300"/>
                </a:cubicBezTo>
                <a:cubicBezTo>
                  <a:pt x="490562" y="260300"/>
                  <a:pt x="485400" y="257795"/>
                  <a:pt x="485400" y="255291"/>
                </a:cubicBezTo>
                <a:cubicBezTo>
                  <a:pt x="485400" y="250281"/>
                  <a:pt x="482819" y="247785"/>
                  <a:pt x="480229" y="247785"/>
                </a:cubicBezTo>
                <a:cubicBezTo>
                  <a:pt x="477648" y="247785"/>
                  <a:pt x="472487" y="242776"/>
                  <a:pt x="472487" y="242776"/>
                </a:cubicBezTo>
                <a:cubicBezTo>
                  <a:pt x="469906" y="242776"/>
                  <a:pt x="464744" y="242776"/>
                  <a:pt x="462163" y="245280"/>
                </a:cubicBezTo>
                <a:cubicBezTo>
                  <a:pt x="459573" y="245280"/>
                  <a:pt x="454412" y="245280"/>
                  <a:pt x="454412" y="242776"/>
                </a:cubicBezTo>
                <a:cubicBezTo>
                  <a:pt x="451831" y="242776"/>
                  <a:pt x="449250" y="235270"/>
                  <a:pt x="449250" y="235270"/>
                </a:cubicBezTo>
                <a:cubicBezTo>
                  <a:pt x="436337" y="232765"/>
                  <a:pt x="436337" y="232765"/>
                  <a:pt x="436337" y="232765"/>
                </a:cubicBezTo>
                <a:cubicBezTo>
                  <a:pt x="436337" y="232765"/>
                  <a:pt x="433756" y="235270"/>
                  <a:pt x="433756" y="237774"/>
                </a:cubicBezTo>
                <a:cubicBezTo>
                  <a:pt x="433756" y="237774"/>
                  <a:pt x="428594" y="242776"/>
                  <a:pt x="428594" y="242776"/>
                </a:cubicBezTo>
                <a:cubicBezTo>
                  <a:pt x="426013" y="245280"/>
                  <a:pt x="426013" y="245280"/>
                  <a:pt x="426013" y="245280"/>
                </a:cubicBezTo>
                <a:cubicBezTo>
                  <a:pt x="426013" y="250281"/>
                  <a:pt x="426013" y="250281"/>
                  <a:pt x="426013" y="250281"/>
                </a:cubicBezTo>
                <a:cubicBezTo>
                  <a:pt x="431175" y="255291"/>
                  <a:pt x="431175" y="255291"/>
                  <a:pt x="431175" y="255291"/>
                </a:cubicBezTo>
                <a:cubicBezTo>
                  <a:pt x="441507" y="262796"/>
                  <a:pt x="441507" y="262796"/>
                  <a:pt x="441507" y="262796"/>
                </a:cubicBezTo>
                <a:cubicBezTo>
                  <a:pt x="441507" y="262796"/>
                  <a:pt x="454412" y="265301"/>
                  <a:pt x="454412" y="265301"/>
                </a:cubicBezTo>
                <a:cubicBezTo>
                  <a:pt x="456992" y="265301"/>
                  <a:pt x="462163" y="272814"/>
                  <a:pt x="462163" y="272814"/>
                </a:cubicBezTo>
                <a:cubicBezTo>
                  <a:pt x="462163" y="280320"/>
                  <a:pt x="462163" y="280320"/>
                  <a:pt x="462163" y="280320"/>
                </a:cubicBezTo>
                <a:cubicBezTo>
                  <a:pt x="459573" y="287826"/>
                  <a:pt x="459573" y="287826"/>
                  <a:pt x="459573" y="287826"/>
                </a:cubicBezTo>
                <a:cubicBezTo>
                  <a:pt x="459573" y="287826"/>
                  <a:pt x="459573" y="292835"/>
                  <a:pt x="454412" y="290331"/>
                </a:cubicBezTo>
                <a:cubicBezTo>
                  <a:pt x="449250" y="287826"/>
                  <a:pt x="446669" y="285329"/>
                  <a:pt x="446669" y="285329"/>
                </a:cubicBezTo>
                <a:cubicBezTo>
                  <a:pt x="438926" y="282825"/>
                  <a:pt x="438926" y="282825"/>
                  <a:pt x="438926" y="282825"/>
                </a:cubicBezTo>
                <a:cubicBezTo>
                  <a:pt x="436337" y="272814"/>
                  <a:pt x="436337" y="272814"/>
                  <a:pt x="436337" y="272814"/>
                </a:cubicBezTo>
                <a:cubicBezTo>
                  <a:pt x="436337" y="272814"/>
                  <a:pt x="431175" y="267805"/>
                  <a:pt x="431175" y="267805"/>
                </a:cubicBezTo>
                <a:cubicBezTo>
                  <a:pt x="428594" y="267805"/>
                  <a:pt x="415681" y="260300"/>
                  <a:pt x="415681" y="260300"/>
                </a:cubicBezTo>
                <a:cubicBezTo>
                  <a:pt x="400195" y="260300"/>
                  <a:pt x="400195" y="260300"/>
                  <a:pt x="400195" y="260300"/>
                </a:cubicBezTo>
                <a:cubicBezTo>
                  <a:pt x="389863" y="260300"/>
                  <a:pt x="389863" y="260300"/>
                  <a:pt x="389863" y="260300"/>
                </a:cubicBezTo>
                <a:cubicBezTo>
                  <a:pt x="387282" y="267805"/>
                  <a:pt x="387282" y="267805"/>
                  <a:pt x="387282" y="267805"/>
                </a:cubicBezTo>
                <a:cubicBezTo>
                  <a:pt x="387282" y="267805"/>
                  <a:pt x="387282" y="272814"/>
                  <a:pt x="389863" y="272814"/>
                </a:cubicBezTo>
                <a:cubicBezTo>
                  <a:pt x="389863" y="275311"/>
                  <a:pt x="397615" y="280320"/>
                  <a:pt x="397615" y="280320"/>
                </a:cubicBezTo>
                <a:cubicBezTo>
                  <a:pt x="397615" y="280320"/>
                  <a:pt x="402776" y="280320"/>
                  <a:pt x="402776" y="282825"/>
                </a:cubicBezTo>
                <a:cubicBezTo>
                  <a:pt x="405357" y="285329"/>
                  <a:pt x="410519" y="290331"/>
                  <a:pt x="410519" y="290331"/>
                </a:cubicBezTo>
                <a:cubicBezTo>
                  <a:pt x="410519" y="290331"/>
                  <a:pt x="413100" y="290331"/>
                  <a:pt x="415681" y="290331"/>
                </a:cubicBezTo>
                <a:cubicBezTo>
                  <a:pt x="420851" y="290331"/>
                  <a:pt x="426013" y="292835"/>
                  <a:pt x="426013" y="292835"/>
                </a:cubicBezTo>
                <a:cubicBezTo>
                  <a:pt x="433756" y="295340"/>
                  <a:pt x="433756" y="295340"/>
                  <a:pt x="433756" y="295340"/>
                </a:cubicBezTo>
                <a:cubicBezTo>
                  <a:pt x="436337" y="297836"/>
                  <a:pt x="436337" y="297836"/>
                  <a:pt x="436337" y="297836"/>
                </a:cubicBezTo>
                <a:cubicBezTo>
                  <a:pt x="436337" y="297836"/>
                  <a:pt x="428594" y="300341"/>
                  <a:pt x="426013" y="300341"/>
                </a:cubicBezTo>
                <a:cubicBezTo>
                  <a:pt x="423432" y="302845"/>
                  <a:pt x="415681" y="302845"/>
                  <a:pt x="415681" y="302845"/>
                </a:cubicBezTo>
                <a:cubicBezTo>
                  <a:pt x="415681" y="302845"/>
                  <a:pt x="410519" y="297836"/>
                  <a:pt x="407938" y="297836"/>
                </a:cubicBezTo>
                <a:cubicBezTo>
                  <a:pt x="407938" y="297836"/>
                  <a:pt x="400195" y="300341"/>
                  <a:pt x="400195" y="300341"/>
                </a:cubicBezTo>
                <a:cubicBezTo>
                  <a:pt x="400195" y="300341"/>
                  <a:pt x="395034" y="305350"/>
                  <a:pt x="392444" y="300341"/>
                </a:cubicBezTo>
                <a:cubicBezTo>
                  <a:pt x="389863" y="295340"/>
                  <a:pt x="387282" y="290331"/>
                  <a:pt x="387282" y="290331"/>
                </a:cubicBezTo>
                <a:cubicBezTo>
                  <a:pt x="387282" y="285329"/>
                  <a:pt x="387282" y="285329"/>
                  <a:pt x="387282" y="285329"/>
                </a:cubicBezTo>
                <a:cubicBezTo>
                  <a:pt x="387282" y="277816"/>
                  <a:pt x="387282" y="277816"/>
                  <a:pt x="387282" y="277816"/>
                </a:cubicBezTo>
                <a:cubicBezTo>
                  <a:pt x="384701" y="270310"/>
                  <a:pt x="384701" y="270310"/>
                  <a:pt x="384701" y="270310"/>
                </a:cubicBezTo>
                <a:cubicBezTo>
                  <a:pt x="374378" y="265301"/>
                  <a:pt x="374378" y="265301"/>
                  <a:pt x="374378" y="265301"/>
                </a:cubicBezTo>
                <a:cubicBezTo>
                  <a:pt x="361465" y="265301"/>
                  <a:pt x="361465" y="265301"/>
                  <a:pt x="361465" y="265301"/>
                </a:cubicBezTo>
                <a:cubicBezTo>
                  <a:pt x="348551" y="257795"/>
                  <a:pt x="348551" y="257795"/>
                  <a:pt x="348551" y="257795"/>
                </a:cubicBezTo>
                <a:cubicBezTo>
                  <a:pt x="333066" y="252786"/>
                  <a:pt x="333066" y="252786"/>
                  <a:pt x="333066" y="252786"/>
                </a:cubicBezTo>
                <a:cubicBezTo>
                  <a:pt x="327895" y="242776"/>
                  <a:pt x="327895" y="242776"/>
                  <a:pt x="327895" y="242776"/>
                </a:cubicBezTo>
                <a:cubicBezTo>
                  <a:pt x="338228" y="235270"/>
                  <a:pt x="338228" y="235270"/>
                  <a:pt x="338228" y="235270"/>
                </a:cubicBezTo>
                <a:cubicBezTo>
                  <a:pt x="335647" y="227756"/>
                  <a:pt x="335647" y="227756"/>
                  <a:pt x="335647" y="227756"/>
                </a:cubicBezTo>
                <a:cubicBezTo>
                  <a:pt x="330485" y="222755"/>
                  <a:pt x="330485" y="222755"/>
                  <a:pt x="330485" y="222755"/>
                </a:cubicBezTo>
                <a:cubicBezTo>
                  <a:pt x="317572" y="230261"/>
                  <a:pt x="317572" y="230261"/>
                  <a:pt x="317572" y="230261"/>
                </a:cubicBezTo>
                <a:cubicBezTo>
                  <a:pt x="317572" y="237774"/>
                  <a:pt x="317572" y="237774"/>
                  <a:pt x="317572" y="237774"/>
                </a:cubicBezTo>
                <a:cubicBezTo>
                  <a:pt x="304659" y="242776"/>
                  <a:pt x="304659" y="242776"/>
                  <a:pt x="304659" y="242776"/>
                </a:cubicBezTo>
                <a:cubicBezTo>
                  <a:pt x="299497" y="252786"/>
                  <a:pt x="299497" y="252786"/>
                  <a:pt x="299497" y="252786"/>
                </a:cubicBezTo>
                <a:cubicBezTo>
                  <a:pt x="307248" y="260300"/>
                  <a:pt x="307248" y="260300"/>
                  <a:pt x="307248" y="260300"/>
                </a:cubicBezTo>
                <a:cubicBezTo>
                  <a:pt x="307248" y="272814"/>
                  <a:pt x="307248" y="272814"/>
                  <a:pt x="307248" y="272814"/>
                </a:cubicBezTo>
                <a:cubicBezTo>
                  <a:pt x="307248" y="272814"/>
                  <a:pt x="304659" y="285329"/>
                  <a:pt x="307248" y="287826"/>
                </a:cubicBezTo>
                <a:cubicBezTo>
                  <a:pt x="307248" y="287826"/>
                  <a:pt x="304659" y="295340"/>
                  <a:pt x="304659" y="300341"/>
                </a:cubicBezTo>
                <a:cubicBezTo>
                  <a:pt x="307248" y="302845"/>
                  <a:pt x="307248" y="305350"/>
                  <a:pt x="312410" y="307854"/>
                </a:cubicBezTo>
                <a:cubicBezTo>
                  <a:pt x="314991" y="310351"/>
                  <a:pt x="314991" y="310351"/>
                  <a:pt x="320153" y="312856"/>
                </a:cubicBezTo>
                <a:cubicBezTo>
                  <a:pt x="325315" y="315360"/>
                  <a:pt x="327895" y="317865"/>
                  <a:pt x="327895" y="317865"/>
                </a:cubicBezTo>
                <a:cubicBezTo>
                  <a:pt x="333066" y="327875"/>
                  <a:pt x="333066" y="327875"/>
                  <a:pt x="333066" y="327875"/>
                </a:cubicBezTo>
                <a:cubicBezTo>
                  <a:pt x="333066" y="327875"/>
                  <a:pt x="335647" y="330380"/>
                  <a:pt x="338228" y="330380"/>
                </a:cubicBezTo>
                <a:cubicBezTo>
                  <a:pt x="340809" y="332884"/>
                  <a:pt x="348551" y="335381"/>
                  <a:pt x="348551" y="337885"/>
                </a:cubicBezTo>
                <a:cubicBezTo>
                  <a:pt x="348551" y="342894"/>
                  <a:pt x="351141" y="347896"/>
                  <a:pt x="351141" y="347896"/>
                </a:cubicBezTo>
                <a:cubicBezTo>
                  <a:pt x="351141" y="347896"/>
                  <a:pt x="353722" y="352905"/>
                  <a:pt x="353722" y="352905"/>
                </a:cubicBezTo>
                <a:cubicBezTo>
                  <a:pt x="356303" y="355409"/>
                  <a:pt x="358884" y="352905"/>
                  <a:pt x="358884" y="355409"/>
                </a:cubicBezTo>
                <a:cubicBezTo>
                  <a:pt x="361465" y="357906"/>
                  <a:pt x="358884" y="360411"/>
                  <a:pt x="364045" y="362915"/>
                </a:cubicBezTo>
                <a:cubicBezTo>
                  <a:pt x="366626" y="367924"/>
                  <a:pt x="371788" y="370421"/>
                  <a:pt x="371788" y="370421"/>
                </a:cubicBezTo>
                <a:cubicBezTo>
                  <a:pt x="374378" y="370421"/>
                  <a:pt x="379540" y="372925"/>
                  <a:pt x="379540" y="372925"/>
                </a:cubicBezTo>
                <a:cubicBezTo>
                  <a:pt x="395034" y="382936"/>
                  <a:pt x="395034" y="382936"/>
                  <a:pt x="395034" y="382936"/>
                </a:cubicBezTo>
                <a:cubicBezTo>
                  <a:pt x="405357" y="395451"/>
                  <a:pt x="405357" y="395451"/>
                  <a:pt x="405357" y="395451"/>
                </a:cubicBezTo>
                <a:cubicBezTo>
                  <a:pt x="413100" y="402964"/>
                  <a:pt x="413100" y="402964"/>
                  <a:pt x="413100" y="402964"/>
                </a:cubicBezTo>
                <a:cubicBezTo>
                  <a:pt x="410519" y="412974"/>
                  <a:pt x="410519" y="412974"/>
                  <a:pt x="410519" y="412974"/>
                </a:cubicBezTo>
                <a:cubicBezTo>
                  <a:pt x="407938" y="417976"/>
                  <a:pt x="407938" y="417976"/>
                  <a:pt x="407938" y="417976"/>
                </a:cubicBezTo>
                <a:cubicBezTo>
                  <a:pt x="407938" y="417976"/>
                  <a:pt x="402776" y="420480"/>
                  <a:pt x="400195" y="420480"/>
                </a:cubicBezTo>
                <a:cubicBezTo>
                  <a:pt x="400195" y="420480"/>
                  <a:pt x="395034" y="422985"/>
                  <a:pt x="395034" y="422985"/>
                </a:cubicBezTo>
                <a:cubicBezTo>
                  <a:pt x="395034" y="422985"/>
                  <a:pt x="392444" y="420480"/>
                  <a:pt x="392444" y="420480"/>
                </a:cubicBezTo>
                <a:cubicBezTo>
                  <a:pt x="395034" y="417976"/>
                  <a:pt x="402776" y="415479"/>
                  <a:pt x="402776" y="415479"/>
                </a:cubicBezTo>
                <a:cubicBezTo>
                  <a:pt x="402776" y="415479"/>
                  <a:pt x="402776" y="407965"/>
                  <a:pt x="400195" y="407965"/>
                </a:cubicBezTo>
                <a:cubicBezTo>
                  <a:pt x="397615" y="405461"/>
                  <a:pt x="389863" y="400460"/>
                  <a:pt x="389863" y="400460"/>
                </a:cubicBezTo>
                <a:cubicBezTo>
                  <a:pt x="384701" y="395451"/>
                  <a:pt x="384701" y="395451"/>
                  <a:pt x="384701" y="395451"/>
                </a:cubicBezTo>
                <a:cubicBezTo>
                  <a:pt x="376959" y="395451"/>
                  <a:pt x="376959" y="395451"/>
                  <a:pt x="376959" y="395451"/>
                </a:cubicBezTo>
                <a:cubicBezTo>
                  <a:pt x="376959" y="395451"/>
                  <a:pt x="371788" y="395451"/>
                  <a:pt x="371788" y="397955"/>
                </a:cubicBezTo>
                <a:cubicBezTo>
                  <a:pt x="369207" y="400460"/>
                  <a:pt x="361465" y="405461"/>
                  <a:pt x="361465" y="405461"/>
                </a:cubicBezTo>
                <a:cubicBezTo>
                  <a:pt x="356303" y="415479"/>
                  <a:pt x="356303" y="415479"/>
                  <a:pt x="356303" y="415479"/>
                </a:cubicBezTo>
                <a:cubicBezTo>
                  <a:pt x="369207" y="417976"/>
                  <a:pt x="369207" y="417976"/>
                  <a:pt x="369207" y="417976"/>
                </a:cubicBezTo>
                <a:cubicBezTo>
                  <a:pt x="369207" y="417976"/>
                  <a:pt x="374378" y="422985"/>
                  <a:pt x="374378" y="422985"/>
                </a:cubicBezTo>
                <a:cubicBezTo>
                  <a:pt x="374378" y="425489"/>
                  <a:pt x="379540" y="430491"/>
                  <a:pt x="379540" y="430491"/>
                </a:cubicBezTo>
                <a:cubicBezTo>
                  <a:pt x="384701" y="432995"/>
                  <a:pt x="384701" y="432995"/>
                  <a:pt x="384701" y="432995"/>
                </a:cubicBezTo>
                <a:cubicBezTo>
                  <a:pt x="384701" y="438004"/>
                  <a:pt x="384701" y="438004"/>
                  <a:pt x="384701" y="438004"/>
                </a:cubicBezTo>
                <a:cubicBezTo>
                  <a:pt x="382120" y="445510"/>
                  <a:pt x="382120" y="445510"/>
                  <a:pt x="382120" y="445510"/>
                </a:cubicBezTo>
                <a:cubicBezTo>
                  <a:pt x="374378" y="455520"/>
                  <a:pt x="374378" y="455520"/>
                  <a:pt x="374378" y="455520"/>
                </a:cubicBezTo>
                <a:cubicBezTo>
                  <a:pt x="374378" y="455520"/>
                  <a:pt x="369207" y="458025"/>
                  <a:pt x="369207" y="458025"/>
                </a:cubicBezTo>
                <a:cubicBezTo>
                  <a:pt x="366626" y="458025"/>
                  <a:pt x="361465" y="463034"/>
                  <a:pt x="361465" y="463034"/>
                </a:cubicBezTo>
                <a:cubicBezTo>
                  <a:pt x="361465" y="463034"/>
                  <a:pt x="358884" y="463034"/>
                  <a:pt x="358884" y="463034"/>
                </a:cubicBezTo>
                <a:cubicBezTo>
                  <a:pt x="356303" y="463034"/>
                  <a:pt x="351141" y="460529"/>
                  <a:pt x="348551" y="460529"/>
                </a:cubicBezTo>
                <a:cubicBezTo>
                  <a:pt x="348551" y="460529"/>
                  <a:pt x="343390" y="463034"/>
                  <a:pt x="343390" y="463034"/>
                </a:cubicBezTo>
                <a:cubicBezTo>
                  <a:pt x="343390" y="463034"/>
                  <a:pt x="335647" y="468035"/>
                  <a:pt x="345970" y="470540"/>
                </a:cubicBezTo>
                <a:cubicBezTo>
                  <a:pt x="356303" y="470540"/>
                  <a:pt x="358884" y="470540"/>
                  <a:pt x="361465" y="470540"/>
                </a:cubicBezTo>
                <a:cubicBezTo>
                  <a:pt x="361465" y="470540"/>
                  <a:pt x="371788" y="470540"/>
                  <a:pt x="371788" y="470540"/>
                </a:cubicBezTo>
                <a:cubicBezTo>
                  <a:pt x="371788" y="470540"/>
                  <a:pt x="374378" y="470540"/>
                  <a:pt x="376959" y="473044"/>
                </a:cubicBezTo>
                <a:cubicBezTo>
                  <a:pt x="382120" y="473044"/>
                  <a:pt x="384701" y="473044"/>
                  <a:pt x="387282" y="475549"/>
                </a:cubicBezTo>
                <a:cubicBezTo>
                  <a:pt x="389863" y="475549"/>
                  <a:pt x="392444" y="478045"/>
                  <a:pt x="392444" y="478045"/>
                </a:cubicBezTo>
                <a:cubicBezTo>
                  <a:pt x="392444" y="480550"/>
                  <a:pt x="392444" y="480550"/>
                  <a:pt x="395034" y="480550"/>
                </a:cubicBezTo>
                <a:cubicBezTo>
                  <a:pt x="397615" y="480550"/>
                  <a:pt x="400195" y="483054"/>
                  <a:pt x="400195" y="483054"/>
                </a:cubicBezTo>
                <a:cubicBezTo>
                  <a:pt x="402776" y="483054"/>
                  <a:pt x="402776" y="483054"/>
                  <a:pt x="402776" y="483054"/>
                </a:cubicBezTo>
                <a:cubicBezTo>
                  <a:pt x="402776" y="483054"/>
                  <a:pt x="405357" y="483054"/>
                  <a:pt x="407938" y="483054"/>
                </a:cubicBezTo>
                <a:cubicBezTo>
                  <a:pt x="410519" y="483054"/>
                  <a:pt x="410519" y="480550"/>
                  <a:pt x="413100" y="480550"/>
                </a:cubicBezTo>
                <a:cubicBezTo>
                  <a:pt x="415681" y="480550"/>
                  <a:pt x="423432" y="480550"/>
                  <a:pt x="423432" y="480550"/>
                </a:cubicBezTo>
                <a:cubicBezTo>
                  <a:pt x="428594" y="490560"/>
                  <a:pt x="428594" y="490560"/>
                  <a:pt x="428594" y="490560"/>
                </a:cubicBezTo>
                <a:cubicBezTo>
                  <a:pt x="428594" y="490560"/>
                  <a:pt x="428594" y="493065"/>
                  <a:pt x="431175" y="493065"/>
                </a:cubicBezTo>
                <a:cubicBezTo>
                  <a:pt x="431175" y="495569"/>
                  <a:pt x="436337" y="498074"/>
                  <a:pt x="438926" y="498074"/>
                </a:cubicBezTo>
                <a:cubicBezTo>
                  <a:pt x="441507" y="498074"/>
                  <a:pt x="462163" y="493065"/>
                  <a:pt x="462163" y="493065"/>
                </a:cubicBezTo>
                <a:cubicBezTo>
                  <a:pt x="451831" y="485559"/>
                  <a:pt x="451831" y="485559"/>
                  <a:pt x="451831" y="485559"/>
                </a:cubicBezTo>
                <a:cubicBezTo>
                  <a:pt x="451831" y="485559"/>
                  <a:pt x="446669" y="480550"/>
                  <a:pt x="444088" y="478045"/>
                </a:cubicBezTo>
                <a:cubicBezTo>
                  <a:pt x="444088" y="475549"/>
                  <a:pt x="431175" y="468035"/>
                  <a:pt x="431175" y="468035"/>
                </a:cubicBezTo>
                <a:cubicBezTo>
                  <a:pt x="418270" y="465531"/>
                  <a:pt x="418270" y="465531"/>
                  <a:pt x="418270" y="465531"/>
                </a:cubicBezTo>
                <a:cubicBezTo>
                  <a:pt x="402776" y="458025"/>
                  <a:pt x="402776" y="458025"/>
                  <a:pt x="402776" y="458025"/>
                </a:cubicBezTo>
                <a:cubicBezTo>
                  <a:pt x="387282" y="453016"/>
                  <a:pt x="387282" y="453016"/>
                  <a:pt x="387282" y="453016"/>
                </a:cubicBezTo>
                <a:cubicBezTo>
                  <a:pt x="387282" y="453016"/>
                  <a:pt x="392444" y="443005"/>
                  <a:pt x="395034" y="440501"/>
                </a:cubicBezTo>
                <a:cubicBezTo>
                  <a:pt x="395034" y="438004"/>
                  <a:pt x="395034" y="430491"/>
                  <a:pt x="397615" y="430491"/>
                </a:cubicBezTo>
                <a:cubicBezTo>
                  <a:pt x="400195" y="432995"/>
                  <a:pt x="405357" y="432995"/>
                  <a:pt x="407938" y="432995"/>
                </a:cubicBezTo>
                <a:cubicBezTo>
                  <a:pt x="410519" y="432995"/>
                  <a:pt x="415681" y="430491"/>
                  <a:pt x="418270" y="430491"/>
                </a:cubicBezTo>
                <a:cubicBezTo>
                  <a:pt x="420851" y="430491"/>
                  <a:pt x="426013" y="432995"/>
                  <a:pt x="426013" y="432995"/>
                </a:cubicBezTo>
                <a:cubicBezTo>
                  <a:pt x="426013" y="432995"/>
                  <a:pt x="428594" y="438004"/>
                  <a:pt x="428594" y="440501"/>
                </a:cubicBezTo>
                <a:cubicBezTo>
                  <a:pt x="431175" y="440501"/>
                  <a:pt x="431175" y="445510"/>
                  <a:pt x="433756" y="448014"/>
                </a:cubicBezTo>
                <a:cubicBezTo>
                  <a:pt x="436337" y="448014"/>
                  <a:pt x="449250" y="453016"/>
                  <a:pt x="449250" y="453016"/>
                </a:cubicBezTo>
                <a:cubicBezTo>
                  <a:pt x="449250" y="453016"/>
                  <a:pt x="464744" y="458025"/>
                  <a:pt x="464744" y="458025"/>
                </a:cubicBezTo>
                <a:cubicBezTo>
                  <a:pt x="467325" y="458025"/>
                  <a:pt x="472487" y="458025"/>
                  <a:pt x="472487" y="458025"/>
                </a:cubicBezTo>
                <a:cubicBezTo>
                  <a:pt x="480229" y="465531"/>
                  <a:pt x="480229" y="465531"/>
                  <a:pt x="480229" y="465531"/>
                </a:cubicBezTo>
                <a:cubicBezTo>
                  <a:pt x="495723" y="463034"/>
                  <a:pt x="495723" y="463034"/>
                  <a:pt x="495723" y="463034"/>
                </a:cubicBezTo>
                <a:cubicBezTo>
                  <a:pt x="511217" y="460529"/>
                  <a:pt x="511217" y="460529"/>
                  <a:pt x="511217" y="460529"/>
                </a:cubicBezTo>
                <a:cubicBezTo>
                  <a:pt x="513798" y="465531"/>
                  <a:pt x="513798" y="465531"/>
                  <a:pt x="513798" y="465531"/>
                </a:cubicBezTo>
                <a:cubicBezTo>
                  <a:pt x="513798" y="465531"/>
                  <a:pt x="521541" y="470540"/>
                  <a:pt x="521541" y="470540"/>
                </a:cubicBezTo>
                <a:cubicBezTo>
                  <a:pt x="521541" y="473044"/>
                  <a:pt x="526711" y="483054"/>
                  <a:pt x="526711" y="483054"/>
                </a:cubicBezTo>
                <a:cubicBezTo>
                  <a:pt x="526711" y="483054"/>
                  <a:pt x="526711" y="490560"/>
                  <a:pt x="526711" y="490560"/>
                </a:cubicBezTo>
                <a:cubicBezTo>
                  <a:pt x="526711" y="493065"/>
                  <a:pt x="531873" y="503075"/>
                  <a:pt x="531873" y="503075"/>
                </a:cubicBezTo>
                <a:cubicBezTo>
                  <a:pt x="534454" y="505580"/>
                  <a:pt x="544778" y="515590"/>
                  <a:pt x="544778" y="518094"/>
                </a:cubicBezTo>
                <a:cubicBezTo>
                  <a:pt x="544778" y="518094"/>
                  <a:pt x="549948" y="525600"/>
                  <a:pt x="552529" y="525600"/>
                </a:cubicBezTo>
                <a:cubicBezTo>
                  <a:pt x="552529" y="525600"/>
                  <a:pt x="555110" y="523104"/>
                  <a:pt x="555110" y="523104"/>
                </a:cubicBezTo>
                <a:cubicBezTo>
                  <a:pt x="557691" y="523104"/>
                  <a:pt x="565434" y="518094"/>
                  <a:pt x="565434" y="518094"/>
                </a:cubicBezTo>
                <a:cubicBezTo>
                  <a:pt x="565434" y="518094"/>
                  <a:pt x="573185" y="518094"/>
                  <a:pt x="573185" y="520599"/>
                </a:cubicBezTo>
                <a:cubicBezTo>
                  <a:pt x="573185" y="523104"/>
                  <a:pt x="583509" y="530609"/>
                  <a:pt x="583509" y="530609"/>
                </a:cubicBezTo>
                <a:cubicBezTo>
                  <a:pt x="583509" y="530609"/>
                  <a:pt x="586089" y="540620"/>
                  <a:pt x="586089" y="540620"/>
                </a:cubicBezTo>
                <a:cubicBezTo>
                  <a:pt x="583509" y="543124"/>
                  <a:pt x="575766" y="545629"/>
                  <a:pt x="575766" y="548125"/>
                </a:cubicBezTo>
                <a:cubicBezTo>
                  <a:pt x="573185" y="548125"/>
                  <a:pt x="565434" y="548125"/>
                  <a:pt x="565434" y="548125"/>
                </a:cubicBezTo>
                <a:cubicBezTo>
                  <a:pt x="562853" y="550630"/>
                  <a:pt x="552529" y="553134"/>
                  <a:pt x="552529" y="553134"/>
                </a:cubicBezTo>
                <a:cubicBezTo>
                  <a:pt x="552529" y="543124"/>
                  <a:pt x="552529" y="543124"/>
                  <a:pt x="552529" y="543124"/>
                </a:cubicBezTo>
                <a:cubicBezTo>
                  <a:pt x="552529" y="543124"/>
                  <a:pt x="552529" y="540620"/>
                  <a:pt x="549948" y="540620"/>
                </a:cubicBezTo>
                <a:cubicBezTo>
                  <a:pt x="549948" y="540620"/>
                  <a:pt x="534454" y="535610"/>
                  <a:pt x="534454" y="535610"/>
                </a:cubicBezTo>
                <a:cubicBezTo>
                  <a:pt x="531873" y="523104"/>
                  <a:pt x="531873" y="523104"/>
                  <a:pt x="531873" y="523104"/>
                </a:cubicBezTo>
                <a:cubicBezTo>
                  <a:pt x="524122" y="515590"/>
                  <a:pt x="524122" y="515590"/>
                  <a:pt x="524122" y="515590"/>
                </a:cubicBezTo>
                <a:cubicBezTo>
                  <a:pt x="516379" y="510589"/>
                  <a:pt x="516379" y="510589"/>
                  <a:pt x="516379" y="510589"/>
                </a:cubicBezTo>
                <a:cubicBezTo>
                  <a:pt x="511217" y="503075"/>
                  <a:pt x="511217" y="503075"/>
                  <a:pt x="511217" y="503075"/>
                </a:cubicBezTo>
                <a:cubicBezTo>
                  <a:pt x="500885" y="503075"/>
                  <a:pt x="500885" y="503075"/>
                  <a:pt x="500885" y="503075"/>
                </a:cubicBezTo>
                <a:cubicBezTo>
                  <a:pt x="500885" y="503075"/>
                  <a:pt x="495723" y="505580"/>
                  <a:pt x="495723" y="505580"/>
                </a:cubicBezTo>
                <a:cubicBezTo>
                  <a:pt x="493142" y="508084"/>
                  <a:pt x="482819" y="505580"/>
                  <a:pt x="482819" y="505580"/>
                </a:cubicBezTo>
                <a:cubicBezTo>
                  <a:pt x="475067" y="508084"/>
                  <a:pt x="475067" y="508084"/>
                  <a:pt x="475067" y="508084"/>
                </a:cubicBezTo>
                <a:cubicBezTo>
                  <a:pt x="475067" y="513085"/>
                  <a:pt x="475067" y="513085"/>
                  <a:pt x="475067" y="513085"/>
                </a:cubicBezTo>
                <a:cubicBezTo>
                  <a:pt x="487981" y="513085"/>
                  <a:pt x="487981" y="513085"/>
                  <a:pt x="487981" y="513085"/>
                </a:cubicBezTo>
                <a:cubicBezTo>
                  <a:pt x="498304" y="515590"/>
                  <a:pt x="498304" y="515590"/>
                  <a:pt x="498304" y="515590"/>
                </a:cubicBezTo>
                <a:cubicBezTo>
                  <a:pt x="513798" y="518094"/>
                  <a:pt x="513798" y="518094"/>
                  <a:pt x="513798" y="518094"/>
                </a:cubicBezTo>
                <a:cubicBezTo>
                  <a:pt x="513798" y="528105"/>
                  <a:pt x="513798" y="528105"/>
                  <a:pt x="513798" y="528105"/>
                </a:cubicBezTo>
                <a:cubicBezTo>
                  <a:pt x="513798" y="528105"/>
                  <a:pt x="516379" y="533114"/>
                  <a:pt x="516379" y="535610"/>
                </a:cubicBezTo>
                <a:cubicBezTo>
                  <a:pt x="516379" y="538115"/>
                  <a:pt x="521541" y="548125"/>
                  <a:pt x="521541" y="548125"/>
                </a:cubicBezTo>
                <a:cubicBezTo>
                  <a:pt x="526711" y="563145"/>
                  <a:pt x="526711" y="563145"/>
                  <a:pt x="526711" y="563145"/>
                </a:cubicBezTo>
                <a:cubicBezTo>
                  <a:pt x="531873" y="573155"/>
                  <a:pt x="531873" y="573155"/>
                  <a:pt x="531873" y="573155"/>
                </a:cubicBezTo>
                <a:cubicBezTo>
                  <a:pt x="537035" y="575660"/>
                  <a:pt x="537035" y="575660"/>
                  <a:pt x="537035" y="575660"/>
                </a:cubicBezTo>
                <a:cubicBezTo>
                  <a:pt x="537035" y="585670"/>
                  <a:pt x="537035" y="585670"/>
                  <a:pt x="537035" y="585670"/>
                </a:cubicBezTo>
                <a:cubicBezTo>
                  <a:pt x="542197" y="588174"/>
                  <a:pt x="542197" y="588174"/>
                  <a:pt x="542197" y="588174"/>
                </a:cubicBezTo>
                <a:cubicBezTo>
                  <a:pt x="542197" y="588174"/>
                  <a:pt x="539616" y="590679"/>
                  <a:pt x="539616" y="593184"/>
                </a:cubicBezTo>
                <a:cubicBezTo>
                  <a:pt x="539616" y="593184"/>
                  <a:pt x="534454" y="600689"/>
                  <a:pt x="534454" y="600689"/>
                </a:cubicBezTo>
                <a:cubicBezTo>
                  <a:pt x="534454" y="600689"/>
                  <a:pt x="529292" y="600689"/>
                  <a:pt x="526711" y="600689"/>
                </a:cubicBezTo>
                <a:cubicBezTo>
                  <a:pt x="526711" y="598185"/>
                  <a:pt x="524122" y="593184"/>
                  <a:pt x="521541" y="593184"/>
                </a:cubicBezTo>
                <a:cubicBezTo>
                  <a:pt x="516379" y="590679"/>
                  <a:pt x="516379" y="585670"/>
                  <a:pt x="513798" y="585670"/>
                </a:cubicBezTo>
                <a:cubicBezTo>
                  <a:pt x="511217" y="585670"/>
                  <a:pt x="503466" y="585670"/>
                  <a:pt x="503466" y="585670"/>
                </a:cubicBezTo>
                <a:cubicBezTo>
                  <a:pt x="503466" y="585670"/>
                  <a:pt x="498304" y="578164"/>
                  <a:pt x="495723" y="575660"/>
                </a:cubicBezTo>
                <a:cubicBezTo>
                  <a:pt x="495723" y="575660"/>
                  <a:pt x="493142" y="573155"/>
                  <a:pt x="490562" y="570658"/>
                </a:cubicBezTo>
                <a:cubicBezTo>
                  <a:pt x="487981" y="568154"/>
                  <a:pt x="482819" y="560640"/>
                  <a:pt x="482819" y="563145"/>
                </a:cubicBezTo>
                <a:cubicBezTo>
                  <a:pt x="482819" y="568154"/>
                  <a:pt x="485400" y="573155"/>
                  <a:pt x="482819" y="573155"/>
                </a:cubicBezTo>
                <a:cubicBezTo>
                  <a:pt x="477648" y="573155"/>
                  <a:pt x="475067" y="573155"/>
                  <a:pt x="475067" y="573155"/>
                </a:cubicBezTo>
                <a:cubicBezTo>
                  <a:pt x="475067" y="573155"/>
                  <a:pt x="469906" y="578164"/>
                  <a:pt x="467325" y="580669"/>
                </a:cubicBezTo>
                <a:cubicBezTo>
                  <a:pt x="467325" y="580669"/>
                  <a:pt x="469906" y="580669"/>
                  <a:pt x="464744" y="583165"/>
                </a:cubicBezTo>
                <a:cubicBezTo>
                  <a:pt x="462163" y="583165"/>
                  <a:pt x="456992" y="583165"/>
                  <a:pt x="456992" y="583165"/>
                </a:cubicBezTo>
                <a:cubicBezTo>
                  <a:pt x="456992" y="580669"/>
                  <a:pt x="456992" y="580669"/>
                  <a:pt x="456992" y="578164"/>
                </a:cubicBezTo>
                <a:cubicBezTo>
                  <a:pt x="459573" y="575660"/>
                  <a:pt x="475067" y="568154"/>
                  <a:pt x="475067" y="568154"/>
                </a:cubicBezTo>
                <a:cubicBezTo>
                  <a:pt x="475067" y="565649"/>
                  <a:pt x="469906" y="558144"/>
                  <a:pt x="469906" y="558144"/>
                </a:cubicBezTo>
                <a:cubicBezTo>
                  <a:pt x="467325" y="560640"/>
                  <a:pt x="467325" y="560640"/>
                  <a:pt x="467325" y="560640"/>
                </a:cubicBezTo>
                <a:cubicBezTo>
                  <a:pt x="459573" y="565649"/>
                  <a:pt x="459573" y="565649"/>
                  <a:pt x="459573" y="565649"/>
                </a:cubicBezTo>
                <a:cubicBezTo>
                  <a:pt x="449250" y="573155"/>
                  <a:pt x="449250" y="573155"/>
                  <a:pt x="449250" y="573155"/>
                </a:cubicBezTo>
                <a:cubicBezTo>
                  <a:pt x="441507" y="575660"/>
                  <a:pt x="441507" y="575660"/>
                  <a:pt x="441507" y="575660"/>
                </a:cubicBezTo>
                <a:cubicBezTo>
                  <a:pt x="433756" y="580669"/>
                  <a:pt x="433756" y="580669"/>
                  <a:pt x="433756" y="580669"/>
                </a:cubicBezTo>
                <a:cubicBezTo>
                  <a:pt x="423432" y="583165"/>
                  <a:pt x="423432" y="583165"/>
                  <a:pt x="423432" y="583165"/>
                </a:cubicBezTo>
                <a:cubicBezTo>
                  <a:pt x="413100" y="583165"/>
                  <a:pt x="413100" y="583165"/>
                  <a:pt x="413100" y="583165"/>
                </a:cubicBezTo>
                <a:cubicBezTo>
                  <a:pt x="407938" y="580669"/>
                  <a:pt x="407938" y="580669"/>
                  <a:pt x="407938" y="580669"/>
                </a:cubicBezTo>
                <a:cubicBezTo>
                  <a:pt x="402776" y="573155"/>
                  <a:pt x="402776" y="573155"/>
                  <a:pt x="402776" y="573155"/>
                </a:cubicBezTo>
                <a:cubicBezTo>
                  <a:pt x="400195" y="573155"/>
                  <a:pt x="400195" y="573155"/>
                  <a:pt x="400195" y="573155"/>
                </a:cubicBezTo>
                <a:cubicBezTo>
                  <a:pt x="400195" y="573155"/>
                  <a:pt x="397615" y="568154"/>
                  <a:pt x="400195" y="565649"/>
                </a:cubicBezTo>
                <a:cubicBezTo>
                  <a:pt x="400195" y="565649"/>
                  <a:pt x="402776" y="563145"/>
                  <a:pt x="407938" y="563145"/>
                </a:cubicBezTo>
                <a:cubicBezTo>
                  <a:pt x="413100" y="563145"/>
                  <a:pt x="415681" y="563145"/>
                  <a:pt x="418270" y="563145"/>
                </a:cubicBezTo>
                <a:cubicBezTo>
                  <a:pt x="420851" y="563145"/>
                  <a:pt x="423432" y="560640"/>
                  <a:pt x="423432" y="560640"/>
                </a:cubicBezTo>
                <a:cubicBezTo>
                  <a:pt x="423432" y="560640"/>
                  <a:pt x="426013" y="560640"/>
                  <a:pt x="426013" y="558144"/>
                </a:cubicBezTo>
                <a:cubicBezTo>
                  <a:pt x="426013" y="555639"/>
                  <a:pt x="418270" y="545629"/>
                  <a:pt x="418270" y="545629"/>
                </a:cubicBezTo>
                <a:cubicBezTo>
                  <a:pt x="418270" y="545629"/>
                  <a:pt x="407938" y="545629"/>
                  <a:pt x="405357" y="548125"/>
                </a:cubicBezTo>
                <a:cubicBezTo>
                  <a:pt x="400195" y="548125"/>
                  <a:pt x="400195" y="553134"/>
                  <a:pt x="395034" y="550630"/>
                </a:cubicBezTo>
                <a:cubicBezTo>
                  <a:pt x="389863" y="548125"/>
                  <a:pt x="376959" y="543124"/>
                  <a:pt x="376959" y="543124"/>
                </a:cubicBezTo>
                <a:cubicBezTo>
                  <a:pt x="366626" y="533114"/>
                  <a:pt x="366626" y="533114"/>
                  <a:pt x="366626" y="533114"/>
                </a:cubicBezTo>
                <a:cubicBezTo>
                  <a:pt x="361465" y="538115"/>
                  <a:pt x="361465" y="538115"/>
                  <a:pt x="361465" y="538115"/>
                </a:cubicBezTo>
                <a:cubicBezTo>
                  <a:pt x="353722" y="543124"/>
                  <a:pt x="353722" y="543124"/>
                  <a:pt x="353722" y="543124"/>
                </a:cubicBezTo>
                <a:cubicBezTo>
                  <a:pt x="353722" y="543124"/>
                  <a:pt x="353722" y="548125"/>
                  <a:pt x="348551" y="543124"/>
                </a:cubicBezTo>
                <a:cubicBezTo>
                  <a:pt x="343390" y="535610"/>
                  <a:pt x="343390" y="530609"/>
                  <a:pt x="343390" y="530609"/>
                </a:cubicBezTo>
                <a:cubicBezTo>
                  <a:pt x="335647" y="530609"/>
                  <a:pt x="335647" y="530609"/>
                  <a:pt x="335647" y="530609"/>
                </a:cubicBezTo>
                <a:cubicBezTo>
                  <a:pt x="333066" y="538115"/>
                  <a:pt x="333066" y="538115"/>
                  <a:pt x="333066" y="538115"/>
                </a:cubicBezTo>
                <a:cubicBezTo>
                  <a:pt x="333066" y="538115"/>
                  <a:pt x="327895" y="545629"/>
                  <a:pt x="327895" y="545629"/>
                </a:cubicBezTo>
                <a:cubicBezTo>
                  <a:pt x="325315" y="545629"/>
                  <a:pt x="317572" y="545629"/>
                  <a:pt x="314991" y="548125"/>
                </a:cubicBezTo>
                <a:cubicBezTo>
                  <a:pt x="314991" y="548125"/>
                  <a:pt x="302078" y="548125"/>
                  <a:pt x="302078" y="548125"/>
                </a:cubicBezTo>
                <a:cubicBezTo>
                  <a:pt x="284003" y="543124"/>
                  <a:pt x="284003" y="543124"/>
                  <a:pt x="284003" y="543124"/>
                </a:cubicBezTo>
                <a:cubicBezTo>
                  <a:pt x="284003" y="543124"/>
                  <a:pt x="278841" y="545629"/>
                  <a:pt x="278841" y="545629"/>
                </a:cubicBezTo>
                <a:cubicBezTo>
                  <a:pt x="276260" y="548125"/>
                  <a:pt x="250443" y="553134"/>
                  <a:pt x="250443" y="553134"/>
                </a:cubicBezTo>
                <a:cubicBezTo>
                  <a:pt x="237529" y="560640"/>
                  <a:pt x="237529" y="560640"/>
                  <a:pt x="237529" y="560640"/>
                </a:cubicBezTo>
                <a:cubicBezTo>
                  <a:pt x="229787" y="560640"/>
                  <a:pt x="229787" y="560640"/>
                  <a:pt x="229787" y="560640"/>
                </a:cubicBezTo>
                <a:cubicBezTo>
                  <a:pt x="222044" y="550630"/>
                  <a:pt x="222044" y="550630"/>
                  <a:pt x="222044" y="550630"/>
                </a:cubicBezTo>
                <a:cubicBezTo>
                  <a:pt x="216873" y="543124"/>
                  <a:pt x="216873" y="543124"/>
                  <a:pt x="216873" y="543124"/>
                </a:cubicBezTo>
                <a:cubicBezTo>
                  <a:pt x="216873" y="553134"/>
                  <a:pt x="216873" y="553134"/>
                  <a:pt x="216873" y="553134"/>
                </a:cubicBezTo>
                <a:cubicBezTo>
                  <a:pt x="214293" y="558144"/>
                  <a:pt x="214293" y="558144"/>
                  <a:pt x="214293" y="558144"/>
                </a:cubicBezTo>
                <a:cubicBezTo>
                  <a:pt x="214293" y="558144"/>
                  <a:pt x="203969" y="568154"/>
                  <a:pt x="201388" y="570658"/>
                </a:cubicBezTo>
                <a:cubicBezTo>
                  <a:pt x="201388" y="570658"/>
                  <a:pt x="188475" y="558144"/>
                  <a:pt x="188475" y="558144"/>
                </a:cubicBezTo>
                <a:cubicBezTo>
                  <a:pt x="185894" y="540620"/>
                  <a:pt x="185894" y="540620"/>
                  <a:pt x="185894" y="540620"/>
                </a:cubicBezTo>
                <a:cubicBezTo>
                  <a:pt x="172981" y="528105"/>
                  <a:pt x="172981" y="528105"/>
                  <a:pt x="172981" y="528105"/>
                </a:cubicBezTo>
                <a:cubicBezTo>
                  <a:pt x="165238" y="530609"/>
                  <a:pt x="165238" y="530609"/>
                  <a:pt x="165238" y="530609"/>
                </a:cubicBezTo>
                <a:cubicBezTo>
                  <a:pt x="162657" y="518094"/>
                  <a:pt x="162657" y="518094"/>
                  <a:pt x="162657" y="518094"/>
                </a:cubicBezTo>
                <a:cubicBezTo>
                  <a:pt x="157496" y="510589"/>
                  <a:pt x="157496" y="510589"/>
                  <a:pt x="157496" y="510589"/>
                </a:cubicBezTo>
                <a:cubicBezTo>
                  <a:pt x="147163" y="510589"/>
                  <a:pt x="147163" y="510589"/>
                  <a:pt x="147163" y="510589"/>
                </a:cubicBezTo>
                <a:cubicBezTo>
                  <a:pt x="144582" y="515590"/>
                  <a:pt x="144582" y="515590"/>
                  <a:pt x="144582" y="515590"/>
                </a:cubicBezTo>
                <a:cubicBezTo>
                  <a:pt x="142001" y="523104"/>
                  <a:pt x="142001" y="523104"/>
                  <a:pt x="142001" y="523104"/>
                </a:cubicBezTo>
                <a:cubicBezTo>
                  <a:pt x="142001" y="523104"/>
                  <a:pt x="144582" y="530609"/>
                  <a:pt x="144582" y="530609"/>
                </a:cubicBezTo>
                <a:cubicBezTo>
                  <a:pt x="144582" y="533114"/>
                  <a:pt x="142001" y="535610"/>
                  <a:pt x="139421" y="535610"/>
                </a:cubicBezTo>
                <a:cubicBezTo>
                  <a:pt x="139421" y="535610"/>
                  <a:pt x="126507" y="540620"/>
                  <a:pt x="126507" y="540620"/>
                </a:cubicBezTo>
                <a:cubicBezTo>
                  <a:pt x="126507" y="540620"/>
                  <a:pt x="123926" y="533114"/>
                  <a:pt x="123926" y="530609"/>
                </a:cubicBezTo>
                <a:cubicBezTo>
                  <a:pt x="123926" y="525600"/>
                  <a:pt x="123926" y="518094"/>
                  <a:pt x="123926" y="518094"/>
                </a:cubicBezTo>
                <a:cubicBezTo>
                  <a:pt x="123926" y="518094"/>
                  <a:pt x="134259" y="513085"/>
                  <a:pt x="134259" y="513085"/>
                </a:cubicBezTo>
                <a:cubicBezTo>
                  <a:pt x="134259" y="510589"/>
                  <a:pt x="142001" y="498074"/>
                  <a:pt x="142001" y="498074"/>
                </a:cubicBezTo>
                <a:cubicBezTo>
                  <a:pt x="142001" y="490560"/>
                  <a:pt x="142001" y="490560"/>
                  <a:pt x="142001" y="490560"/>
                </a:cubicBezTo>
                <a:cubicBezTo>
                  <a:pt x="142001" y="490560"/>
                  <a:pt x="152325" y="488056"/>
                  <a:pt x="154915" y="488056"/>
                </a:cubicBezTo>
                <a:cubicBezTo>
                  <a:pt x="157496" y="488056"/>
                  <a:pt x="162657" y="488056"/>
                  <a:pt x="165238" y="490560"/>
                </a:cubicBezTo>
                <a:cubicBezTo>
                  <a:pt x="170400" y="493065"/>
                  <a:pt x="167819" y="493065"/>
                  <a:pt x="172981" y="493065"/>
                </a:cubicBezTo>
                <a:cubicBezTo>
                  <a:pt x="178151" y="490560"/>
                  <a:pt x="183313" y="488056"/>
                  <a:pt x="183313" y="485559"/>
                </a:cubicBezTo>
                <a:cubicBezTo>
                  <a:pt x="183313" y="483054"/>
                  <a:pt x="185894" y="473044"/>
                  <a:pt x="178151" y="473044"/>
                </a:cubicBezTo>
                <a:cubicBezTo>
                  <a:pt x="172981" y="473044"/>
                  <a:pt x="165238" y="478045"/>
                  <a:pt x="162657" y="478045"/>
                </a:cubicBezTo>
                <a:cubicBezTo>
                  <a:pt x="160076" y="480550"/>
                  <a:pt x="157496" y="478045"/>
                  <a:pt x="152325" y="475549"/>
                </a:cubicBezTo>
                <a:cubicBezTo>
                  <a:pt x="149744" y="475549"/>
                  <a:pt x="144582" y="473044"/>
                  <a:pt x="144582" y="473044"/>
                </a:cubicBezTo>
                <a:cubicBezTo>
                  <a:pt x="136840" y="480550"/>
                  <a:pt x="136840" y="480550"/>
                  <a:pt x="136840" y="480550"/>
                </a:cubicBezTo>
                <a:cubicBezTo>
                  <a:pt x="136840" y="480550"/>
                  <a:pt x="142001" y="490560"/>
                  <a:pt x="131678" y="483054"/>
                </a:cubicBezTo>
                <a:cubicBezTo>
                  <a:pt x="121346" y="478045"/>
                  <a:pt x="121346" y="475549"/>
                  <a:pt x="121346" y="475549"/>
                </a:cubicBezTo>
                <a:cubicBezTo>
                  <a:pt x="111022" y="465531"/>
                  <a:pt x="111022" y="465531"/>
                  <a:pt x="111022" y="465531"/>
                </a:cubicBezTo>
                <a:cubicBezTo>
                  <a:pt x="105851" y="448014"/>
                  <a:pt x="105851" y="448014"/>
                  <a:pt x="105851" y="448014"/>
                </a:cubicBezTo>
                <a:cubicBezTo>
                  <a:pt x="98109" y="438004"/>
                  <a:pt x="98109" y="438004"/>
                  <a:pt x="98109" y="438004"/>
                </a:cubicBezTo>
                <a:cubicBezTo>
                  <a:pt x="98109" y="438004"/>
                  <a:pt x="95528" y="443005"/>
                  <a:pt x="92947" y="448014"/>
                </a:cubicBezTo>
                <a:cubicBezTo>
                  <a:pt x="90366" y="450519"/>
                  <a:pt x="85196" y="450519"/>
                  <a:pt x="82615" y="448014"/>
                </a:cubicBezTo>
                <a:cubicBezTo>
                  <a:pt x="82615" y="443005"/>
                  <a:pt x="74872" y="432995"/>
                  <a:pt x="74872" y="432995"/>
                </a:cubicBezTo>
                <a:cubicBezTo>
                  <a:pt x="77453" y="422985"/>
                  <a:pt x="77453" y="422985"/>
                  <a:pt x="77453" y="422985"/>
                </a:cubicBezTo>
                <a:cubicBezTo>
                  <a:pt x="67129" y="420480"/>
                  <a:pt x="67129" y="420480"/>
                  <a:pt x="67129" y="420480"/>
                </a:cubicBezTo>
                <a:cubicBezTo>
                  <a:pt x="67129" y="420480"/>
                  <a:pt x="61959" y="417976"/>
                  <a:pt x="61959" y="415479"/>
                </a:cubicBezTo>
                <a:cubicBezTo>
                  <a:pt x="64540" y="410470"/>
                  <a:pt x="69710" y="402964"/>
                  <a:pt x="69710" y="402964"/>
                </a:cubicBezTo>
                <a:cubicBezTo>
                  <a:pt x="74872" y="392946"/>
                  <a:pt x="74872" y="392946"/>
                  <a:pt x="74872" y="392946"/>
                </a:cubicBezTo>
                <a:cubicBezTo>
                  <a:pt x="74872" y="392946"/>
                  <a:pt x="74872" y="385440"/>
                  <a:pt x="72291" y="382936"/>
                </a:cubicBezTo>
                <a:cubicBezTo>
                  <a:pt x="72291" y="380439"/>
                  <a:pt x="69710" y="347896"/>
                  <a:pt x="69710" y="347896"/>
                </a:cubicBezTo>
                <a:cubicBezTo>
                  <a:pt x="90366" y="335381"/>
                  <a:pt x="90366" y="335381"/>
                  <a:pt x="90366" y="335381"/>
                </a:cubicBezTo>
                <a:cubicBezTo>
                  <a:pt x="103271" y="315360"/>
                  <a:pt x="103271" y="315360"/>
                  <a:pt x="103271" y="315360"/>
                </a:cubicBezTo>
                <a:cubicBezTo>
                  <a:pt x="108432" y="292835"/>
                  <a:pt x="108432" y="292835"/>
                  <a:pt x="108432" y="292835"/>
                </a:cubicBezTo>
                <a:cubicBezTo>
                  <a:pt x="116184" y="272814"/>
                  <a:pt x="116184" y="272814"/>
                  <a:pt x="116184" y="272814"/>
                </a:cubicBezTo>
                <a:cubicBezTo>
                  <a:pt x="116184" y="272814"/>
                  <a:pt x="126507" y="262796"/>
                  <a:pt x="126507" y="265301"/>
                </a:cubicBezTo>
                <a:cubicBezTo>
                  <a:pt x="129088" y="267805"/>
                  <a:pt x="126507" y="245280"/>
                  <a:pt x="126507" y="245280"/>
                </a:cubicBezTo>
                <a:cubicBezTo>
                  <a:pt x="118765" y="237774"/>
                  <a:pt x="118765" y="237774"/>
                  <a:pt x="118765" y="237774"/>
                </a:cubicBezTo>
                <a:cubicBezTo>
                  <a:pt x="118765" y="225260"/>
                  <a:pt x="118765" y="225260"/>
                  <a:pt x="118765" y="225260"/>
                </a:cubicBezTo>
                <a:cubicBezTo>
                  <a:pt x="118765" y="225260"/>
                  <a:pt x="131678" y="222755"/>
                  <a:pt x="134259" y="222755"/>
                </a:cubicBezTo>
                <a:cubicBezTo>
                  <a:pt x="136840" y="222755"/>
                  <a:pt x="142001" y="220251"/>
                  <a:pt x="149744" y="217746"/>
                </a:cubicBezTo>
                <a:cubicBezTo>
                  <a:pt x="154915" y="217746"/>
                  <a:pt x="160076" y="212745"/>
                  <a:pt x="165238" y="212745"/>
                </a:cubicBezTo>
                <a:cubicBezTo>
                  <a:pt x="167819" y="212745"/>
                  <a:pt x="180732" y="212745"/>
                  <a:pt x="180732" y="212745"/>
                </a:cubicBezTo>
                <a:cubicBezTo>
                  <a:pt x="180732" y="212745"/>
                  <a:pt x="193637" y="205231"/>
                  <a:pt x="196218" y="202727"/>
                </a:cubicBezTo>
                <a:cubicBezTo>
                  <a:pt x="198807" y="200230"/>
                  <a:pt x="206550" y="190220"/>
                  <a:pt x="206550" y="190220"/>
                </a:cubicBezTo>
                <a:cubicBezTo>
                  <a:pt x="206550" y="190220"/>
                  <a:pt x="209131" y="177705"/>
                  <a:pt x="214293" y="175200"/>
                </a:cubicBezTo>
                <a:cubicBezTo>
                  <a:pt x="216873" y="175200"/>
                  <a:pt x="224625" y="170191"/>
                  <a:pt x="229787" y="170191"/>
                </a:cubicBezTo>
                <a:cubicBezTo>
                  <a:pt x="234948" y="167687"/>
                  <a:pt x="247862" y="165190"/>
                  <a:pt x="250443" y="165190"/>
                </a:cubicBezTo>
                <a:cubicBezTo>
                  <a:pt x="253023" y="165190"/>
                  <a:pt x="284003" y="160181"/>
                  <a:pt x="284003" y="160181"/>
                </a:cubicBezTo>
                <a:cubicBezTo>
                  <a:pt x="296916" y="150171"/>
                  <a:pt x="296916" y="150171"/>
                  <a:pt x="296916" y="150171"/>
                </a:cubicBezTo>
                <a:cubicBezTo>
                  <a:pt x="294335" y="127645"/>
                  <a:pt x="294335" y="127645"/>
                  <a:pt x="294335" y="127645"/>
                </a:cubicBezTo>
                <a:cubicBezTo>
                  <a:pt x="333066" y="122636"/>
                  <a:pt x="333066" y="122636"/>
                  <a:pt x="333066" y="122636"/>
                </a:cubicBezTo>
                <a:cubicBezTo>
                  <a:pt x="348551" y="112626"/>
                  <a:pt x="348551" y="112626"/>
                  <a:pt x="348551" y="112626"/>
                </a:cubicBezTo>
                <a:cubicBezTo>
                  <a:pt x="348551" y="112626"/>
                  <a:pt x="356303" y="105120"/>
                  <a:pt x="358884" y="105120"/>
                </a:cubicBezTo>
                <a:cubicBezTo>
                  <a:pt x="361465" y="107617"/>
                  <a:pt x="366626" y="105120"/>
                  <a:pt x="366626" y="105120"/>
                </a:cubicBezTo>
                <a:cubicBezTo>
                  <a:pt x="384701" y="100111"/>
                  <a:pt x="384701" y="100111"/>
                  <a:pt x="384701" y="100111"/>
                </a:cubicBezTo>
                <a:cubicBezTo>
                  <a:pt x="384701" y="100111"/>
                  <a:pt x="407938" y="92605"/>
                  <a:pt x="410519" y="90101"/>
                </a:cubicBezTo>
                <a:cubicBezTo>
                  <a:pt x="410519" y="90101"/>
                  <a:pt x="423432" y="85092"/>
                  <a:pt x="423432" y="85092"/>
                </a:cubicBezTo>
                <a:cubicBezTo>
                  <a:pt x="428594" y="75081"/>
                  <a:pt x="428594" y="75081"/>
                  <a:pt x="428594" y="75081"/>
                </a:cubicBezTo>
                <a:cubicBezTo>
                  <a:pt x="428594" y="75081"/>
                  <a:pt x="433756" y="70080"/>
                  <a:pt x="441507" y="70080"/>
                </a:cubicBezTo>
                <a:cubicBezTo>
                  <a:pt x="446669" y="70080"/>
                  <a:pt x="451831" y="70080"/>
                  <a:pt x="454412" y="70080"/>
                </a:cubicBezTo>
                <a:cubicBezTo>
                  <a:pt x="454412" y="67576"/>
                  <a:pt x="456992" y="62567"/>
                  <a:pt x="459573" y="62567"/>
                </a:cubicBezTo>
                <a:cubicBezTo>
                  <a:pt x="462163" y="62567"/>
                  <a:pt x="477648" y="60062"/>
                  <a:pt x="477648" y="60062"/>
                </a:cubicBezTo>
                <a:cubicBezTo>
                  <a:pt x="485400" y="72577"/>
                  <a:pt x="485400" y="72577"/>
                  <a:pt x="485400" y="72577"/>
                </a:cubicBezTo>
                <a:cubicBezTo>
                  <a:pt x="485400" y="72577"/>
                  <a:pt x="500885" y="82595"/>
                  <a:pt x="503466" y="82595"/>
                </a:cubicBezTo>
                <a:cubicBezTo>
                  <a:pt x="506056" y="82595"/>
                  <a:pt x="518960" y="72577"/>
                  <a:pt x="518960" y="72577"/>
                </a:cubicBezTo>
                <a:cubicBezTo>
                  <a:pt x="544778" y="80091"/>
                  <a:pt x="544778" y="80091"/>
                  <a:pt x="544778" y="80091"/>
                </a:cubicBezTo>
                <a:cubicBezTo>
                  <a:pt x="565434" y="85092"/>
                  <a:pt x="565434" y="85092"/>
                  <a:pt x="565434" y="85092"/>
                </a:cubicBezTo>
                <a:cubicBezTo>
                  <a:pt x="573185" y="80091"/>
                  <a:pt x="573185" y="80091"/>
                  <a:pt x="573185" y="80091"/>
                </a:cubicBezTo>
                <a:cubicBezTo>
                  <a:pt x="586089" y="75081"/>
                  <a:pt x="586089" y="75081"/>
                  <a:pt x="586089" y="75081"/>
                </a:cubicBezTo>
                <a:cubicBezTo>
                  <a:pt x="586089" y="75081"/>
                  <a:pt x="601584" y="70080"/>
                  <a:pt x="604164" y="70080"/>
                </a:cubicBezTo>
                <a:cubicBezTo>
                  <a:pt x="606745" y="70080"/>
                  <a:pt x="619659" y="67576"/>
                  <a:pt x="622239" y="65071"/>
                </a:cubicBezTo>
                <a:cubicBezTo>
                  <a:pt x="624820" y="65071"/>
                  <a:pt x="632563" y="60062"/>
                  <a:pt x="635144" y="57565"/>
                </a:cubicBezTo>
                <a:cubicBezTo>
                  <a:pt x="637733" y="57565"/>
                  <a:pt x="642895" y="57565"/>
                  <a:pt x="648057" y="52556"/>
                </a:cubicBezTo>
                <a:cubicBezTo>
                  <a:pt x="650638" y="50052"/>
                  <a:pt x="653219" y="42546"/>
                  <a:pt x="653219" y="40041"/>
                </a:cubicBezTo>
                <a:cubicBezTo>
                  <a:pt x="653219" y="37537"/>
                  <a:pt x="650638" y="37537"/>
                  <a:pt x="648057" y="30031"/>
                </a:cubicBezTo>
                <a:cubicBezTo>
                  <a:pt x="642895" y="22525"/>
                  <a:pt x="637733" y="17516"/>
                  <a:pt x="637733" y="15012"/>
                </a:cubicBezTo>
                <a:cubicBezTo>
                  <a:pt x="635144" y="10011"/>
                  <a:pt x="635144" y="5001"/>
                  <a:pt x="637733" y="5001"/>
                </a:cubicBezTo>
                <a:cubicBezTo>
                  <a:pt x="640314" y="2497"/>
                  <a:pt x="648057" y="0"/>
                  <a:pt x="6532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801" name="Text Placeholder 3800">
            <a:extLst>
              <a:ext uri="{FF2B5EF4-FFF2-40B4-BE49-F238E27FC236}">
                <a16:creationId xmlns:a16="http://schemas.microsoft.com/office/drawing/2014/main" id="{F817846C-BA97-EBF1-6901-200C443AD25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457035" y="4320445"/>
            <a:ext cx="273939" cy="232946"/>
          </a:xfrm>
          <a:custGeom>
            <a:avLst/>
            <a:gdLst>
              <a:gd name="connsiteX0" fmla="*/ 188655 w 273939"/>
              <a:gd name="connsiteY0" fmla="*/ 0 h 232946"/>
              <a:gd name="connsiteX1" fmla="*/ 204160 w 273939"/>
              <a:gd name="connsiteY1" fmla="*/ 20037 h 232946"/>
              <a:gd name="connsiteX2" fmla="*/ 242927 w 273939"/>
              <a:gd name="connsiteY2" fmla="*/ 37571 h 232946"/>
              <a:gd name="connsiteX3" fmla="*/ 255848 w 273939"/>
              <a:gd name="connsiteY3" fmla="*/ 55106 h 232946"/>
              <a:gd name="connsiteX4" fmla="*/ 271353 w 273939"/>
              <a:gd name="connsiteY4" fmla="*/ 75143 h 232946"/>
              <a:gd name="connsiteX5" fmla="*/ 266184 w 273939"/>
              <a:gd name="connsiteY5" fmla="*/ 92676 h 232946"/>
              <a:gd name="connsiteX6" fmla="*/ 273939 w 273939"/>
              <a:gd name="connsiteY6" fmla="*/ 120230 h 232946"/>
              <a:gd name="connsiteX7" fmla="*/ 273939 w 273939"/>
              <a:gd name="connsiteY7" fmla="*/ 122734 h 232946"/>
              <a:gd name="connsiteX8" fmla="*/ 250679 w 273939"/>
              <a:gd name="connsiteY8" fmla="*/ 127744 h 232946"/>
              <a:gd name="connsiteX9" fmla="*/ 253263 w 273939"/>
              <a:gd name="connsiteY9" fmla="*/ 150287 h 232946"/>
              <a:gd name="connsiteX10" fmla="*/ 240343 w 273939"/>
              <a:gd name="connsiteY10" fmla="*/ 160306 h 232946"/>
              <a:gd name="connsiteX11" fmla="*/ 206746 w 273939"/>
              <a:gd name="connsiteY11" fmla="*/ 165316 h 232946"/>
              <a:gd name="connsiteX12" fmla="*/ 186071 w 273939"/>
              <a:gd name="connsiteY12" fmla="*/ 170325 h 232946"/>
              <a:gd name="connsiteX13" fmla="*/ 170564 w 273939"/>
              <a:gd name="connsiteY13" fmla="*/ 175335 h 232946"/>
              <a:gd name="connsiteX14" fmla="*/ 162811 w 273939"/>
              <a:gd name="connsiteY14" fmla="*/ 190364 h 232946"/>
              <a:gd name="connsiteX15" fmla="*/ 152474 w 273939"/>
              <a:gd name="connsiteY15" fmla="*/ 202888 h 232946"/>
              <a:gd name="connsiteX16" fmla="*/ 136970 w 273939"/>
              <a:gd name="connsiteY16" fmla="*/ 212907 h 232946"/>
              <a:gd name="connsiteX17" fmla="*/ 121462 w 273939"/>
              <a:gd name="connsiteY17" fmla="*/ 212907 h 232946"/>
              <a:gd name="connsiteX18" fmla="*/ 105957 w 273939"/>
              <a:gd name="connsiteY18" fmla="*/ 217917 h 232946"/>
              <a:gd name="connsiteX19" fmla="*/ 90450 w 273939"/>
              <a:gd name="connsiteY19" fmla="*/ 222926 h 232946"/>
              <a:gd name="connsiteX20" fmla="*/ 74945 w 273939"/>
              <a:gd name="connsiteY20" fmla="*/ 225432 h 232946"/>
              <a:gd name="connsiteX21" fmla="*/ 74945 w 273939"/>
              <a:gd name="connsiteY21" fmla="*/ 232946 h 232946"/>
              <a:gd name="connsiteX22" fmla="*/ 72361 w 273939"/>
              <a:gd name="connsiteY22" fmla="*/ 232946 h 232946"/>
              <a:gd name="connsiteX23" fmla="*/ 69777 w 273939"/>
              <a:gd name="connsiteY23" fmla="*/ 232946 h 232946"/>
              <a:gd name="connsiteX24" fmla="*/ 69777 w 273939"/>
              <a:gd name="connsiteY24" fmla="*/ 230440 h 232946"/>
              <a:gd name="connsiteX25" fmla="*/ 64606 w 273939"/>
              <a:gd name="connsiteY25" fmla="*/ 225432 h 232946"/>
              <a:gd name="connsiteX26" fmla="*/ 59438 w 273939"/>
              <a:gd name="connsiteY26" fmla="*/ 227936 h 232946"/>
              <a:gd name="connsiteX27" fmla="*/ 54270 w 273939"/>
              <a:gd name="connsiteY27" fmla="*/ 225432 h 232946"/>
              <a:gd name="connsiteX28" fmla="*/ 49101 w 273939"/>
              <a:gd name="connsiteY28" fmla="*/ 225432 h 232946"/>
              <a:gd name="connsiteX29" fmla="*/ 41349 w 273939"/>
              <a:gd name="connsiteY29" fmla="*/ 230440 h 232946"/>
              <a:gd name="connsiteX30" fmla="*/ 41349 w 273939"/>
              <a:gd name="connsiteY30" fmla="*/ 227936 h 232946"/>
              <a:gd name="connsiteX31" fmla="*/ 38765 w 273939"/>
              <a:gd name="connsiteY31" fmla="*/ 222926 h 232946"/>
              <a:gd name="connsiteX32" fmla="*/ 36180 w 273939"/>
              <a:gd name="connsiteY32" fmla="*/ 212907 h 232946"/>
              <a:gd name="connsiteX33" fmla="*/ 33594 w 273939"/>
              <a:gd name="connsiteY33" fmla="*/ 207897 h 232946"/>
              <a:gd name="connsiteX34" fmla="*/ 25842 w 273939"/>
              <a:gd name="connsiteY34" fmla="*/ 207897 h 232946"/>
              <a:gd name="connsiteX35" fmla="*/ 23257 w 273939"/>
              <a:gd name="connsiteY35" fmla="*/ 207897 h 232946"/>
              <a:gd name="connsiteX36" fmla="*/ 23257 w 273939"/>
              <a:gd name="connsiteY36" fmla="*/ 202888 h 232946"/>
              <a:gd name="connsiteX37" fmla="*/ 18089 w 273939"/>
              <a:gd name="connsiteY37" fmla="*/ 195374 h 232946"/>
              <a:gd name="connsiteX38" fmla="*/ 12921 w 273939"/>
              <a:gd name="connsiteY38" fmla="*/ 187860 h 232946"/>
              <a:gd name="connsiteX39" fmla="*/ 10337 w 273939"/>
              <a:gd name="connsiteY39" fmla="*/ 185353 h 232946"/>
              <a:gd name="connsiteX40" fmla="*/ 10337 w 273939"/>
              <a:gd name="connsiteY40" fmla="*/ 180345 h 232946"/>
              <a:gd name="connsiteX41" fmla="*/ 7752 w 273939"/>
              <a:gd name="connsiteY41" fmla="*/ 175335 h 232946"/>
              <a:gd name="connsiteX42" fmla="*/ 12921 w 273939"/>
              <a:gd name="connsiteY42" fmla="*/ 170325 h 232946"/>
              <a:gd name="connsiteX43" fmla="*/ 12921 w 273939"/>
              <a:gd name="connsiteY43" fmla="*/ 165316 h 232946"/>
              <a:gd name="connsiteX44" fmla="*/ 7752 w 273939"/>
              <a:gd name="connsiteY44" fmla="*/ 160306 h 232946"/>
              <a:gd name="connsiteX45" fmla="*/ 0 w 273939"/>
              <a:gd name="connsiteY45" fmla="*/ 152791 h 232946"/>
              <a:gd name="connsiteX46" fmla="*/ 0 w 273939"/>
              <a:gd name="connsiteY46" fmla="*/ 147783 h 232946"/>
              <a:gd name="connsiteX47" fmla="*/ 2584 w 273939"/>
              <a:gd name="connsiteY47" fmla="*/ 145277 h 232946"/>
              <a:gd name="connsiteX48" fmla="*/ 7752 w 273939"/>
              <a:gd name="connsiteY48" fmla="*/ 140269 h 232946"/>
              <a:gd name="connsiteX49" fmla="*/ 10337 w 273939"/>
              <a:gd name="connsiteY49" fmla="*/ 137763 h 232946"/>
              <a:gd name="connsiteX50" fmla="*/ 5168 w 273939"/>
              <a:gd name="connsiteY50" fmla="*/ 132754 h 232946"/>
              <a:gd name="connsiteX51" fmla="*/ 7752 w 273939"/>
              <a:gd name="connsiteY51" fmla="*/ 125240 h 232946"/>
              <a:gd name="connsiteX52" fmla="*/ 5168 w 273939"/>
              <a:gd name="connsiteY52" fmla="*/ 122734 h 232946"/>
              <a:gd name="connsiteX53" fmla="*/ 5168 w 273939"/>
              <a:gd name="connsiteY53" fmla="*/ 112715 h 232946"/>
              <a:gd name="connsiteX54" fmla="*/ 5168 w 273939"/>
              <a:gd name="connsiteY54" fmla="*/ 110211 h 232946"/>
              <a:gd name="connsiteX55" fmla="*/ 7752 w 273939"/>
              <a:gd name="connsiteY55" fmla="*/ 105201 h 232946"/>
              <a:gd name="connsiteX56" fmla="*/ 7752 w 273939"/>
              <a:gd name="connsiteY56" fmla="*/ 97686 h 232946"/>
              <a:gd name="connsiteX57" fmla="*/ 23257 w 273939"/>
              <a:gd name="connsiteY57" fmla="*/ 97686 h 232946"/>
              <a:gd name="connsiteX58" fmla="*/ 25842 w 273939"/>
              <a:gd name="connsiteY58" fmla="*/ 82657 h 232946"/>
              <a:gd name="connsiteX59" fmla="*/ 28426 w 273939"/>
              <a:gd name="connsiteY59" fmla="*/ 67628 h 232946"/>
              <a:gd name="connsiteX60" fmla="*/ 46517 w 273939"/>
              <a:gd name="connsiteY60" fmla="*/ 55106 h 232946"/>
              <a:gd name="connsiteX61" fmla="*/ 59438 w 273939"/>
              <a:gd name="connsiteY61" fmla="*/ 45085 h 232946"/>
              <a:gd name="connsiteX62" fmla="*/ 64606 w 273939"/>
              <a:gd name="connsiteY62" fmla="*/ 47591 h 232946"/>
              <a:gd name="connsiteX63" fmla="*/ 67190 w 273939"/>
              <a:gd name="connsiteY63" fmla="*/ 52599 h 232946"/>
              <a:gd name="connsiteX64" fmla="*/ 69777 w 273939"/>
              <a:gd name="connsiteY64" fmla="*/ 52599 h 232946"/>
              <a:gd name="connsiteX65" fmla="*/ 80113 w 273939"/>
              <a:gd name="connsiteY65" fmla="*/ 45085 h 232946"/>
              <a:gd name="connsiteX66" fmla="*/ 105957 w 273939"/>
              <a:gd name="connsiteY66" fmla="*/ 27552 h 232946"/>
              <a:gd name="connsiteX67" fmla="*/ 108541 w 273939"/>
              <a:gd name="connsiteY67" fmla="*/ 25048 h 232946"/>
              <a:gd name="connsiteX68" fmla="*/ 116294 w 273939"/>
              <a:gd name="connsiteY68" fmla="*/ 27552 h 232946"/>
              <a:gd name="connsiteX69" fmla="*/ 118878 w 273939"/>
              <a:gd name="connsiteY69" fmla="*/ 27552 h 232946"/>
              <a:gd name="connsiteX70" fmla="*/ 126631 w 273939"/>
              <a:gd name="connsiteY70" fmla="*/ 17533 h 232946"/>
              <a:gd name="connsiteX71" fmla="*/ 134383 w 273939"/>
              <a:gd name="connsiteY71" fmla="*/ 15027 h 232946"/>
              <a:gd name="connsiteX72" fmla="*/ 139554 w 273939"/>
              <a:gd name="connsiteY72" fmla="*/ 7513 h 232946"/>
              <a:gd name="connsiteX73" fmla="*/ 147306 w 273939"/>
              <a:gd name="connsiteY73" fmla="*/ 10019 h 232946"/>
              <a:gd name="connsiteX74" fmla="*/ 157643 w 273939"/>
              <a:gd name="connsiteY74" fmla="*/ 10019 h 232946"/>
              <a:gd name="connsiteX75" fmla="*/ 160227 w 273939"/>
              <a:gd name="connsiteY75" fmla="*/ 7513 h 232946"/>
              <a:gd name="connsiteX76" fmla="*/ 170564 w 273939"/>
              <a:gd name="connsiteY76" fmla="*/ 2504 h 232946"/>
              <a:gd name="connsiteX77" fmla="*/ 175734 w 273939"/>
              <a:gd name="connsiteY77" fmla="*/ 2504 h 232946"/>
              <a:gd name="connsiteX78" fmla="*/ 188655 w 273939"/>
              <a:gd name="connsiteY78" fmla="*/ 2504 h 232946"/>
              <a:gd name="connsiteX79" fmla="*/ 188655 w 273939"/>
              <a:gd name="connsiteY79" fmla="*/ 0 h 23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73939" h="232946">
                <a:moveTo>
                  <a:pt x="188655" y="0"/>
                </a:moveTo>
                <a:cubicBezTo>
                  <a:pt x="196407" y="5009"/>
                  <a:pt x="196407" y="12523"/>
                  <a:pt x="204160" y="20037"/>
                </a:cubicBezTo>
                <a:cubicBezTo>
                  <a:pt x="214499" y="30056"/>
                  <a:pt x="224835" y="27552"/>
                  <a:pt x="242927" y="37571"/>
                </a:cubicBezTo>
                <a:cubicBezTo>
                  <a:pt x="242927" y="40077"/>
                  <a:pt x="253263" y="47591"/>
                  <a:pt x="255848" y="55106"/>
                </a:cubicBezTo>
                <a:cubicBezTo>
                  <a:pt x="258432" y="65124"/>
                  <a:pt x="268768" y="65124"/>
                  <a:pt x="271353" y="75143"/>
                </a:cubicBezTo>
                <a:cubicBezTo>
                  <a:pt x="271353" y="82657"/>
                  <a:pt x="266184" y="85161"/>
                  <a:pt x="266184" y="92676"/>
                </a:cubicBezTo>
                <a:cubicBezTo>
                  <a:pt x="266184" y="100190"/>
                  <a:pt x="271353" y="117725"/>
                  <a:pt x="273939" y="120230"/>
                </a:cubicBezTo>
                <a:cubicBezTo>
                  <a:pt x="273939" y="120230"/>
                  <a:pt x="273939" y="122734"/>
                  <a:pt x="273939" y="122734"/>
                </a:cubicBezTo>
                <a:cubicBezTo>
                  <a:pt x="250679" y="127744"/>
                  <a:pt x="250679" y="127744"/>
                  <a:pt x="250679" y="127744"/>
                </a:cubicBezTo>
                <a:cubicBezTo>
                  <a:pt x="253263" y="150287"/>
                  <a:pt x="253263" y="150287"/>
                  <a:pt x="253263" y="150287"/>
                </a:cubicBezTo>
                <a:cubicBezTo>
                  <a:pt x="240343" y="160306"/>
                  <a:pt x="240343" y="160306"/>
                  <a:pt x="240343" y="160306"/>
                </a:cubicBezTo>
                <a:cubicBezTo>
                  <a:pt x="240343" y="160306"/>
                  <a:pt x="209330" y="165316"/>
                  <a:pt x="206746" y="165316"/>
                </a:cubicBezTo>
                <a:cubicBezTo>
                  <a:pt x="204160" y="165316"/>
                  <a:pt x="191239" y="167820"/>
                  <a:pt x="186071" y="170325"/>
                </a:cubicBezTo>
                <a:cubicBezTo>
                  <a:pt x="180902" y="170325"/>
                  <a:pt x="173150" y="175335"/>
                  <a:pt x="170564" y="175335"/>
                </a:cubicBezTo>
                <a:cubicBezTo>
                  <a:pt x="165395" y="177839"/>
                  <a:pt x="162811" y="190364"/>
                  <a:pt x="162811" y="190364"/>
                </a:cubicBezTo>
                <a:cubicBezTo>
                  <a:pt x="162811" y="190364"/>
                  <a:pt x="155059" y="200382"/>
                  <a:pt x="152474" y="202888"/>
                </a:cubicBezTo>
                <a:cubicBezTo>
                  <a:pt x="149890" y="205393"/>
                  <a:pt x="136970" y="212907"/>
                  <a:pt x="136970" y="212907"/>
                </a:cubicBezTo>
                <a:cubicBezTo>
                  <a:pt x="136970" y="212907"/>
                  <a:pt x="124046" y="212907"/>
                  <a:pt x="121462" y="212907"/>
                </a:cubicBezTo>
                <a:cubicBezTo>
                  <a:pt x="116294" y="212907"/>
                  <a:pt x="111126" y="217917"/>
                  <a:pt x="105957" y="217917"/>
                </a:cubicBezTo>
                <a:cubicBezTo>
                  <a:pt x="98203" y="220422"/>
                  <a:pt x="93034" y="222926"/>
                  <a:pt x="90450" y="222926"/>
                </a:cubicBezTo>
                <a:cubicBezTo>
                  <a:pt x="87866" y="222926"/>
                  <a:pt x="74945" y="225432"/>
                  <a:pt x="74945" y="225432"/>
                </a:cubicBezTo>
                <a:cubicBezTo>
                  <a:pt x="74945" y="232946"/>
                  <a:pt x="74945" y="232946"/>
                  <a:pt x="74945" y="232946"/>
                </a:cubicBezTo>
                <a:cubicBezTo>
                  <a:pt x="74945" y="232946"/>
                  <a:pt x="72361" y="232946"/>
                  <a:pt x="72361" y="232946"/>
                </a:cubicBezTo>
                <a:cubicBezTo>
                  <a:pt x="72361" y="232946"/>
                  <a:pt x="72361" y="232946"/>
                  <a:pt x="69777" y="232946"/>
                </a:cubicBezTo>
                <a:cubicBezTo>
                  <a:pt x="69777" y="230440"/>
                  <a:pt x="69777" y="230440"/>
                  <a:pt x="69777" y="230440"/>
                </a:cubicBezTo>
                <a:cubicBezTo>
                  <a:pt x="64606" y="225432"/>
                  <a:pt x="64606" y="225432"/>
                  <a:pt x="64606" y="225432"/>
                </a:cubicBezTo>
                <a:cubicBezTo>
                  <a:pt x="64606" y="225432"/>
                  <a:pt x="62022" y="227936"/>
                  <a:pt x="59438" y="227936"/>
                </a:cubicBezTo>
                <a:cubicBezTo>
                  <a:pt x="56854" y="227936"/>
                  <a:pt x="56854" y="225432"/>
                  <a:pt x="54270" y="225432"/>
                </a:cubicBezTo>
                <a:cubicBezTo>
                  <a:pt x="54270" y="225432"/>
                  <a:pt x="51685" y="225432"/>
                  <a:pt x="49101" y="225432"/>
                </a:cubicBezTo>
                <a:cubicBezTo>
                  <a:pt x="46517" y="225432"/>
                  <a:pt x="43933" y="230440"/>
                  <a:pt x="41349" y="230440"/>
                </a:cubicBezTo>
                <a:cubicBezTo>
                  <a:pt x="41349" y="230440"/>
                  <a:pt x="41349" y="230440"/>
                  <a:pt x="41349" y="227936"/>
                </a:cubicBezTo>
                <a:cubicBezTo>
                  <a:pt x="41349" y="225432"/>
                  <a:pt x="41349" y="225432"/>
                  <a:pt x="38765" y="222926"/>
                </a:cubicBezTo>
                <a:cubicBezTo>
                  <a:pt x="38765" y="220422"/>
                  <a:pt x="38765" y="215411"/>
                  <a:pt x="36180" y="212907"/>
                </a:cubicBezTo>
                <a:cubicBezTo>
                  <a:pt x="33594" y="210403"/>
                  <a:pt x="33594" y="207897"/>
                  <a:pt x="33594" y="207897"/>
                </a:cubicBezTo>
                <a:cubicBezTo>
                  <a:pt x="33594" y="207897"/>
                  <a:pt x="28426" y="207897"/>
                  <a:pt x="25842" y="207897"/>
                </a:cubicBezTo>
                <a:cubicBezTo>
                  <a:pt x="25842" y="207897"/>
                  <a:pt x="23257" y="207897"/>
                  <a:pt x="23257" y="207897"/>
                </a:cubicBezTo>
                <a:cubicBezTo>
                  <a:pt x="23257" y="207897"/>
                  <a:pt x="20673" y="202888"/>
                  <a:pt x="23257" y="202888"/>
                </a:cubicBezTo>
                <a:cubicBezTo>
                  <a:pt x="23257" y="200382"/>
                  <a:pt x="20673" y="197878"/>
                  <a:pt x="18089" y="195374"/>
                </a:cubicBezTo>
                <a:cubicBezTo>
                  <a:pt x="18089" y="195374"/>
                  <a:pt x="12921" y="187860"/>
                  <a:pt x="12921" y="187860"/>
                </a:cubicBezTo>
                <a:cubicBezTo>
                  <a:pt x="12921" y="187860"/>
                  <a:pt x="10337" y="187860"/>
                  <a:pt x="10337" y="185353"/>
                </a:cubicBezTo>
                <a:cubicBezTo>
                  <a:pt x="10337" y="182849"/>
                  <a:pt x="10337" y="180345"/>
                  <a:pt x="10337" y="180345"/>
                </a:cubicBezTo>
                <a:cubicBezTo>
                  <a:pt x="7752" y="175335"/>
                  <a:pt x="7752" y="175335"/>
                  <a:pt x="7752" y="175335"/>
                </a:cubicBezTo>
                <a:cubicBezTo>
                  <a:pt x="7752" y="175335"/>
                  <a:pt x="12921" y="172831"/>
                  <a:pt x="12921" y="170325"/>
                </a:cubicBezTo>
                <a:cubicBezTo>
                  <a:pt x="12921" y="170325"/>
                  <a:pt x="15505" y="167820"/>
                  <a:pt x="12921" y="165316"/>
                </a:cubicBezTo>
                <a:cubicBezTo>
                  <a:pt x="12921" y="162810"/>
                  <a:pt x="7752" y="160306"/>
                  <a:pt x="7752" y="160306"/>
                </a:cubicBezTo>
                <a:cubicBezTo>
                  <a:pt x="5168" y="157802"/>
                  <a:pt x="2584" y="155298"/>
                  <a:pt x="0" y="152791"/>
                </a:cubicBezTo>
                <a:cubicBezTo>
                  <a:pt x="0" y="150287"/>
                  <a:pt x="0" y="147783"/>
                  <a:pt x="0" y="147783"/>
                </a:cubicBezTo>
                <a:cubicBezTo>
                  <a:pt x="0" y="147783"/>
                  <a:pt x="0" y="145277"/>
                  <a:pt x="2584" y="145277"/>
                </a:cubicBezTo>
                <a:cubicBezTo>
                  <a:pt x="5168" y="142773"/>
                  <a:pt x="7752" y="142773"/>
                  <a:pt x="7752" y="140269"/>
                </a:cubicBezTo>
                <a:cubicBezTo>
                  <a:pt x="7752" y="140269"/>
                  <a:pt x="10337" y="140269"/>
                  <a:pt x="10337" y="137763"/>
                </a:cubicBezTo>
                <a:cubicBezTo>
                  <a:pt x="7752" y="135258"/>
                  <a:pt x="5168" y="132754"/>
                  <a:pt x="5168" y="132754"/>
                </a:cubicBezTo>
                <a:cubicBezTo>
                  <a:pt x="7752" y="125240"/>
                  <a:pt x="7752" y="125240"/>
                  <a:pt x="7752" y="125240"/>
                </a:cubicBezTo>
                <a:cubicBezTo>
                  <a:pt x="5168" y="122734"/>
                  <a:pt x="5168" y="122734"/>
                  <a:pt x="5168" y="122734"/>
                </a:cubicBezTo>
                <a:cubicBezTo>
                  <a:pt x="5168" y="112715"/>
                  <a:pt x="5168" y="112715"/>
                  <a:pt x="5168" y="112715"/>
                </a:cubicBezTo>
                <a:cubicBezTo>
                  <a:pt x="5168" y="110211"/>
                  <a:pt x="5168" y="110211"/>
                  <a:pt x="5168" y="110211"/>
                </a:cubicBezTo>
                <a:cubicBezTo>
                  <a:pt x="5168" y="110211"/>
                  <a:pt x="7752" y="105201"/>
                  <a:pt x="7752" y="105201"/>
                </a:cubicBezTo>
                <a:cubicBezTo>
                  <a:pt x="7752" y="102696"/>
                  <a:pt x="7752" y="97686"/>
                  <a:pt x="7752" y="97686"/>
                </a:cubicBezTo>
                <a:cubicBezTo>
                  <a:pt x="12921" y="100190"/>
                  <a:pt x="20673" y="97686"/>
                  <a:pt x="23257" y="97686"/>
                </a:cubicBezTo>
                <a:cubicBezTo>
                  <a:pt x="28426" y="97686"/>
                  <a:pt x="28426" y="90172"/>
                  <a:pt x="25842" y="82657"/>
                </a:cubicBezTo>
                <a:cubicBezTo>
                  <a:pt x="25842" y="77649"/>
                  <a:pt x="28426" y="72639"/>
                  <a:pt x="28426" y="67628"/>
                </a:cubicBezTo>
                <a:cubicBezTo>
                  <a:pt x="31010" y="62620"/>
                  <a:pt x="38765" y="60114"/>
                  <a:pt x="46517" y="55106"/>
                </a:cubicBezTo>
                <a:cubicBezTo>
                  <a:pt x="51685" y="50095"/>
                  <a:pt x="51685" y="45085"/>
                  <a:pt x="59438" y="45085"/>
                </a:cubicBezTo>
                <a:cubicBezTo>
                  <a:pt x="59438" y="45085"/>
                  <a:pt x="62022" y="45085"/>
                  <a:pt x="64606" y="47591"/>
                </a:cubicBezTo>
                <a:cubicBezTo>
                  <a:pt x="64606" y="47591"/>
                  <a:pt x="64606" y="50095"/>
                  <a:pt x="67190" y="52599"/>
                </a:cubicBezTo>
                <a:cubicBezTo>
                  <a:pt x="67190" y="52599"/>
                  <a:pt x="67190" y="52599"/>
                  <a:pt x="69777" y="52599"/>
                </a:cubicBezTo>
                <a:cubicBezTo>
                  <a:pt x="74945" y="60114"/>
                  <a:pt x="80113" y="65124"/>
                  <a:pt x="80113" y="45085"/>
                </a:cubicBezTo>
                <a:cubicBezTo>
                  <a:pt x="82698" y="27552"/>
                  <a:pt x="95618" y="32562"/>
                  <a:pt x="105957" y="27552"/>
                </a:cubicBezTo>
                <a:cubicBezTo>
                  <a:pt x="105957" y="27552"/>
                  <a:pt x="105957" y="27552"/>
                  <a:pt x="108541" y="25048"/>
                </a:cubicBezTo>
                <a:cubicBezTo>
                  <a:pt x="111126" y="27552"/>
                  <a:pt x="113710" y="27552"/>
                  <a:pt x="116294" y="27552"/>
                </a:cubicBezTo>
                <a:cubicBezTo>
                  <a:pt x="118878" y="27552"/>
                  <a:pt x="118878" y="27552"/>
                  <a:pt x="118878" y="27552"/>
                </a:cubicBezTo>
                <a:cubicBezTo>
                  <a:pt x="118878" y="27552"/>
                  <a:pt x="126631" y="17533"/>
                  <a:pt x="126631" y="17533"/>
                </a:cubicBezTo>
                <a:cubicBezTo>
                  <a:pt x="129215" y="17533"/>
                  <a:pt x="134383" y="15027"/>
                  <a:pt x="134383" y="15027"/>
                </a:cubicBezTo>
                <a:cubicBezTo>
                  <a:pt x="139554" y="7513"/>
                  <a:pt x="139554" y="7513"/>
                  <a:pt x="139554" y="7513"/>
                </a:cubicBezTo>
                <a:cubicBezTo>
                  <a:pt x="139554" y="7513"/>
                  <a:pt x="144722" y="10019"/>
                  <a:pt x="147306" y="10019"/>
                </a:cubicBezTo>
                <a:cubicBezTo>
                  <a:pt x="149890" y="10019"/>
                  <a:pt x="152474" y="10019"/>
                  <a:pt x="157643" y="10019"/>
                </a:cubicBezTo>
                <a:cubicBezTo>
                  <a:pt x="160227" y="7513"/>
                  <a:pt x="160227" y="7513"/>
                  <a:pt x="160227" y="7513"/>
                </a:cubicBezTo>
                <a:cubicBezTo>
                  <a:pt x="160227" y="7513"/>
                  <a:pt x="165395" y="2504"/>
                  <a:pt x="170564" y="2504"/>
                </a:cubicBezTo>
                <a:cubicBezTo>
                  <a:pt x="175734" y="0"/>
                  <a:pt x="175734" y="2504"/>
                  <a:pt x="175734" y="2504"/>
                </a:cubicBezTo>
                <a:cubicBezTo>
                  <a:pt x="175734" y="2504"/>
                  <a:pt x="183487" y="2504"/>
                  <a:pt x="188655" y="2504"/>
                </a:cubicBezTo>
                <a:cubicBezTo>
                  <a:pt x="188655" y="2504"/>
                  <a:pt x="188655" y="0"/>
                  <a:pt x="18865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800" name="Text Placeholder 3799">
            <a:extLst>
              <a:ext uri="{FF2B5EF4-FFF2-40B4-BE49-F238E27FC236}">
                <a16:creationId xmlns:a16="http://schemas.microsoft.com/office/drawing/2014/main" id="{96028201-DD97-F84A-B3C0-921177283EF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01661" y="3982493"/>
            <a:ext cx="628630" cy="459856"/>
          </a:xfrm>
          <a:custGeom>
            <a:avLst/>
            <a:gdLst>
              <a:gd name="connsiteX0" fmla="*/ 551159 w 628630"/>
              <a:gd name="connsiteY0" fmla="*/ 0 h 459856"/>
              <a:gd name="connsiteX1" fmla="*/ 564070 w 628630"/>
              <a:gd name="connsiteY1" fmla="*/ 22491 h 459856"/>
              <a:gd name="connsiteX2" fmla="*/ 613136 w 628630"/>
              <a:gd name="connsiteY2" fmla="*/ 19992 h 459856"/>
              <a:gd name="connsiteX3" fmla="*/ 618297 w 628630"/>
              <a:gd name="connsiteY3" fmla="*/ 27488 h 459856"/>
              <a:gd name="connsiteX4" fmla="*/ 623463 w 628630"/>
              <a:gd name="connsiteY4" fmla="*/ 42483 h 459856"/>
              <a:gd name="connsiteX5" fmla="*/ 620880 w 628630"/>
              <a:gd name="connsiteY5" fmla="*/ 54980 h 459856"/>
              <a:gd name="connsiteX6" fmla="*/ 618297 w 628630"/>
              <a:gd name="connsiteY6" fmla="*/ 57482 h 459856"/>
              <a:gd name="connsiteX7" fmla="*/ 605386 w 628630"/>
              <a:gd name="connsiteY7" fmla="*/ 64978 h 459856"/>
              <a:gd name="connsiteX8" fmla="*/ 597641 w 628630"/>
              <a:gd name="connsiteY8" fmla="*/ 67476 h 459856"/>
              <a:gd name="connsiteX9" fmla="*/ 589892 w 628630"/>
              <a:gd name="connsiteY9" fmla="*/ 69975 h 459856"/>
              <a:gd name="connsiteX10" fmla="*/ 584730 w 628630"/>
              <a:gd name="connsiteY10" fmla="*/ 77474 h 459856"/>
              <a:gd name="connsiteX11" fmla="*/ 579564 w 628630"/>
              <a:gd name="connsiteY11" fmla="*/ 89971 h 459856"/>
              <a:gd name="connsiteX12" fmla="*/ 574403 w 628630"/>
              <a:gd name="connsiteY12" fmla="*/ 102468 h 459856"/>
              <a:gd name="connsiteX13" fmla="*/ 574403 w 628630"/>
              <a:gd name="connsiteY13" fmla="*/ 119961 h 459856"/>
              <a:gd name="connsiteX14" fmla="*/ 579564 w 628630"/>
              <a:gd name="connsiteY14" fmla="*/ 139953 h 459856"/>
              <a:gd name="connsiteX15" fmla="*/ 584730 w 628630"/>
              <a:gd name="connsiteY15" fmla="*/ 162448 h 459856"/>
              <a:gd name="connsiteX16" fmla="*/ 574403 w 628630"/>
              <a:gd name="connsiteY16" fmla="*/ 169944 h 459856"/>
              <a:gd name="connsiteX17" fmla="*/ 571819 w 628630"/>
              <a:gd name="connsiteY17" fmla="*/ 172446 h 459856"/>
              <a:gd name="connsiteX18" fmla="*/ 571819 w 628630"/>
              <a:gd name="connsiteY18" fmla="*/ 177443 h 459856"/>
              <a:gd name="connsiteX19" fmla="*/ 569236 w 628630"/>
              <a:gd name="connsiteY19" fmla="*/ 184939 h 459856"/>
              <a:gd name="connsiteX20" fmla="*/ 566653 w 628630"/>
              <a:gd name="connsiteY20" fmla="*/ 189940 h 459856"/>
              <a:gd name="connsiteX21" fmla="*/ 561492 w 628630"/>
              <a:gd name="connsiteY21" fmla="*/ 194937 h 459856"/>
              <a:gd name="connsiteX22" fmla="*/ 553742 w 628630"/>
              <a:gd name="connsiteY22" fmla="*/ 202436 h 459856"/>
              <a:gd name="connsiteX23" fmla="*/ 556325 w 628630"/>
              <a:gd name="connsiteY23" fmla="*/ 207434 h 459856"/>
              <a:gd name="connsiteX24" fmla="*/ 584730 w 628630"/>
              <a:gd name="connsiteY24" fmla="*/ 212431 h 459856"/>
              <a:gd name="connsiteX25" fmla="*/ 584730 w 628630"/>
              <a:gd name="connsiteY25" fmla="*/ 217432 h 459856"/>
              <a:gd name="connsiteX26" fmla="*/ 597641 w 628630"/>
              <a:gd name="connsiteY26" fmla="*/ 229928 h 459856"/>
              <a:gd name="connsiteX27" fmla="*/ 605386 w 628630"/>
              <a:gd name="connsiteY27" fmla="*/ 242421 h 459856"/>
              <a:gd name="connsiteX28" fmla="*/ 618297 w 628630"/>
              <a:gd name="connsiteY28" fmla="*/ 247422 h 459856"/>
              <a:gd name="connsiteX29" fmla="*/ 628630 w 628630"/>
              <a:gd name="connsiteY29" fmla="*/ 254918 h 459856"/>
              <a:gd name="connsiteX30" fmla="*/ 613136 w 628630"/>
              <a:gd name="connsiteY30" fmla="*/ 262417 h 459856"/>
              <a:gd name="connsiteX31" fmla="*/ 605386 w 628630"/>
              <a:gd name="connsiteY31" fmla="*/ 267414 h 459856"/>
              <a:gd name="connsiteX32" fmla="*/ 595058 w 628630"/>
              <a:gd name="connsiteY32" fmla="*/ 269913 h 459856"/>
              <a:gd name="connsiteX33" fmla="*/ 576981 w 628630"/>
              <a:gd name="connsiteY33" fmla="*/ 279911 h 459856"/>
              <a:gd name="connsiteX34" fmla="*/ 556325 w 628630"/>
              <a:gd name="connsiteY34" fmla="*/ 267414 h 459856"/>
              <a:gd name="connsiteX35" fmla="*/ 543414 w 628630"/>
              <a:gd name="connsiteY35" fmla="*/ 264916 h 459856"/>
              <a:gd name="connsiteX36" fmla="*/ 538248 w 628630"/>
              <a:gd name="connsiteY36" fmla="*/ 272411 h 459856"/>
              <a:gd name="connsiteX37" fmla="*/ 525337 w 628630"/>
              <a:gd name="connsiteY37" fmla="*/ 274914 h 459856"/>
              <a:gd name="connsiteX38" fmla="*/ 517592 w 628630"/>
              <a:gd name="connsiteY38" fmla="*/ 287410 h 459856"/>
              <a:gd name="connsiteX39" fmla="*/ 494353 w 628630"/>
              <a:gd name="connsiteY39" fmla="*/ 294906 h 459856"/>
              <a:gd name="connsiteX40" fmla="*/ 481442 w 628630"/>
              <a:gd name="connsiteY40" fmla="*/ 304904 h 459856"/>
              <a:gd name="connsiteX41" fmla="*/ 484026 w 628630"/>
              <a:gd name="connsiteY41" fmla="*/ 314898 h 459856"/>
              <a:gd name="connsiteX42" fmla="*/ 473693 w 628630"/>
              <a:gd name="connsiteY42" fmla="*/ 322398 h 459856"/>
              <a:gd name="connsiteX43" fmla="*/ 463365 w 628630"/>
              <a:gd name="connsiteY43" fmla="*/ 329893 h 459856"/>
              <a:gd name="connsiteX44" fmla="*/ 465948 w 628630"/>
              <a:gd name="connsiteY44" fmla="*/ 337393 h 459856"/>
              <a:gd name="connsiteX45" fmla="*/ 450454 w 628630"/>
              <a:gd name="connsiteY45" fmla="*/ 342390 h 459856"/>
              <a:gd name="connsiteX46" fmla="*/ 450454 w 628630"/>
              <a:gd name="connsiteY46" fmla="*/ 352388 h 459856"/>
              <a:gd name="connsiteX47" fmla="*/ 460781 w 628630"/>
              <a:gd name="connsiteY47" fmla="*/ 367383 h 459856"/>
              <a:gd name="connsiteX48" fmla="*/ 465948 w 628630"/>
              <a:gd name="connsiteY48" fmla="*/ 377381 h 459856"/>
              <a:gd name="connsiteX49" fmla="*/ 460781 w 628630"/>
              <a:gd name="connsiteY49" fmla="*/ 389878 h 459856"/>
              <a:gd name="connsiteX50" fmla="*/ 447870 w 628630"/>
              <a:gd name="connsiteY50" fmla="*/ 394875 h 459856"/>
              <a:gd name="connsiteX51" fmla="*/ 434959 w 628630"/>
              <a:gd name="connsiteY51" fmla="*/ 402374 h 459856"/>
              <a:gd name="connsiteX52" fmla="*/ 416887 w 628630"/>
              <a:gd name="connsiteY52" fmla="*/ 407371 h 459856"/>
              <a:gd name="connsiteX53" fmla="*/ 398810 w 628630"/>
              <a:gd name="connsiteY53" fmla="*/ 412368 h 459856"/>
              <a:gd name="connsiteX54" fmla="*/ 385899 w 628630"/>
              <a:gd name="connsiteY54" fmla="*/ 417369 h 459856"/>
              <a:gd name="connsiteX55" fmla="*/ 378154 w 628630"/>
              <a:gd name="connsiteY55" fmla="*/ 422366 h 459856"/>
              <a:gd name="connsiteX56" fmla="*/ 357493 w 628630"/>
              <a:gd name="connsiteY56" fmla="*/ 417369 h 459856"/>
              <a:gd name="connsiteX57" fmla="*/ 331671 w 628630"/>
              <a:gd name="connsiteY57" fmla="*/ 409870 h 459856"/>
              <a:gd name="connsiteX58" fmla="*/ 316177 w 628630"/>
              <a:gd name="connsiteY58" fmla="*/ 419868 h 459856"/>
              <a:gd name="connsiteX59" fmla="*/ 298105 w 628630"/>
              <a:gd name="connsiteY59" fmla="*/ 409870 h 459856"/>
              <a:gd name="connsiteX60" fmla="*/ 290355 w 628630"/>
              <a:gd name="connsiteY60" fmla="*/ 397373 h 459856"/>
              <a:gd name="connsiteX61" fmla="*/ 272283 w 628630"/>
              <a:gd name="connsiteY61" fmla="*/ 399872 h 459856"/>
              <a:gd name="connsiteX62" fmla="*/ 267116 w 628630"/>
              <a:gd name="connsiteY62" fmla="*/ 407371 h 459856"/>
              <a:gd name="connsiteX63" fmla="*/ 254205 w 628630"/>
              <a:gd name="connsiteY63" fmla="*/ 407371 h 459856"/>
              <a:gd name="connsiteX64" fmla="*/ 241294 w 628630"/>
              <a:gd name="connsiteY64" fmla="*/ 412368 h 459856"/>
              <a:gd name="connsiteX65" fmla="*/ 236128 w 628630"/>
              <a:gd name="connsiteY65" fmla="*/ 422366 h 459856"/>
              <a:gd name="connsiteX66" fmla="*/ 223217 w 628630"/>
              <a:gd name="connsiteY66" fmla="*/ 427364 h 459856"/>
              <a:gd name="connsiteX67" fmla="*/ 197395 w 628630"/>
              <a:gd name="connsiteY67" fmla="*/ 437362 h 459856"/>
              <a:gd name="connsiteX68" fmla="*/ 179322 w 628630"/>
              <a:gd name="connsiteY68" fmla="*/ 442359 h 459856"/>
              <a:gd name="connsiteX69" fmla="*/ 171573 w 628630"/>
              <a:gd name="connsiteY69" fmla="*/ 442359 h 459856"/>
              <a:gd name="connsiteX70" fmla="*/ 161245 w 628630"/>
              <a:gd name="connsiteY70" fmla="*/ 449858 h 459856"/>
              <a:gd name="connsiteX71" fmla="*/ 145750 w 628630"/>
              <a:gd name="connsiteY71" fmla="*/ 459856 h 459856"/>
              <a:gd name="connsiteX72" fmla="*/ 130256 w 628630"/>
              <a:gd name="connsiteY72" fmla="*/ 459856 h 459856"/>
              <a:gd name="connsiteX73" fmla="*/ 130256 w 628630"/>
              <a:gd name="connsiteY73" fmla="*/ 457354 h 459856"/>
              <a:gd name="connsiteX74" fmla="*/ 130256 w 628630"/>
              <a:gd name="connsiteY74" fmla="*/ 454855 h 459856"/>
              <a:gd name="connsiteX75" fmla="*/ 127678 w 628630"/>
              <a:gd name="connsiteY75" fmla="*/ 444857 h 459856"/>
              <a:gd name="connsiteX76" fmla="*/ 122512 w 628630"/>
              <a:gd name="connsiteY76" fmla="*/ 429862 h 459856"/>
              <a:gd name="connsiteX77" fmla="*/ 125095 w 628630"/>
              <a:gd name="connsiteY77" fmla="*/ 422366 h 459856"/>
              <a:gd name="connsiteX78" fmla="*/ 127678 w 628630"/>
              <a:gd name="connsiteY78" fmla="*/ 412368 h 459856"/>
              <a:gd name="connsiteX79" fmla="*/ 112184 w 628630"/>
              <a:gd name="connsiteY79" fmla="*/ 392376 h 459856"/>
              <a:gd name="connsiteX80" fmla="*/ 99273 w 628630"/>
              <a:gd name="connsiteY80" fmla="*/ 374883 h 459856"/>
              <a:gd name="connsiteX81" fmla="*/ 60540 w 628630"/>
              <a:gd name="connsiteY81" fmla="*/ 357385 h 459856"/>
              <a:gd name="connsiteX82" fmla="*/ 55373 w 628630"/>
              <a:gd name="connsiteY82" fmla="*/ 349889 h 459856"/>
              <a:gd name="connsiteX83" fmla="*/ 57957 w 628630"/>
              <a:gd name="connsiteY83" fmla="*/ 347391 h 459856"/>
              <a:gd name="connsiteX84" fmla="*/ 52790 w 628630"/>
              <a:gd name="connsiteY84" fmla="*/ 344892 h 459856"/>
              <a:gd name="connsiteX85" fmla="*/ 45046 w 628630"/>
              <a:gd name="connsiteY85" fmla="*/ 337393 h 459856"/>
              <a:gd name="connsiteX86" fmla="*/ 50212 w 628630"/>
              <a:gd name="connsiteY86" fmla="*/ 332396 h 459856"/>
              <a:gd name="connsiteX87" fmla="*/ 52790 w 628630"/>
              <a:gd name="connsiteY87" fmla="*/ 324896 h 459856"/>
              <a:gd name="connsiteX88" fmla="*/ 55373 w 628630"/>
              <a:gd name="connsiteY88" fmla="*/ 319899 h 459856"/>
              <a:gd name="connsiteX89" fmla="*/ 50212 w 628630"/>
              <a:gd name="connsiteY89" fmla="*/ 312400 h 459856"/>
              <a:gd name="connsiteX90" fmla="*/ 42462 w 628630"/>
              <a:gd name="connsiteY90" fmla="*/ 307402 h 459856"/>
              <a:gd name="connsiteX91" fmla="*/ 42462 w 628630"/>
              <a:gd name="connsiteY91" fmla="*/ 294906 h 459856"/>
              <a:gd name="connsiteX92" fmla="*/ 39879 w 628630"/>
              <a:gd name="connsiteY92" fmla="*/ 282409 h 459856"/>
              <a:gd name="connsiteX93" fmla="*/ 34718 w 628630"/>
              <a:gd name="connsiteY93" fmla="*/ 274914 h 459856"/>
              <a:gd name="connsiteX94" fmla="*/ 42462 w 628630"/>
              <a:gd name="connsiteY94" fmla="*/ 267414 h 459856"/>
              <a:gd name="connsiteX95" fmla="*/ 47629 w 628630"/>
              <a:gd name="connsiteY95" fmla="*/ 264916 h 459856"/>
              <a:gd name="connsiteX96" fmla="*/ 57957 w 628630"/>
              <a:gd name="connsiteY96" fmla="*/ 262417 h 459856"/>
              <a:gd name="connsiteX97" fmla="*/ 65701 w 628630"/>
              <a:gd name="connsiteY97" fmla="*/ 257416 h 459856"/>
              <a:gd name="connsiteX98" fmla="*/ 63123 w 628630"/>
              <a:gd name="connsiteY98" fmla="*/ 247422 h 459856"/>
              <a:gd name="connsiteX99" fmla="*/ 68284 w 628630"/>
              <a:gd name="connsiteY99" fmla="*/ 237424 h 459856"/>
              <a:gd name="connsiteX100" fmla="*/ 78612 w 628630"/>
              <a:gd name="connsiteY100" fmla="*/ 224927 h 459856"/>
              <a:gd name="connsiteX101" fmla="*/ 83779 w 628630"/>
              <a:gd name="connsiteY101" fmla="*/ 209932 h 459856"/>
              <a:gd name="connsiteX102" fmla="*/ 73451 w 628630"/>
              <a:gd name="connsiteY102" fmla="*/ 209932 h 459856"/>
              <a:gd name="connsiteX103" fmla="*/ 63123 w 628630"/>
              <a:gd name="connsiteY103" fmla="*/ 207434 h 459856"/>
              <a:gd name="connsiteX104" fmla="*/ 52790 w 628630"/>
              <a:gd name="connsiteY104" fmla="*/ 192438 h 459856"/>
              <a:gd name="connsiteX105" fmla="*/ 47629 w 628630"/>
              <a:gd name="connsiteY105" fmla="*/ 189940 h 459856"/>
              <a:gd name="connsiteX106" fmla="*/ 37301 w 628630"/>
              <a:gd name="connsiteY106" fmla="*/ 184939 h 459856"/>
              <a:gd name="connsiteX107" fmla="*/ 26968 w 628630"/>
              <a:gd name="connsiteY107" fmla="*/ 182440 h 459856"/>
              <a:gd name="connsiteX108" fmla="*/ 14057 w 628630"/>
              <a:gd name="connsiteY108" fmla="*/ 164947 h 459856"/>
              <a:gd name="connsiteX109" fmla="*/ 8896 w 628630"/>
              <a:gd name="connsiteY109" fmla="*/ 157447 h 459856"/>
              <a:gd name="connsiteX110" fmla="*/ 3729 w 628630"/>
              <a:gd name="connsiteY110" fmla="*/ 149952 h 459856"/>
              <a:gd name="connsiteX111" fmla="*/ 1146 w 628630"/>
              <a:gd name="connsiteY111" fmla="*/ 142452 h 459856"/>
              <a:gd name="connsiteX112" fmla="*/ 1146 w 628630"/>
              <a:gd name="connsiteY112" fmla="*/ 129959 h 459856"/>
              <a:gd name="connsiteX113" fmla="*/ 1146 w 628630"/>
              <a:gd name="connsiteY113" fmla="*/ 117463 h 459856"/>
              <a:gd name="connsiteX114" fmla="*/ 11479 w 628630"/>
              <a:gd name="connsiteY114" fmla="*/ 104966 h 459856"/>
              <a:gd name="connsiteX115" fmla="*/ 16640 w 628630"/>
              <a:gd name="connsiteY115" fmla="*/ 104966 h 459856"/>
              <a:gd name="connsiteX116" fmla="*/ 16640 w 628630"/>
              <a:gd name="connsiteY116" fmla="*/ 97467 h 459856"/>
              <a:gd name="connsiteX117" fmla="*/ 16640 w 628630"/>
              <a:gd name="connsiteY117" fmla="*/ 94968 h 459856"/>
              <a:gd name="connsiteX118" fmla="*/ 16640 w 628630"/>
              <a:gd name="connsiteY118" fmla="*/ 89971 h 459856"/>
              <a:gd name="connsiteX119" fmla="*/ 57957 w 628630"/>
              <a:gd name="connsiteY119" fmla="*/ 94968 h 459856"/>
              <a:gd name="connsiteX120" fmla="*/ 45046 w 628630"/>
              <a:gd name="connsiteY120" fmla="*/ 114964 h 459856"/>
              <a:gd name="connsiteX121" fmla="*/ 52790 w 628630"/>
              <a:gd name="connsiteY121" fmla="*/ 129959 h 459856"/>
              <a:gd name="connsiteX122" fmla="*/ 91523 w 628630"/>
              <a:gd name="connsiteY122" fmla="*/ 122460 h 459856"/>
              <a:gd name="connsiteX123" fmla="*/ 125095 w 628630"/>
              <a:gd name="connsiteY123" fmla="*/ 122460 h 459856"/>
              <a:gd name="connsiteX124" fmla="*/ 197395 w 628630"/>
              <a:gd name="connsiteY124" fmla="*/ 122460 h 459856"/>
              <a:gd name="connsiteX125" fmla="*/ 280027 w 628630"/>
              <a:gd name="connsiteY125" fmla="*/ 107465 h 459856"/>
              <a:gd name="connsiteX126" fmla="*/ 349749 w 628630"/>
              <a:gd name="connsiteY126" fmla="*/ 92470 h 459856"/>
              <a:gd name="connsiteX127" fmla="*/ 370404 w 628630"/>
              <a:gd name="connsiteY127" fmla="*/ 52481 h 459856"/>
              <a:gd name="connsiteX128" fmla="*/ 406554 w 628630"/>
              <a:gd name="connsiteY128" fmla="*/ 27488 h 459856"/>
              <a:gd name="connsiteX129" fmla="*/ 460781 w 628630"/>
              <a:gd name="connsiteY129" fmla="*/ 4997 h 459856"/>
              <a:gd name="connsiteX130" fmla="*/ 522759 w 628630"/>
              <a:gd name="connsiteY130" fmla="*/ 7496 h 459856"/>
              <a:gd name="connsiteX131" fmla="*/ 551159 w 628630"/>
              <a:gd name="connsiteY131" fmla="*/ 0 h 4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28630" h="459856">
                <a:moveTo>
                  <a:pt x="551159" y="0"/>
                </a:moveTo>
                <a:cubicBezTo>
                  <a:pt x="551159" y="0"/>
                  <a:pt x="556325" y="19992"/>
                  <a:pt x="564070" y="22491"/>
                </a:cubicBezTo>
                <a:cubicBezTo>
                  <a:pt x="587314" y="24989"/>
                  <a:pt x="605386" y="24989"/>
                  <a:pt x="613136" y="19992"/>
                </a:cubicBezTo>
                <a:cubicBezTo>
                  <a:pt x="615714" y="19992"/>
                  <a:pt x="615714" y="24989"/>
                  <a:pt x="618297" y="27488"/>
                </a:cubicBezTo>
                <a:cubicBezTo>
                  <a:pt x="620880" y="32489"/>
                  <a:pt x="623463" y="42483"/>
                  <a:pt x="623463" y="42483"/>
                </a:cubicBezTo>
                <a:cubicBezTo>
                  <a:pt x="620880" y="54980"/>
                  <a:pt x="620880" y="54980"/>
                  <a:pt x="620880" y="54980"/>
                </a:cubicBezTo>
                <a:cubicBezTo>
                  <a:pt x="618297" y="57482"/>
                  <a:pt x="618297" y="57482"/>
                  <a:pt x="618297" y="57482"/>
                </a:cubicBezTo>
                <a:cubicBezTo>
                  <a:pt x="605386" y="64978"/>
                  <a:pt x="605386" y="64978"/>
                  <a:pt x="605386" y="64978"/>
                </a:cubicBezTo>
                <a:cubicBezTo>
                  <a:pt x="605386" y="64978"/>
                  <a:pt x="600225" y="64978"/>
                  <a:pt x="597641" y="67476"/>
                </a:cubicBezTo>
                <a:cubicBezTo>
                  <a:pt x="595058" y="67476"/>
                  <a:pt x="589892" y="69975"/>
                  <a:pt x="589892" y="69975"/>
                </a:cubicBezTo>
                <a:cubicBezTo>
                  <a:pt x="589892" y="69975"/>
                  <a:pt x="584730" y="74976"/>
                  <a:pt x="584730" y="77474"/>
                </a:cubicBezTo>
                <a:cubicBezTo>
                  <a:pt x="582147" y="82471"/>
                  <a:pt x="579564" y="89971"/>
                  <a:pt x="579564" y="89971"/>
                </a:cubicBezTo>
                <a:cubicBezTo>
                  <a:pt x="574403" y="102468"/>
                  <a:pt x="574403" y="102468"/>
                  <a:pt x="574403" y="102468"/>
                </a:cubicBezTo>
                <a:cubicBezTo>
                  <a:pt x="574403" y="119961"/>
                  <a:pt x="574403" y="119961"/>
                  <a:pt x="574403" y="119961"/>
                </a:cubicBezTo>
                <a:cubicBezTo>
                  <a:pt x="579564" y="139953"/>
                  <a:pt x="579564" y="139953"/>
                  <a:pt x="579564" y="139953"/>
                </a:cubicBezTo>
                <a:cubicBezTo>
                  <a:pt x="584730" y="162448"/>
                  <a:pt x="584730" y="162448"/>
                  <a:pt x="584730" y="162448"/>
                </a:cubicBezTo>
                <a:cubicBezTo>
                  <a:pt x="584730" y="162448"/>
                  <a:pt x="576981" y="169944"/>
                  <a:pt x="574403" y="169944"/>
                </a:cubicBezTo>
                <a:cubicBezTo>
                  <a:pt x="574403" y="169944"/>
                  <a:pt x="571819" y="172446"/>
                  <a:pt x="571819" y="172446"/>
                </a:cubicBezTo>
                <a:cubicBezTo>
                  <a:pt x="571819" y="177443"/>
                  <a:pt x="571819" y="177443"/>
                  <a:pt x="571819" y="177443"/>
                </a:cubicBezTo>
                <a:cubicBezTo>
                  <a:pt x="569236" y="184939"/>
                  <a:pt x="569236" y="184939"/>
                  <a:pt x="569236" y="184939"/>
                </a:cubicBezTo>
                <a:cubicBezTo>
                  <a:pt x="566653" y="189940"/>
                  <a:pt x="566653" y="189940"/>
                  <a:pt x="566653" y="189940"/>
                </a:cubicBezTo>
                <a:cubicBezTo>
                  <a:pt x="566653" y="189940"/>
                  <a:pt x="564070" y="194937"/>
                  <a:pt x="561492" y="194937"/>
                </a:cubicBezTo>
                <a:cubicBezTo>
                  <a:pt x="558908" y="197435"/>
                  <a:pt x="553742" y="202436"/>
                  <a:pt x="553742" y="202436"/>
                </a:cubicBezTo>
                <a:cubicBezTo>
                  <a:pt x="556325" y="207434"/>
                  <a:pt x="556325" y="207434"/>
                  <a:pt x="556325" y="207434"/>
                </a:cubicBezTo>
                <a:cubicBezTo>
                  <a:pt x="584730" y="212431"/>
                  <a:pt x="584730" y="212431"/>
                  <a:pt x="584730" y="212431"/>
                </a:cubicBezTo>
                <a:cubicBezTo>
                  <a:pt x="584730" y="217432"/>
                  <a:pt x="584730" y="217432"/>
                  <a:pt x="584730" y="217432"/>
                </a:cubicBezTo>
                <a:cubicBezTo>
                  <a:pt x="597641" y="229928"/>
                  <a:pt x="597641" y="229928"/>
                  <a:pt x="597641" y="229928"/>
                </a:cubicBezTo>
                <a:cubicBezTo>
                  <a:pt x="605386" y="242421"/>
                  <a:pt x="605386" y="242421"/>
                  <a:pt x="605386" y="242421"/>
                </a:cubicBezTo>
                <a:cubicBezTo>
                  <a:pt x="618297" y="247422"/>
                  <a:pt x="618297" y="247422"/>
                  <a:pt x="618297" y="247422"/>
                </a:cubicBezTo>
                <a:cubicBezTo>
                  <a:pt x="618297" y="247422"/>
                  <a:pt x="628630" y="254918"/>
                  <a:pt x="628630" y="254918"/>
                </a:cubicBezTo>
                <a:cubicBezTo>
                  <a:pt x="626047" y="257416"/>
                  <a:pt x="613136" y="262417"/>
                  <a:pt x="613136" y="262417"/>
                </a:cubicBezTo>
                <a:cubicBezTo>
                  <a:pt x="605386" y="267414"/>
                  <a:pt x="605386" y="267414"/>
                  <a:pt x="605386" y="267414"/>
                </a:cubicBezTo>
                <a:cubicBezTo>
                  <a:pt x="605386" y="267414"/>
                  <a:pt x="600225" y="267414"/>
                  <a:pt x="595058" y="269913"/>
                </a:cubicBezTo>
                <a:cubicBezTo>
                  <a:pt x="592475" y="272411"/>
                  <a:pt x="576981" y="279911"/>
                  <a:pt x="576981" y="279911"/>
                </a:cubicBezTo>
                <a:cubicBezTo>
                  <a:pt x="556325" y="267414"/>
                  <a:pt x="556325" y="267414"/>
                  <a:pt x="556325" y="267414"/>
                </a:cubicBezTo>
                <a:cubicBezTo>
                  <a:pt x="543414" y="264916"/>
                  <a:pt x="543414" y="264916"/>
                  <a:pt x="543414" y="264916"/>
                </a:cubicBezTo>
                <a:cubicBezTo>
                  <a:pt x="538248" y="272411"/>
                  <a:pt x="538248" y="272411"/>
                  <a:pt x="538248" y="272411"/>
                </a:cubicBezTo>
                <a:cubicBezTo>
                  <a:pt x="525337" y="274914"/>
                  <a:pt x="525337" y="274914"/>
                  <a:pt x="525337" y="274914"/>
                </a:cubicBezTo>
                <a:cubicBezTo>
                  <a:pt x="517592" y="287410"/>
                  <a:pt x="517592" y="287410"/>
                  <a:pt x="517592" y="287410"/>
                </a:cubicBezTo>
                <a:cubicBezTo>
                  <a:pt x="517592" y="287410"/>
                  <a:pt x="499515" y="292407"/>
                  <a:pt x="494353" y="294906"/>
                </a:cubicBezTo>
                <a:cubicBezTo>
                  <a:pt x="491770" y="297404"/>
                  <a:pt x="481442" y="304904"/>
                  <a:pt x="481442" y="304904"/>
                </a:cubicBezTo>
                <a:cubicBezTo>
                  <a:pt x="484026" y="314898"/>
                  <a:pt x="484026" y="314898"/>
                  <a:pt x="484026" y="314898"/>
                </a:cubicBezTo>
                <a:cubicBezTo>
                  <a:pt x="473693" y="322398"/>
                  <a:pt x="473693" y="322398"/>
                  <a:pt x="473693" y="322398"/>
                </a:cubicBezTo>
                <a:cubicBezTo>
                  <a:pt x="473693" y="322398"/>
                  <a:pt x="465948" y="324896"/>
                  <a:pt x="463365" y="329893"/>
                </a:cubicBezTo>
                <a:cubicBezTo>
                  <a:pt x="463365" y="334894"/>
                  <a:pt x="465948" y="337393"/>
                  <a:pt x="465948" y="337393"/>
                </a:cubicBezTo>
                <a:cubicBezTo>
                  <a:pt x="460781" y="337393"/>
                  <a:pt x="453037" y="339891"/>
                  <a:pt x="450454" y="342390"/>
                </a:cubicBezTo>
                <a:cubicBezTo>
                  <a:pt x="447870" y="342390"/>
                  <a:pt x="447870" y="347391"/>
                  <a:pt x="450454" y="352388"/>
                </a:cubicBezTo>
                <a:cubicBezTo>
                  <a:pt x="450454" y="354886"/>
                  <a:pt x="455620" y="359887"/>
                  <a:pt x="460781" y="367383"/>
                </a:cubicBezTo>
                <a:cubicBezTo>
                  <a:pt x="463365" y="374883"/>
                  <a:pt x="465948" y="374883"/>
                  <a:pt x="465948" y="377381"/>
                </a:cubicBezTo>
                <a:cubicBezTo>
                  <a:pt x="465948" y="379880"/>
                  <a:pt x="463365" y="387375"/>
                  <a:pt x="460781" y="389878"/>
                </a:cubicBezTo>
                <a:cubicBezTo>
                  <a:pt x="455620" y="394875"/>
                  <a:pt x="450454" y="394875"/>
                  <a:pt x="447870" y="394875"/>
                </a:cubicBezTo>
                <a:cubicBezTo>
                  <a:pt x="445287" y="397373"/>
                  <a:pt x="437543" y="402374"/>
                  <a:pt x="434959" y="402374"/>
                </a:cubicBezTo>
                <a:cubicBezTo>
                  <a:pt x="432376" y="404873"/>
                  <a:pt x="419465" y="407371"/>
                  <a:pt x="416887" y="407371"/>
                </a:cubicBezTo>
                <a:cubicBezTo>
                  <a:pt x="414304" y="407371"/>
                  <a:pt x="398810" y="412368"/>
                  <a:pt x="398810" y="412368"/>
                </a:cubicBezTo>
                <a:cubicBezTo>
                  <a:pt x="385899" y="417369"/>
                  <a:pt x="385899" y="417369"/>
                  <a:pt x="385899" y="417369"/>
                </a:cubicBezTo>
                <a:cubicBezTo>
                  <a:pt x="378154" y="422366"/>
                  <a:pt x="378154" y="422366"/>
                  <a:pt x="378154" y="422366"/>
                </a:cubicBezTo>
                <a:cubicBezTo>
                  <a:pt x="357493" y="417369"/>
                  <a:pt x="357493" y="417369"/>
                  <a:pt x="357493" y="417369"/>
                </a:cubicBezTo>
                <a:cubicBezTo>
                  <a:pt x="331671" y="409870"/>
                  <a:pt x="331671" y="409870"/>
                  <a:pt x="331671" y="409870"/>
                </a:cubicBezTo>
                <a:cubicBezTo>
                  <a:pt x="331671" y="409870"/>
                  <a:pt x="318760" y="419868"/>
                  <a:pt x="316177" y="419868"/>
                </a:cubicBezTo>
                <a:cubicBezTo>
                  <a:pt x="313599" y="419868"/>
                  <a:pt x="298105" y="409870"/>
                  <a:pt x="298105" y="409870"/>
                </a:cubicBezTo>
                <a:cubicBezTo>
                  <a:pt x="290355" y="397373"/>
                  <a:pt x="290355" y="397373"/>
                  <a:pt x="290355" y="397373"/>
                </a:cubicBezTo>
                <a:cubicBezTo>
                  <a:pt x="290355" y="397373"/>
                  <a:pt x="274861" y="399872"/>
                  <a:pt x="272283" y="399872"/>
                </a:cubicBezTo>
                <a:cubicBezTo>
                  <a:pt x="269699" y="399872"/>
                  <a:pt x="267116" y="404873"/>
                  <a:pt x="267116" y="407371"/>
                </a:cubicBezTo>
                <a:cubicBezTo>
                  <a:pt x="264533" y="407371"/>
                  <a:pt x="259372" y="407371"/>
                  <a:pt x="254205" y="407371"/>
                </a:cubicBezTo>
                <a:cubicBezTo>
                  <a:pt x="246461" y="407371"/>
                  <a:pt x="241294" y="412368"/>
                  <a:pt x="241294" y="412368"/>
                </a:cubicBezTo>
                <a:cubicBezTo>
                  <a:pt x="236128" y="422366"/>
                  <a:pt x="236128" y="422366"/>
                  <a:pt x="236128" y="422366"/>
                </a:cubicBezTo>
                <a:cubicBezTo>
                  <a:pt x="236128" y="422366"/>
                  <a:pt x="223217" y="427364"/>
                  <a:pt x="223217" y="427364"/>
                </a:cubicBezTo>
                <a:cubicBezTo>
                  <a:pt x="220639" y="429862"/>
                  <a:pt x="197395" y="437362"/>
                  <a:pt x="197395" y="437362"/>
                </a:cubicBezTo>
                <a:cubicBezTo>
                  <a:pt x="179322" y="442359"/>
                  <a:pt x="179322" y="442359"/>
                  <a:pt x="179322" y="442359"/>
                </a:cubicBezTo>
                <a:cubicBezTo>
                  <a:pt x="179322" y="442359"/>
                  <a:pt x="174156" y="444857"/>
                  <a:pt x="171573" y="442359"/>
                </a:cubicBezTo>
                <a:cubicBezTo>
                  <a:pt x="168995" y="442359"/>
                  <a:pt x="161245" y="449858"/>
                  <a:pt x="161245" y="449858"/>
                </a:cubicBezTo>
                <a:cubicBezTo>
                  <a:pt x="145750" y="459856"/>
                  <a:pt x="145750" y="459856"/>
                  <a:pt x="145750" y="459856"/>
                </a:cubicBezTo>
                <a:cubicBezTo>
                  <a:pt x="130256" y="459856"/>
                  <a:pt x="130256" y="459856"/>
                  <a:pt x="130256" y="459856"/>
                </a:cubicBezTo>
                <a:cubicBezTo>
                  <a:pt x="130256" y="459856"/>
                  <a:pt x="130256" y="457354"/>
                  <a:pt x="130256" y="457354"/>
                </a:cubicBezTo>
                <a:cubicBezTo>
                  <a:pt x="130256" y="454855"/>
                  <a:pt x="130256" y="454855"/>
                  <a:pt x="130256" y="454855"/>
                </a:cubicBezTo>
                <a:cubicBezTo>
                  <a:pt x="130256" y="452357"/>
                  <a:pt x="127678" y="449858"/>
                  <a:pt x="127678" y="444857"/>
                </a:cubicBezTo>
                <a:cubicBezTo>
                  <a:pt x="125095" y="439860"/>
                  <a:pt x="122512" y="434863"/>
                  <a:pt x="122512" y="429862"/>
                </a:cubicBezTo>
                <a:cubicBezTo>
                  <a:pt x="122512" y="427364"/>
                  <a:pt x="125095" y="424865"/>
                  <a:pt x="125095" y="422366"/>
                </a:cubicBezTo>
                <a:cubicBezTo>
                  <a:pt x="127678" y="419868"/>
                  <a:pt x="127678" y="417369"/>
                  <a:pt x="127678" y="412368"/>
                </a:cubicBezTo>
                <a:cubicBezTo>
                  <a:pt x="125095" y="402374"/>
                  <a:pt x="114767" y="402374"/>
                  <a:pt x="112184" y="392376"/>
                </a:cubicBezTo>
                <a:cubicBezTo>
                  <a:pt x="109601" y="384877"/>
                  <a:pt x="99273" y="377381"/>
                  <a:pt x="99273" y="374883"/>
                </a:cubicBezTo>
                <a:cubicBezTo>
                  <a:pt x="81195" y="364884"/>
                  <a:pt x="70868" y="367383"/>
                  <a:pt x="60540" y="357385"/>
                </a:cubicBezTo>
                <a:cubicBezTo>
                  <a:pt x="57957" y="354886"/>
                  <a:pt x="55373" y="352388"/>
                  <a:pt x="55373" y="349889"/>
                </a:cubicBezTo>
                <a:cubicBezTo>
                  <a:pt x="57957" y="347391"/>
                  <a:pt x="57957" y="347391"/>
                  <a:pt x="57957" y="347391"/>
                </a:cubicBezTo>
                <a:cubicBezTo>
                  <a:pt x="57957" y="347391"/>
                  <a:pt x="55373" y="347391"/>
                  <a:pt x="52790" y="344892"/>
                </a:cubicBezTo>
                <a:cubicBezTo>
                  <a:pt x="50212" y="342390"/>
                  <a:pt x="47629" y="339891"/>
                  <a:pt x="45046" y="337393"/>
                </a:cubicBezTo>
                <a:cubicBezTo>
                  <a:pt x="47629" y="337393"/>
                  <a:pt x="50212" y="332396"/>
                  <a:pt x="50212" y="332396"/>
                </a:cubicBezTo>
                <a:cubicBezTo>
                  <a:pt x="52790" y="324896"/>
                  <a:pt x="52790" y="324896"/>
                  <a:pt x="52790" y="324896"/>
                </a:cubicBezTo>
                <a:cubicBezTo>
                  <a:pt x="55373" y="319899"/>
                  <a:pt x="55373" y="319899"/>
                  <a:pt x="55373" y="319899"/>
                </a:cubicBezTo>
                <a:cubicBezTo>
                  <a:pt x="55373" y="319899"/>
                  <a:pt x="52790" y="312400"/>
                  <a:pt x="50212" y="312400"/>
                </a:cubicBezTo>
                <a:cubicBezTo>
                  <a:pt x="50212" y="309901"/>
                  <a:pt x="42462" y="307402"/>
                  <a:pt x="42462" y="307402"/>
                </a:cubicBezTo>
                <a:cubicBezTo>
                  <a:pt x="42462" y="294906"/>
                  <a:pt x="42462" y="294906"/>
                  <a:pt x="42462" y="294906"/>
                </a:cubicBezTo>
                <a:cubicBezTo>
                  <a:pt x="39879" y="282409"/>
                  <a:pt x="39879" y="282409"/>
                  <a:pt x="39879" y="282409"/>
                </a:cubicBezTo>
                <a:cubicBezTo>
                  <a:pt x="34718" y="274914"/>
                  <a:pt x="34718" y="274914"/>
                  <a:pt x="34718" y="274914"/>
                </a:cubicBezTo>
                <a:cubicBezTo>
                  <a:pt x="34718" y="274914"/>
                  <a:pt x="39879" y="269913"/>
                  <a:pt x="42462" y="267414"/>
                </a:cubicBezTo>
                <a:cubicBezTo>
                  <a:pt x="42462" y="267414"/>
                  <a:pt x="45046" y="264916"/>
                  <a:pt x="47629" y="264916"/>
                </a:cubicBezTo>
                <a:cubicBezTo>
                  <a:pt x="50212" y="262417"/>
                  <a:pt x="55373" y="262417"/>
                  <a:pt x="57957" y="262417"/>
                </a:cubicBezTo>
                <a:cubicBezTo>
                  <a:pt x="60540" y="262417"/>
                  <a:pt x="65701" y="257416"/>
                  <a:pt x="65701" y="257416"/>
                </a:cubicBezTo>
                <a:cubicBezTo>
                  <a:pt x="65701" y="257416"/>
                  <a:pt x="65701" y="249920"/>
                  <a:pt x="63123" y="247422"/>
                </a:cubicBezTo>
                <a:cubicBezTo>
                  <a:pt x="63123" y="242421"/>
                  <a:pt x="68284" y="237424"/>
                  <a:pt x="68284" y="237424"/>
                </a:cubicBezTo>
                <a:cubicBezTo>
                  <a:pt x="68284" y="237424"/>
                  <a:pt x="76034" y="227426"/>
                  <a:pt x="78612" y="224927"/>
                </a:cubicBezTo>
                <a:cubicBezTo>
                  <a:pt x="81195" y="222429"/>
                  <a:pt x="83779" y="209932"/>
                  <a:pt x="83779" y="209932"/>
                </a:cubicBezTo>
                <a:cubicBezTo>
                  <a:pt x="73451" y="209932"/>
                  <a:pt x="73451" y="209932"/>
                  <a:pt x="73451" y="209932"/>
                </a:cubicBezTo>
                <a:cubicBezTo>
                  <a:pt x="63123" y="207434"/>
                  <a:pt x="63123" y="207434"/>
                  <a:pt x="63123" y="207434"/>
                </a:cubicBezTo>
                <a:cubicBezTo>
                  <a:pt x="63123" y="207434"/>
                  <a:pt x="52790" y="192438"/>
                  <a:pt x="52790" y="192438"/>
                </a:cubicBezTo>
                <a:cubicBezTo>
                  <a:pt x="52790" y="189940"/>
                  <a:pt x="47629" y="189940"/>
                  <a:pt x="47629" y="189940"/>
                </a:cubicBezTo>
                <a:cubicBezTo>
                  <a:pt x="47629" y="189940"/>
                  <a:pt x="37301" y="184939"/>
                  <a:pt x="37301" y="184939"/>
                </a:cubicBezTo>
                <a:cubicBezTo>
                  <a:pt x="34718" y="184939"/>
                  <a:pt x="26968" y="182440"/>
                  <a:pt x="26968" y="182440"/>
                </a:cubicBezTo>
                <a:cubicBezTo>
                  <a:pt x="26968" y="182440"/>
                  <a:pt x="16640" y="169944"/>
                  <a:pt x="14057" y="164947"/>
                </a:cubicBezTo>
                <a:cubicBezTo>
                  <a:pt x="11479" y="159950"/>
                  <a:pt x="8896" y="157447"/>
                  <a:pt x="8896" y="157447"/>
                </a:cubicBezTo>
                <a:cubicBezTo>
                  <a:pt x="8896" y="157447"/>
                  <a:pt x="6313" y="152450"/>
                  <a:pt x="3729" y="149952"/>
                </a:cubicBezTo>
                <a:cubicBezTo>
                  <a:pt x="1146" y="147453"/>
                  <a:pt x="1146" y="142452"/>
                  <a:pt x="1146" y="142452"/>
                </a:cubicBezTo>
                <a:cubicBezTo>
                  <a:pt x="1146" y="142452"/>
                  <a:pt x="3729" y="134956"/>
                  <a:pt x="1146" y="129959"/>
                </a:cubicBezTo>
                <a:cubicBezTo>
                  <a:pt x="1146" y="127457"/>
                  <a:pt x="-1432" y="117463"/>
                  <a:pt x="1146" y="117463"/>
                </a:cubicBezTo>
                <a:cubicBezTo>
                  <a:pt x="3729" y="112462"/>
                  <a:pt x="6313" y="107465"/>
                  <a:pt x="11479" y="104966"/>
                </a:cubicBezTo>
                <a:cubicBezTo>
                  <a:pt x="14057" y="104966"/>
                  <a:pt x="14057" y="104966"/>
                  <a:pt x="16640" y="104966"/>
                </a:cubicBezTo>
                <a:cubicBezTo>
                  <a:pt x="19224" y="104966"/>
                  <a:pt x="16640" y="97467"/>
                  <a:pt x="16640" y="97467"/>
                </a:cubicBezTo>
                <a:lnTo>
                  <a:pt x="16640" y="94968"/>
                </a:lnTo>
                <a:cubicBezTo>
                  <a:pt x="16640" y="89971"/>
                  <a:pt x="16640" y="89971"/>
                  <a:pt x="16640" y="89971"/>
                </a:cubicBezTo>
                <a:cubicBezTo>
                  <a:pt x="34718" y="84970"/>
                  <a:pt x="50212" y="94968"/>
                  <a:pt x="57957" y="94968"/>
                </a:cubicBezTo>
                <a:cubicBezTo>
                  <a:pt x="73451" y="97467"/>
                  <a:pt x="39879" y="114964"/>
                  <a:pt x="45046" y="114964"/>
                </a:cubicBezTo>
                <a:cubicBezTo>
                  <a:pt x="50212" y="112462"/>
                  <a:pt x="45046" y="127457"/>
                  <a:pt x="52790" y="129959"/>
                </a:cubicBezTo>
                <a:cubicBezTo>
                  <a:pt x="65701" y="132458"/>
                  <a:pt x="76034" y="122460"/>
                  <a:pt x="91523" y="122460"/>
                </a:cubicBezTo>
                <a:cubicBezTo>
                  <a:pt x="104434" y="119961"/>
                  <a:pt x="119928" y="127457"/>
                  <a:pt x="125095" y="122460"/>
                </a:cubicBezTo>
                <a:cubicBezTo>
                  <a:pt x="135423" y="109963"/>
                  <a:pt x="176739" y="134956"/>
                  <a:pt x="197395" y="122460"/>
                </a:cubicBezTo>
                <a:cubicBezTo>
                  <a:pt x="210306" y="112462"/>
                  <a:pt x="261950" y="107465"/>
                  <a:pt x="280027" y="107465"/>
                </a:cubicBezTo>
                <a:cubicBezTo>
                  <a:pt x="326510" y="104966"/>
                  <a:pt x="329088" y="104966"/>
                  <a:pt x="349749" y="92470"/>
                </a:cubicBezTo>
                <a:cubicBezTo>
                  <a:pt x="349749" y="92470"/>
                  <a:pt x="362660" y="64978"/>
                  <a:pt x="370404" y="52481"/>
                </a:cubicBezTo>
                <a:cubicBezTo>
                  <a:pt x="375571" y="42483"/>
                  <a:pt x="391065" y="37486"/>
                  <a:pt x="406554" y="27488"/>
                </a:cubicBezTo>
                <a:cubicBezTo>
                  <a:pt x="419465" y="17494"/>
                  <a:pt x="453037" y="7496"/>
                  <a:pt x="460781" y="4997"/>
                </a:cubicBezTo>
                <a:cubicBezTo>
                  <a:pt x="468531" y="4997"/>
                  <a:pt x="522759" y="7496"/>
                  <a:pt x="522759" y="7496"/>
                </a:cubicBezTo>
                <a:cubicBezTo>
                  <a:pt x="551159" y="0"/>
                  <a:pt x="551159" y="0"/>
                  <a:pt x="55115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811" name="Text Placeholder 3810">
            <a:extLst>
              <a:ext uri="{FF2B5EF4-FFF2-40B4-BE49-F238E27FC236}">
                <a16:creationId xmlns:a16="http://schemas.microsoft.com/office/drawing/2014/main" id="{F9BBF1C2-FB9E-0668-9BC8-8E738621A2B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738206" y="1971109"/>
            <a:ext cx="1274994" cy="1620325"/>
          </a:xfrm>
          <a:custGeom>
            <a:avLst/>
            <a:gdLst>
              <a:gd name="connsiteX0" fmla="*/ 1100185 w 1274994"/>
              <a:gd name="connsiteY0" fmla="*/ 382954 h 1620325"/>
              <a:gd name="connsiteX1" fmla="*/ 1144082 w 1274994"/>
              <a:gd name="connsiteY1" fmla="*/ 407998 h 1620325"/>
              <a:gd name="connsiteX2" fmla="*/ 1199649 w 1274994"/>
              <a:gd name="connsiteY2" fmla="*/ 417509 h 1620325"/>
              <a:gd name="connsiteX3" fmla="*/ 1274994 w 1274994"/>
              <a:gd name="connsiteY3" fmla="*/ 430404 h 1620325"/>
              <a:gd name="connsiteX4" fmla="*/ 1274994 w 1274994"/>
              <a:gd name="connsiteY4" fmla="*/ 1103706 h 1620325"/>
              <a:gd name="connsiteX5" fmla="*/ 1255141 w 1274994"/>
              <a:gd name="connsiteY5" fmla="*/ 1112432 h 1620325"/>
              <a:gd name="connsiteX6" fmla="*/ 1159583 w 1274994"/>
              <a:gd name="connsiteY6" fmla="*/ 1154429 h 1620325"/>
              <a:gd name="connsiteX7" fmla="*/ 1270314 w 1274994"/>
              <a:gd name="connsiteY7" fmla="*/ 1411168 h 1620325"/>
              <a:gd name="connsiteX8" fmla="*/ 1274994 w 1274994"/>
              <a:gd name="connsiteY8" fmla="*/ 1422020 h 1620325"/>
              <a:gd name="connsiteX9" fmla="*/ 1274994 w 1274994"/>
              <a:gd name="connsiteY9" fmla="*/ 1619211 h 1620325"/>
              <a:gd name="connsiteX10" fmla="*/ 1270630 w 1274994"/>
              <a:gd name="connsiteY10" fmla="*/ 1620325 h 1620325"/>
              <a:gd name="connsiteX11" fmla="*/ 1244806 w 1274994"/>
              <a:gd name="connsiteY11" fmla="*/ 1585253 h 1620325"/>
              <a:gd name="connsiteX12" fmla="*/ 1141499 w 1274994"/>
              <a:gd name="connsiteY12" fmla="*/ 1515123 h 1620325"/>
              <a:gd name="connsiteX13" fmla="*/ 1066610 w 1274994"/>
              <a:gd name="connsiteY13" fmla="*/ 1510109 h 1620325"/>
              <a:gd name="connsiteX14" fmla="*/ 1002045 w 1274994"/>
              <a:gd name="connsiteY14" fmla="*/ 1530152 h 1620325"/>
              <a:gd name="connsiteX15" fmla="*/ 983960 w 1274994"/>
              <a:gd name="connsiteY15" fmla="*/ 1557696 h 1620325"/>
              <a:gd name="connsiteX16" fmla="*/ 942646 w 1274994"/>
              <a:gd name="connsiteY16" fmla="*/ 1582753 h 1620325"/>
              <a:gd name="connsiteX17" fmla="*/ 934896 w 1274994"/>
              <a:gd name="connsiteY17" fmla="*/ 1537666 h 1620325"/>
              <a:gd name="connsiteX18" fmla="*/ 934896 w 1274994"/>
              <a:gd name="connsiteY18" fmla="*/ 1487565 h 1620325"/>
              <a:gd name="connsiteX19" fmla="*/ 924562 w 1274994"/>
              <a:gd name="connsiteY19" fmla="*/ 1465022 h 1620325"/>
              <a:gd name="connsiteX20" fmla="*/ 816099 w 1274994"/>
              <a:gd name="connsiteY20" fmla="*/ 1462522 h 1620325"/>
              <a:gd name="connsiteX21" fmla="*/ 759273 w 1274994"/>
              <a:gd name="connsiteY21" fmla="*/ 1457507 h 1620325"/>
              <a:gd name="connsiteX22" fmla="*/ 751534 w 1274994"/>
              <a:gd name="connsiteY22" fmla="*/ 1412421 h 1620325"/>
              <a:gd name="connsiteX23" fmla="*/ 694708 w 1274994"/>
              <a:gd name="connsiteY23" fmla="*/ 1362320 h 1620325"/>
              <a:gd name="connsiteX24" fmla="*/ 671467 w 1274994"/>
              <a:gd name="connsiteY24" fmla="*/ 1337276 h 1620325"/>
              <a:gd name="connsiteX25" fmla="*/ 635309 w 1274994"/>
              <a:gd name="connsiteY25" fmla="*/ 1317233 h 1620325"/>
              <a:gd name="connsiteX26" fmla="*/ 596579 w 1274994"/>
              <a:gd name="connsiteY26" fmla="*/ 1319747 h 1620325"/>
              <a:gd name="connsiteX27" fmla="*/ 596579 w 1274994"/>
              <a:gd name="connsiteY27" fmla="*/ 1289689 h 1620325"/>
              <a:gd name="connsiteX28" fmla="*/ 632726 w 1274994"/>
              <a:gd name="connsiteY28" fmla="*/ 1287175 h 1620325"/>
              <a:gd name="connsiteX29" fmla="*/ 707625 w 1274994"/>
              <a:gd name="connsiteY29" fmla="*/ 1299704 h 1620325"/>
              <a:gd name="connsiteX30" fmla="*/ 717959 w 1274994"/>
              <a:gd name="connsiteY30" fmla="*/ 1272146 h 1620325"/>
              <a:gd name="connsiteX31" fmla="*/ 679218 w 1274994"/>
              <a:gd name="connsiteY31" fmla="*/ 1181973 h 1620325"/>
              <a:gd name="connsiteX32" fmla="*/ 715376 w 1274994"/>
              <a:gd name="connsiteY32" fmla="*/ 1176972 h 1620325"/>
              <a:gd name="connsiteX33" fmla="*/ 826422 w 1274994"/>
              <a:gd name="connsiteY33" fmla="*/ 1164444 h 1620325"/>
              <a:gd name="connsiteX34" fmla="*/ 903905 w 1274994"/>
              <a:gd name="connsiteY34" fmla="*/ 1164444 h 1620325"/>
              <a:gd name="connsiteX35" fmla="*/ 919395 w 1274994"/>
              <a:gd name="connsiteY35" fmla="*/ 1171958 h 1620325"/>
              <a:gd name="connsiteX36" fmla="*/ 896154 w 1274994"/>
              <a:gd name="connsiteY36" fmla="*/ 1264632 h 1620325"/>
              <a:gd name="connsiteX37" fmla="*/ 914239 w 1274994"/>
              <a:gd name="connsiteY37" fmla="*/ 1262132 h 1620325"/>
              <a:gd name="connsiteX38" fmla="*/ 929729 w 1274994"/>
              <a:gd name="connsiteY38" fmla="*/ 1202016 h 1620325"/>
              <a:gd name="connsiteX39" fmla="*/ 991711 w 1274994"/>
              <a:gd name="connsiteY39" fmla="*/ 1161943 h 1620325"/>
              <a:gd name="connsiteX40" fmla="*/ 958136 w 1274994"/>
              <a:gd name="connsiteY40" fmla="*/ 1121857 h 1620325"/>
              <a:gd name="connsiteX41" fmla="*/ 909072 w 1274994"/>
              <a:gd name="connsiteY41" fmla="*/ 1141900 h 1620325"/>
              <a:gd name="connsiteX42" fmla="*/ 836756 w 1274994"/>
              <a:gd name="connsiteY42" fmla="*/ 1141900 h 1620325"/>
              <a:gd name="connsiteX43" fmla="*/ 821255 w 1274994"/>
              <a:gd name="connsiteY43" fmla="*/ 1054241 h 1620325"/>
              <a:gd name="connsiteX44" fmla="*/ 790264 w 1274994"/>
              <a:gd name="connsiteY44" fmla="*/ 994125 h 1620325"/>
              <a:gd name="connsiteX45" fmla="*/ 741200 w 1274994"/>
              <a:gd name="connsiteY45" fmla="*/ 961553 h 1620325"/>
              <a:gd name="connsiteX46" fmla="*/ 661144 w 1274994"/>
              <a:gd name="connsiteY46" fmla="*/ 974082 h 1620325"/>
              <a:gd name="connsiteX47" fmla="*/ 560421 w 1274994"/>
              <a:gd name="connsiteY47" fmla="*/ 979096 h 1620325"/>
              <a:gd name="connsiteX48" fmla="*/ 467448 w 1274994"/>
              <a:gd name="connsiteY48" fmla="*/ 1046726 h 1620325"/>
              <a:gd name="connsiteX49" fmla="*/ 389965 w 1274994"/>
              <a:gd name="connsiteY49" fmla="*/ 1094313 h 1620325"/>
              <a:gd name="connsiteX50" fmla="*/ 327983 w 1274994"/>
              <a:gd name="connsiteY50" fmla="*/ 1076784 h 1620325"/>
              <a:gd name="connsiteX51" fmla="*/ 317649 w 1274994"/>
              <a:gd name="connsiteY51" fmla="*/ 1059241 h 1620325"/>
              <a:gd name="connsiteX52" fmla="*/ 333150 w 1274994"/>
              <a:gd name="connsiteY52" fmla="*/ 1051727 h 1620325"/>
              <a:gd name="connsiteX53" fmla="*/ 358974 w 1274994"/>
              <a:gd name="connsiteY53" fmla="*/ 1071770 h 1620325"/>
              <a:gd name="connsiteX54" fmla="*/ 315077 w 1274994"/>
              <a:gd name="connsiteY54" fmla="*/ 1019169 h 1620325"/>
              <a:gd name="connsiteX55" fmla="*/ 240177 w 1274994"/>
              <a:gd name="connsiteY55" fmla="*/ 964067 h 1620325"/>
              <a:gd name="connsiteX56" fmla="*/ 183362 w 1274994"/>
              <a:gd name="connsiteY56" fmla="*/ 936510 h 1620325"/>
              <a:gd name="connsiteX57" fmla="*/ 144621 w 1274994"/>
              <a:gd name="connsiteY57" fmla="*/ 961553 h 1620325"/>
              <a:gd name="connsiteX58" fmla="*/ 105879 w 1274994"/>
              <a:gd name="connsiteY58" fmla="*/ 944024 h 1620325"/>
              <a:gd name="connsiteX59" fmla="*/ 90389 w 1274994"/>
              <a:gd name="connsiteY59" fmla="*/ 908952 h 1620325"/>
              <a:gd name="connsiteX60" fmla="*/ 30991 w 1274994"/>
              <a:gd name="connsiteY60" fmla="*/ 891423 h 1620325"/>
              <a:gd name="connsiteX61" fmla="*/ 49064 w 1274994"/>
              <a:gd name="connsiteY61" fmla="*/ 798749 h 1620325"/>
              <a:gd name="connsiteX62" fmla="*/ 0 w 1274994"/>
              <a:gd name="connsiteY62" fmla="*/ 708576 h 1620325"/>
              <a:gd name="connsiteX63" fmla="*/ 33563 w 1274994"/>
              <a:gd name="connsiteY63" fmla="*/ 686033 h 1620325"/>
              <a:gd name="connsiteX64" fmla="*/ 41314 w 1274994"/>
              <a:gd name="connsiteY64" fmla="*/ 615889 h 1620325"/>
              <a:gd name="connsiteX65" fmla="*/ 157538 w 1274994"/>
              <a:gd name="connsiteY65" fmla="*/ 688533 h 1620325"/>
              <a:gd name="connsiteX66" fmla="*/ 198852 w 1274994"/>
              <a:gd name="connsiteY66" fmla="*/ 660975 h 1620325"/>
              <a:gd name="connsiteX67" fmla="*/ 139454 w 1274994"/>
              <a:gd name="connsiteY67" fmla="*/ 610888 h 1620325"/>
              <a:gd name="connsiteX68" fmla="*/ 136870 w 1274994"/>
              <a:gd name="connsiteY68" fmla="*/ 590845 h 1620325"/>
              <a:gd name="connsiteX69" fmla="*/ 196269 w 1274994"/>
              <a:gd name="connsiteY69" fmla="*/ 568302 h 1620325"/>
              <a:gd name="connsiteX70" fmla="*/ 227260 w 1274994"/>
              <a:gd name="connsiteY70" fmla="*/ 523215 h 1620325"/>
              <a:gd name="connsiteX71" fmla="*/ 281502 w 1274994"/>
              <a:gd name="connsiteY71" fmla="*/ 478128 h 1620325"/>
              <a:gd name="connsiteX72" fmla="*/ 325400 w 1274994"/>
              <a:gd name="connsiteY72" fmla="*/ 418012 h 1620325"/>
              <a:gd name="connsiteX73" fmla="*/ 358974 w 1274994"/>
              <a:gd name="connsiteY73" fmla="*/ 413012 h 1620325"/>
              <a:gd name="connsiteX74" fmla="*/ 379631 w 1274994"/>
              <a:gd name="connsiteY74" fmla="*/ 443070 h 1620325"/>
              <a:gd name="connsiteX75" fmla="*/ 413206 w 1274994"/>
              <a:gd name="connsiteY75" fmla="*/ 420526 h 1620325"/>
              <a:gd name="connsiteX76" fmla="*/ 439040 w 1274994"/>
              <a:gd name="connsiteY76" fmla="*/ 400483 h 1620325"/>
              <a:gd name="connsiteX77" fmla="*/ 490688 w 1274994"/>
              <a:gd name="connsiteY77" fmla="*/ 428041 h 1620325"/>
              <a:gd name="connsiteX78" fmla="*/ 609485 w 1274994"/>
              <a:gd name="connsiteY78" fmla="*/ 418012 h 1620325"/>
              <a:gd name="connsiteX79" fmla="*/ 635309 w 1274994"/>
              <a:gd name="connsiteY79" fmla="*/ 435555 h 1620325"/>
              <a:gd name="connsiteX80" fmla="*/ 681801 w 1274994"/>
              <a:gd name="connsiteY80" fmla="*/ 445570 h 1620325"/>
              <a:gd name="connsiteX81" fmla="*/ 712792 w 1274994"/>
              <a:gd name="connsiteY81" fmla="*/ 483142 h 1620325"/>
              <a:gd name="connsiteX82" fmla="*/ 725699 w 1274994"/>
              <a:gd name="connsiteY82" fmla="*/ 518214 h 1620325"/>
              <a:gd name="connsiteX83" fmla="*/ 761857 w 1274994"/>
              <a:gd name="connsiteY83" fmla="*/ 500671 h 1620325"/>
              <a:gd name="connsiteX84" fmla="*/ 741200 w 1274994"/>
              <a:gd name="connsiteY84" fmla="*/ 475628 h 1620325"/>
              <a:gd name="connsiteX85" fmla="*/ 746367 w 1274994"/>
              <a:gd name="connsiteY85" fmla="*/ 450584 h 1620325"/>
              <a:gd name="connsiteX86" fmla="*/ 767024 w 1274994"/>
              <a:gd name="connsiteY86" fmla="*/ 478128 h 1620325"/>
              <a:gd name="connsiteX87" fmla="*/ 862580 w 1274994"/>
              <a:gd name="connsiteY87" fmla="*/ 483142 h 1620325"/>
              <a:gd name="connsiteX88" fmla="*/ 919395 w 1274994"/>
              <a:gd name="connsiteY88" fmla="*/ 428041 h 1620325"/>
              <a:gd name="connsiteX89" fmla="*/ 968470 w 1274994"/>
              <a:gd name="connsiteY89" fmla="*/ 405497 h 1620325"/>
              <a:gd name="connsiteX90" fmla="*/ 1045942 w 1274994"/>
              <a:gd name="connsiteY90" fmla="*/ 425527 h 1620325"/>
              <a:gd name="connsiteX91" fmla="*/ 1100185 w 1274994"/>
              <a:gd name="connsiteY91" fmla="*/ 382954 h 1620325"/>
              <a:gd name="connsiteX92" fmla="*/ 1274994 w 1274994"/>
              <a:gd name="connsiteY92" fmla="*/ 120274 h 1620325"/>
              <a:gd name="connsiteX93" fmla="*/ 1274994 w 1274994"/>
              <a:gd name="connsiteY93" fmla="*/ 265223 h 1620325"/>
              <a:gd name="connsiteX94" fmla="*/ 1262879 w 1274994"/>
              <a:gd name="connsiteY94" fmla="*/ 265223 h 1620325"/>
              <a:gd name="connsiteX95" fmla="*/ 1239639 w 1274994"/>
              <a:gd name="connsiteY95" fmla="*/ 242680 h 1620325"/>
              <a:gd name="connsiteX96" fmla="*/ 1268046 w 1274994"/>
              <a:gd name="connsiteY96" fmla="*/ 222637 h 1620325"/>
              <a:gd name="connsiteX97" fmla="*/ 1270630 w 1274994"/>
              <a:gd name="connsiteY97" fmla="*/ 195093 h 1620325"/>
              <a:gd name="connsiteX98" fmla="*/ 1237055 w 1274994"/>
              <a:gd name="connsiteY98" fmla="*/ 152506 h 1620325"/>
              <a:gd name="connsiteX99" fmla="*/ 1265462 w 1274994"/>
              <a:gd name="connsiteY99" fmla="*/ 122448 h 1620325"/>
              <a:gd name="connsiteX100" fmla="*/ 1248358 w 1274994"/>
              <a:gd name="connsiteY100" fmla="*/ 28 h 1620325"/>
              <a:gd name="connsiteX101" fmla="*/ 1274468 w 1274994"/>
              <a:gd name="connsiteY101" fmla="*/ 1005 h 1620325"/>
              <a:gd name="connsiteX102" fmla="*/ 1274994 w 1274994"/>
              <a:gd name="connsiteY102" fmla="*/ 1049 h 1620325"/>
              <a:gd name="connsiteX103" fmla="*/ 1274994 w 1274994"/>
              <a:gd name="connsiteY103" fmla="*/ 80927 h 1620325"/>
              <a:gd name="connsiteX104" fmla="*/ 1260307 w 1274994"/>
              <a:gd name="connsiteY104" fmla="*/ 77362 h 1620325"/>
              <a:gd name="connsiteX105" fmla="*/ 1262879 w 1274994"/>
              <a:gd name="connsiteY105" fmla="*/ 59833 h 1620325"/>
              <a:gd name="connsiteX106" fmla="*/ 1229316 w 1274994"/>
              <a:gd name="connsiteY106" fmla="*/ 29775 h 1620325"/>
              <a:gd name="connsiteX107" fmla="*/ 1213815 w 1274994"/>
              <a:gd name="connsiteY107" fmla="*/ 14746 h 1620325"/>
              <a:gd name="connsiteX108" fmla="*/ 1248358 w 1274994"/>
              <a:gd name="connsiteY108" fmla="*/ 28 h 162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274994" h="1620325">
                <a:moveTo>
                  <a:pt x="1100185" y="382954"/>
                </a:moveTo>
                <a:cubicBezTo>
                  <a:pt x="1100185" y="382954"/>
                  <a:pt x="1100185" y="382954"/>
                  <a:pt x="1144082" y="407998"/>
                </a:cubicBezTo>
                <a:cubicBezTo>
                  <a:pt x="1144082" y="407998"/>
                  <a:pt x="1144082" y="407998"/>
                  <a:pt x="1199649" y="417509"/>
                </a:cubicBezTo>
                <a:lnTo>
                  <a:pt x="1274994" y="430404"/>
                </a:lnTo>
                <a:lnTo>
                  <a:pt x="1274994" y="1103706"/>
                </a:lnTo>
                <a:lnTo>
                  <a:pt x="1255141" y="1112432"/>
                </a:lnTo>
                <a:cubicBezTo>
                  <a:pt x="1231897" y="1122647"/>
                  <a:pt x="1200905" y="1136268"/>
                  <a:pt x="1159583" y="1154429"/>
                </a:cubicBezTo>
                <a:cubicBezTo>
                  <a:pt x="1159583" y="1154429"/>
                  <a:pt x="1159583" y="1154429"/>
                  <a:pt x="1270314" y="1411168"/>
                </a:cubicBezTo>
                <a:lnTo>
                  <a:pt x="1274994" y="1422020"/>
                </a:lnTo>
                <a:lnTo>
                  <a:pt x="1274994" y="1619211"/>
                </a:lnTo>
                <a:lnTo>
                  <a:pt x="1270630" y="1620325"/>
                </a:lnTo>
                <a:cubicBezTo>
                  <a:pt x="1270630" y="1620325"/>
                  <a:pt x="1255140" y="1597782"/>
                  <a:pt x="1244806" y="1585253"/>
                </a:cubicBezTo>
                <a:cubicBezTo>
                  <a:pt x="1231888" y="1572725"/>
                  <a:pt x="1141499" y="1517623"/>
                  <a:pt x="1141499" y="1515123"/>
                </a:cubicBezTo>
                <a:cubicBezTo>
                  <a:pt x="1141499" y="1515123"/>
                  <a:pt x="1141499" y="1515123"/>
                  <a:pt x="1066610" y="1510109"/>
                </a:cubicBezTo>
                <a:cubicBezTo>
                  <a:pt x="1066610" y="1510109"/>
                  <a:pt x="1066610" y="1510109"/>
                  <a:pt x="1002045" y="1530152"/>
                </a:cubicBezTo>
                <a:cubicBezTo>
                  <a:pt x="1002045" y="1530152"/>
                  <a:pt x="1002045" y="1530152"/>
                  <a:pt x="983960" y="1557696"/>
                </a:cubicBezTo>
                <a:cubicBezTo>
                  <a:pt x="983960" y="1557696"/>
                  <a:pt x="983960" y="1557696"/>
                  <a:pt x="942646" y="1582753"/>
                </a:cubicBezTo>
                <a:cubicBezTo>
                  <a:pt x="942646" y="1582753"/>
                  <a:pt x="942646" y="1582753"/>
                  <a:pt x="934896" y="1537666"/>
                </a:cubicBezTo>
                <a:cubicBezTo>
                  <a:pt x="934896" y="1537666"/>
                  <a:pt x="934896" y="1537666"/>
                  <a:pt x="934896" y="1487565"/>
                </a:cubicBezTo>
                <a:cubicBezTo>
                  <a:pt x="934896" y="1487565"/>
                  <a:pt x="934896" y="1487565"/>
                  <a:pt x="924562" y="1465022"/>
                </a:cubicBezTo>
                <a:cubicBezTo>
                  <a:pt x="870330" y="1475037"/>
                  <a:pt x="862580" y="1482551"/>
                  <a:pt x="816099" y="1462522"/>
                </a:cubicBezTo>
                <a:cubicBezTo>
                  <a:pt x="787692" y="1449993"/>
                  <a:pt x="790264" y="1452493"/>
                  <a:pt x="759273" y="1457507"/>
                </a:cubicBezTo>
                <a:cubicBezTo>
                  <a:pt x="759273" y="1457507"/>
                  <a:pt x="759273" y="1457507"/>
                  <a:pt x="751534" y="1412421"/>
                </a:cubicBezTo>
                <a:cubicBezTo>
                  <a:pt x="751534" y="1412421"/>
                  <a:pt x="751534" y="1412421"/>
                  <a:pt x="694708" y="1362320"/>
                </a:cubicBezTo>
                <a:cubicBezTo>
                  <a:pt x="694708" y="1362320"/>
                  <a:pt x="694708" y="1362320"/>
                  <a:pt x="671467" y="1337276"/>
                </a:cubicBezTo>
                <a:cubicBezTo>
                  <a:pt x="671467" y="1337276"/>
                  <a:pt x="671467" y="1337276"/>
                  <a:pt x="635309" y="1317233"/>
                </a:cubicBezTo>
                <a:cubicBezTo>
                  <a:pt x="635309" y="1317233"/>
                  <a:pt x="635309" y="1317233"/>
                  <a:pt x="596579" y="1319747"/>
                </a:cubicBezTo>
                <a:cubicBezTo>
                  <a:pt x="596579" y="1319747"/>
                  <a:pt x="596579" y="1319747"/>
                  <a:pt x="596579" y="1289689"/>
                </a:cubicBezTo>
                <a:cubicBezTo>
                  <a:pt x="596579" y="1289689"/>
                  <a:pt x="596579" y="1289689"/>
                  <a:pt x="632726" y="1287175"/>
                </a:cubicBezTo>
                <a:cubicBezTo>
                  <a:pt x="689552" y="1284675"/>
                  <a:pt x="671467" y="1279661"/>
                  <a:pt x="707625" y="1299704"/>
                </a:cubicBezTo>
                <a:cubicBezTo>
                  <a:pt x="707625" y="1299704"/>
                  <a:pt x="707625" y="1299704"/>
                  <a:pt x="717959" y="1272146"/>
                </a:cubicBezTo>
                <a:cubicBezTo>
                  <a:pt x="632726" y="1247103"/>
                  <a:pt x="645643" y="1234574"/>
                  <a:pt x="679218" y="1181973"/>
                </a:cubicBezTo>
                <a:cubicBezTo>
                  <a:pt x="684385" y="1174459"/>
                  <a:pt x="712792" y="1184487"/>
                  <a:pt x="715376" y="1176972"/>
                </a:cubicBezTo>
                <a:cubicBezTo>
                  <a:pt x="790264" y="1159430"/>
                  <a:pt x="756701" y="1164444"/>
                  <a:pt x="826422" y="1164444"/>
                </a:cubicBezTo>
                <a:cubicBezTo>
                  <a:pt x="826422" y="1164444"/>
                  <a:pt x="826422" y="1164444"/>
                  <a:pt x="903905" y="1164444"/>
                </a:cubicBezTo>
                <a:cubicBezTo>
                  <a:pt x="903905" y="1164444"/>
                  <a:pt x="903905" y="1164444"/>
                  <a:pt x="919395" y="1171958"/>
                </a:cubicBezTo>
                <a:cubicBezTo>
                  <a:pt x="890987" y="1227060"/>
                  <a:pt x="896154" y="1204516"/>
                  <a:pt x="896154" y="1264632"/>
                </a:cubicBezTo>
                <a:cubicBezTo>
                  <a:pt x="896154" y="1264632"/>
                  <a:pt x="896154" y="1264632"/>
                  <a:pt x="914239" y="1262132"/>
                </a:cubicBezTo>
                <a:cubicBezTo>
                  <a:pt x="914239" y="1262132"/>
                  <a:pt x="914239" y="1262132"/>
                  <a:pt x="929729" y="1202016"/>
                </a:cubicBezTo>
                <a:cubicBezTo>
                  <a:pt x="965887" y="1181973"/>
                  <a:pt x="960720" y="1186987"/>
                  <a:pt x="991711" y="1161943"/>
                </a:cubicBezTo>
                <a:cubicBezTo>
                  <a:pt x="983960" y="1139400"/>
                  <a:pt x="991711" y="1149415"/>
                  <a:pt x="958136" y="1121857"/>
                </a:cubicBezTo>
                <a:cubicBezTo>
                  <a:pt x="958136" y="1121857"/>
                  <a:pt x="958136" y="1121857"/>
                  <a:pt x="909072" y="1141900"/>
                </a:cubicBezTo>
                <a:cubicBezTo>
                  <a:pt x="909072" y="1141900"/>
                  <a:pt x="909072" y="1141900"/>
                  <a:pt x="836756" y="1141900"/>
                </a:cubicBezTo>
                <a:cubicBezTo>
                  <a:pt x="836756" y="1141900"/>
                  <a:pt x="836756" y="1141900"/>
                  <a:pt x="821255" y="1054241"/>
                </a:cubicBezTo>
                <a:cubicBezTo>
                  <a:pt x="821255" y="1054241"/>
                  <a:pt x="821255" y="1054241"/>
                  <a:pt x="790264" y="994125"/>
                </a:cubicBezTo>
                <a:cubicBezTo>
                  <a:pt x="790264" y="994125"/>
                  <a:pt x="790264" y="994125"/>
                  <a:pt x="741200" y="961553"/>
                </a:cubicBezTo>
                <a:cubicBezTo>
                  <a:pt x="694708" y="996625"/>
                  <a:pt x="686968" y="979096"/>
                  <a:pt x="661144" y="974082"/>
                </a:cubicBezTo>
                <a:cubicBezTo>
                  <a:pt x="661144" y="974082"/>
                  <a:pt x="661144" y="974082"/>
                  <a:pt x="560421" y="979096"/>
                </a:cubicBezTo>
                <a:cubicBezTo>
                  <a:pt x="560421" y="979096"/>
                  <a:pt x="560421" y="979096"/>
                  <a:pt x="467448" y="1046726"/>
                </a:cubicBezTo>
                <a:cubicBezTo>
                  <a:pt x="467448" y="1046726"/>
                  <a:pt x="467448" y="1046726"/>
                  <a:pt x="389965" y="1094313"/>
                </a:cubicBezTo>
                <a:cubicBezTo>
                  <a:pt x="389965" y="1094313"/>
                  <a:pt x="389965" y="1094313"/>
                  <a:pt x="327983" y="1076784"/>
                </a:cubicBezTo>
                <a:cubicBezTo>
                  <a:pt x="327983" y="1076784"/>
                  <a:pt x="327983" y="1076784"/>
                  <a:pt x="317649" y="1059241"/>
                </a:cubicBezTo>
                <a:cubicBezTo>
                  <a:pt x="317649" y="1059241"/>
                  <a:pt x="317649" y="1059241"/>
                  <a:pt x="333150" y="1051727"/>
                </a:cubicBezTo>
                <a:cubicBezTo>
                  <a:pt x="333150" y="1051727"/>
                  <a:pt x="333150" y="1051727"/>
                  <a:pt x="358974" y="1071770"/>
                </a:cubicBezTo>
                <a:cubicBezTo>
                  <a:pt x="358974" y="1071770"/>
                  <a:pt x="358974" y="1071770"/>
                  <a:pt x="315077" y="1019169"/>
                </a:cubicBezTo>
                <a:cubicBezTo>
                  <a:pt x="315077" y="1019169"/>
                  <a:pt x="315077" y="1019169"/>
                  <a:pt x="240177" y="964067"/>
                </a:cubicBezTo>
                <a:cubicBezTo>
                  <a:pt x="240177" y="964067"/>
                  <a:pt x="240177" y="964067"/>
                  <a:pt x="183362" y="936510"/>
                </a:cubicBezTo>
                <a:cubicBezTo>
                  <a:pt x="183362" y="936510"/>
                  <a:pt x="183362" y="936510"/>
                  <a:pt x="144621" y="961553"/>
                </a:cubicBezTo>
                <a:cubicBezTo>
                  <a:pt x="144621" y="961553"/>
                  <a:pt x="144621" y="961553"/>
                  <a:pt x="105879" y="944024"/>
                </a:cubicBezTo>
                <a:cubicBezTo>
                  <a:pt x="105879" y="944024"/>
                  <a:pt x="105879" y="944024"/>
                  <a:pt x="90389" y="908952"/>
                </a:cubicBezTo>
                <a:cubicBezTo>
                  <a:pt x="90389" y="908952"/>
                  <a:pt x="90389" y="908952"/>
                  <a:pt x="30991" y="891423"/>
                </a:cubicBezTo>
                <a:cubicBezTo>
                  <a:pt x="28407" y="828807"/>
                  <a:pt x="23240" y="851351"/>
                  <a:pt x="49064" y="798749"/>
                </a:cubicBezTo>
                <a:cubicBezTo>
                  <a:pt x="5156" y="753663"/>
                  <a:pt x="18073" y="776206"/>
                  <a:pt x="0" y="708576"/>
                </a:cubicBezTo>
                <a:cubicBezTo>
                  <a:pt x="0" y="708576"/>
                  <a:pt x="0" y="708576"/>
                  <a:pt x="33563" y="686033"/>
                </a:cubicBezTo>
                <a:cubicBezTo>
                  <a:pt x="25824" y="648460"/>
                  <a:pt x="28407" y="660975"/>
                  <a:pt x="41314" y="615889"/>
                </a:cubicBezTo>
                <a:cubicBezTo>
                  <a:pt x="118797" y="673504"/>
                  <a:pt x="95545" y="625917"/>
                  <a:pt x="157538" y="688533"/>
                </a:cubicBezTo>
                <a:cubicBezTo>
                  <a:pt x="157538" y="688533"/>
                  <a:pt x="157538" y="688533"/>
                  <a:pt x="198852" y="660975"/>
                </a:cubicBezTo>
                <a:cubicBezTo>
                  <a:pt x="198852" y="660975"/>
                  <a:pt x="198852" y="660975"/>
                  <a:pt x="139454" y="610888"/>
                </a:cubicBezTo>
                <a:cubicBezTo>
                  <a:pt x="139454" y="610888"/>
                  <a:pt x="139454" y="610888"/>
                  <a:pt x="136870" y="590845"/>
                </a:cubicBezTo>
                <a:cubicBezTo>
                  <a:pt x="136870" y="590845"/>
                  <a:pt x="136870" y="590845"/>
                  <a:pt x="196269" y="568302"/>
                </a:cubicBezTo>
                <a:cubicBezTo>
                  <a:pt x="196269" y="568302"/>
                  <a:pt x="196269" y="568302"/>
                  <a:pt x="227260" y="523215"/>
                </a:cubicBezTo>
                <a:cubicBezTo>
                  <a:pt x="227260" y="523215"/>
                  <a:pt x="227260" y="523215"/>
                  <a:pt x="281502" y="478128"/>
                </a:cubicBezTo>
                <a:cubicBezTo>
                  <a:pt x="281502" y="478128"/>
                  <a:pt x="281502" y="478128"/>
                  <a:pt x="325400" y="418012"/>
                </a:cubicBezTo>
                <a:cubicBezTo>
                  <a:pt x="325400" y="418012"/>
                  <a:pt x="325400" y="418012"/>
                  <a:pt x="358974" y="413012"/>
                </a:cubicBezTo>
                <a:cubicBezTo>
                  <a:pt x="358974" y="413012"/>
                  <a:pt x="356391" y="443070"/>
                  <a:pt x="379631" y="443070"/>
                </a:cubicBezTo>
                <a:cubicBezTo>
                  <a:pt x="400299" y="443070"/>
                  <a:pt x="413206" y="420526"/>
                  <a:pt x="413206" y="420526"/>
                </a:cubicBezTo>
                <a:cubicBezTo>
                  <a:pt x="413206" y="420526"/>
                  <a:pt x="413206" y="420526"/>
                  <a:pt x="439040" y="400483"/>
                </a:cubicBezTo>
                <a:cubicBezTo>
                  <a:pt x="464864" y="413012"/>
                  <a:pt x="467448" y="413012"/>
                  <a:pt x="490688" y="428041"/>
                </a:cubicBezTo>
                <a:cubicBezTo>
                  <a:pt x="508762" y="425527"/>
                  <a:pt x="604318" y="415512"/>
                  <a:pt x="609485" y="418012"/>
                </a:cubicBezTo>
                <a:cubicBezTo>
                  <a:pt x="609485" y="418012"/>
                  <a:pt x="609485" y="418012"/>
                  <a:pt x="635309" y="435555"/>
                </a:cubicBezTo>
                <a:cubicBezTo>
                  <a:pt x="635309" y="435555"/>
                  <a:pt x="635309" y="435555"/>
                  <a:pt x="681801" y="445570"/>
                </a:cubicBezTo>
                <a:cubicBezTo>
                  <a:pt x="681801" y="445570"/>
                  <a:pt x="681801" y="445570"/>
                  <a:pt x="712792" y="483142"/>
                </a:cubicBezTo>
                <a:cubicBezTo>
                  <a:pt x="712792" y="483142"/>
                  <a:pt x="712792" y="483142"/>
                  <a:pt x="725699" y="518214"/>
                </a:cubicBezTo>
                <a:cubicBezTo>
                  <a:pt x="725699" y="518214"/>
                  <a:pt x="725699" y="518214"/>
                  <a:pt x="761857" y="500671"/>
                </a:cubicBezTo>
                <a:cubicBezTo>
                  <a:pt x="761857" y="500671"/>
                  <a:pt x="761857" y="500671"/>
                  <a:pt x="741200" y="475628"/>
                </a:cubicBezTo>
                <a:cubicBezTo>
                  <a:pt x="741200" y="475628"/>
                  <a:pt x="741200" y="475628"/>
                  <a:pt x="746367" y="450584"/>
                </a:cubicBezTo>
                <a:cubicBezTo>
                  <a:pt x="746367" y="450584"/>
                  <a:pt x="746367" y="450584"/>
                  <a:pt x="767024" y="478128"/>
                </a:cubicBezTo>
                <a:cubicBezTo>
                  <a:pt x="767024" y="478128"/>
                  <a:pt x="767024" y="478128"/>
                  <a:pt x="862580" y="483142"/>
                </a:cubicBezTo>
                <a:cubicBezTo>
                  <a:pt x="862580" y="483142"/>
                  <a:pt x="862580" y="483142"/>
                  <a:pt x="919395" y="428041"/>
                </a:cubicBezTo>
                <a:cubicBezTo>
                  <a:pt x="919395" y="428041"/>
                  <a:pt x="919395" y="428041"/>
                  <a:pt x="968470" y="405497"/>
                </a:cubicBezTo>
                <a:cubicBezTo>
                  <a:pt x="968470" y="405497"/>
                  <a:pt x="968470" y="405497"/>
                  <a:pt x="1045942" y="425527"/>
                </a:cubicBezTo>
                <a:cubicBezTo>
                  <a:pt x="1074350" y="395469"/>
                  <a:pt x="1066610" y="405497"/>
                  <a:pt x="1100185" y="382954"/>
                </a:cubicBezTo>
                <a:close/>
                <a:moveTo>
                  <a:pt x="1274994" y="120274"/>
                </a:moveTo>
                <a:lnTo>
                  <a:pt x="1274994" y="265223"/>
                </a:lnTo>
                <a:lnTo>
                  <a:pt x="1262879" y="265223"/>
                </a:lnTo>
                <a:cubicBezTo>
                  <a:pt x="1262879" y="265223"/>
                  <a:pt x="1262879" y="265223"/>
                  <a:pt x="1239639" y="242680"/>
                </a:cubicBezTo>
                <a:cubicBezTo>
                  <a:pt x="1239639" y="242680"/>
                  <a:pt x="1239639" y="242680"/>
                  <a:pt x="1268046" y="222637"/>
                </a:cubicBezTo>
                <a:cubicBezTo>
                  <a:pt x="1268046" y="222637"/>
                  <a:pt x="1268046" y="222637"/>
                  <a:pt x="1270630" y="195093"/>
                </a:cubicBezTo>
                <a:cubicBezTo>
                  <a:pt x="1270630" y="195093"/>
                  <a:pt x="1270630" y="195093"/>
                  <a:pt x="1237055" y="152506"/>
                </a:cubicBezTo>
                <a:cubicBezTo>
                  <a:pt x="1237055" y="152506"/>
                  <a:pt x="1237055" y="152506"/>
                  <a:pt x="1265462" y="122448"/>
                </a:cubicBezTo>
                <a:close/>
                <a:moveTo>
                  <a:pt x="1248358" y="28"/>
                </a:moveTo>
                <a:cubicBezTo>
                  <a:pt x="1257559" y="-129"/>
                  <a:pt x="1267002" y="418"/>
                  <a:pt x="1274468" y="1005"/>
                </a:cubicBezTo>
                <a:lnTo>
                  <a:pt x="1274994" y="1049"/>
                </a:lnTo>
                <a:lnTo>
                  <a:pt x="1274994" y="80927"/>
                </a:lnTo>
                <a:lnTo>
                  <a:pt x="1260307" y="77362"/>
                </a:lnTo>
                <a:cubicBezTo>
                  <a:pt x="1260307" y="77362"/>
                  <a:pt x="1260307" y="77362"/>
                  <a:pt x="1262879" y="59833"/>
                </a:cubicBezTo>
                <a:cubicBezTo>
                  <a:pt x="1262879" y="59833"/>
                  <a:pt x="1262879" y="59833"/>
                  <a:pt x="1229316" y="29775"/>
                </a:cubicBezTo>
                <a:cubicBezTo>
                  <a:pt x="1229316" y="29775"/>
                  <a:pt x="1216398" y="27261"/>
                  <a:pt x="1213815" y="14746"/>
                </a:cubicBezTo>
                <a:cubicBezTo>
                  <a:pt x="1212523" y="3474"/>
                  <a:pt x="1229956" y="342"/>
                  <a:pt x="1248358" y="2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85" name="Text Placeholder 3784">
            <a:extLst>
              <a:ext uri="{FF2B5EF4-FFF2-40B4-BE49-F238E27FC236}">
                <a16:creationId xmlns:a16="http://schemas.microsoft.com/office/drawing/2014/main" id="{6F92849B-4C3E-A37D-F5BB-A7F551B380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323800" y="4325273"/>
            <a:ext cx="217718" cy="400715"/>
          </a:xfrm>
          <a:custGeom>
            <a:avLst/>
            <a:gdLst>
              <a:gd name="connsiteX0" fmla="*/ 36094 w 217718"/>
              <a:gd name="connsiteY0" fmla="*/ 0 h 400715"/>
              <a:gd name="connsiteX1" fmla="*/ 41252 w 217718"/>
              <a:gd name="connsiteY1" fmla="*/ 0 h 400715"/>
              <a:gd name="connsiteX2" fmla="*/ 41252 w 217718"/>
              <a:gd name="connsiteY2" fmla="*/ 2505 h 400715"/>
              <a:gd name="connsiteX3" fmla="*/ 43830 w 217718"/>
              <a:gd name="connsiteY3" fmla="*/ 5009 h 400715"/>
              <a:gd name="connsiteX4" fmla="*/ 43830 w 217718"/>
              <a:gd name="connsiteY4" fmla="*/ 7514 h 400715"/>
              <a:gd name="connsiteX5" fmla="*/ 43830 w 217718"/>
              <a:gd name="connsiteY5" fmla="*/ 12523 h 400715"/>
              <a:gd name="connsiteX6" fmla="*/ 43830 w 217718"/>
              <a:gd name="connsiteY6" fmla="*/ 15027 h 400715"/>
              <a:gd name="connsiteX7" fmla="*/ 46407 w 217718"/>
              <a:gd name="connsiteY7" fmla="*/ 17532 h 400715"/>
              <a:gd name="connsiteX8" fmla="*/ 48986 w 217718"/>
              <a:gd name="connsiteY8" fmla="*/ 22540 h 400715"/>
              <a:gd name="connsiteX9" fmla="*/ 51565 w 217718"/>
              <a:gd name="connsiteY9" fmla="*/ 22540 h 400715"/>
              <a:gd name="connsiteX10" fmla="*/ 51565 w 217718"/>
              <a:gd name="connsiteY10" fmla="*/ 25045 h 400715"/>
              <a:gd name="connsiteX11" fmla="*/ 56720 w 217718"/>
              <a:gd name="connsiteY11" fmla="*/ 22540 h 400715"/>
              <a:gd name="connsiteX12" fmla="*/ 61878 w 217718"/>
              <a:gd name="connsiteY12" fmla="*/ 17532 h 400715"/>
              <a:gd name="connsiteX13" fmla="*/ 69611 w 217718"/>
              <a:gd name="connsiteY13" fmla="*/ 15027 h 400715"/>
              <a:gd name="connsiteX14" fmla="*/ 72190 w 217718"/>
              <a:gd name="connsiteY14" fmla="*/ 10018 h 400715"/>
              <a:gd name="connsiteX15" fmla="*/ 74769 w 217718"/>
              <a:gd name="connsiteY15" fmla="*/ 10018 h 400715"/>
              <a:gd name="connsiteX16" fmla="*/ 79924 w 217718"/>
              <a:gd name="connsiteY16" fmla="*/ 12523 h 400715"/>
              <a:gd name="connsiteX17" fmla="*/ 82503 w 217718"/>
              <a:gd name="connsiteY17" fmla="*/ 15027 h 400715"/>
              <a:gd name="connsiteX18" fmla="*/ 87660 w 217718"/>
              <a:gd name="connsiteY18" fmla="*/ 17532 h 400715"/>
              <a:gd name="connsiteX19" fmla="*/ 92816 w 217718"/>
              <a:gd name="connsiteY19" fmla="*/ 22540 h 400715"/>
              <a:gd name="connsiteX20" fmla="*/ 95395 w 217718"/>
              <a:gd name="connsiteY20" fmla="*/ 30054 h 400715"/>
              <a:gd name="connsiteX21" fmla="*/ 97973 w 217718"/>
              <a:gd name="connsiteY21" fmla="*/ 37567 h 400715"/>
              <a:gd name="connsiteX22" fmla="*/ 103129 w 217718"/>
              <a:gd name="connsiteY22" fmla="*/ 37567 h 400715"/>
              <a:gd name="connsiteX23" fmla="*/ 108286 w 217718"/>
              <a:gd name="connsiteY23" fmla="*/ 42576 h 400715"/>
              <a:gd name="connsiteX24" fmla="*/ 113442 w 217718"/>
              <a:gd name="connsiteY24" fmla="*/ 42576 h 400715"/>
              <a:gd name="connsiteX25" fmla="*/ 121176 w 217718"/>
              <a:gd name="connsiteY25" fmla="*/ 45081 h 400715"/>
              <a:gd name="connsiteX26" fmla="*/ 126333 w 217718"/>
              <a:gd name="connsiteY26" fmla="*/ 50090 h 400715"/>
              <a:gd name="connsiteX27" fmla="*/ 134067 w 217718"/>
              <a:gd name="connsiteY27" fmla="*/ 57603 h 400715"/>
              <a:gd name="connsiteX28" fmla="*/ 136646 w 217718"/>
              <a:gd name="connsiteY28" fmla="*/ 65116 h 400715"/>
              <a:gd name="connsiteX29" fmla="*/ 139225 w 217718"/>
              <a:gd name="connsiteY29" fmla="*/ 72630 h 400715"/>
              <a:gd name="connsiteX30" fmla="*/ 139225 w 217718"/>
              <a:gd name="connsiteY30" fmla="*/ 75134 h 400715"/>
              <a:gd name="connsiteX31" fmla="*/ 144380 w 217718"/>
              <a:gd name="connsiteY31" fmla="*/ 82648 h 400715"/>
              <a:gd name="connsiteX32" fmla="*/ 141803 w 217718"/>
              <a:gd name="connsiteY32" fmla="*/ 90161 h 400715"/>
              <a:gd name="connsiteX33" fmla="*/ 141803 w 217718"/>
              <a:gd name="connsiteY33" fmla="*/ 92666 h 400715"/>
              <a:gd name="connsiteX34" fmla="*/ 141803 w 217718"/>
              <a:gd name="connsiteY34" fmla="*/ 100179 h 400715"/>
              <a:gd name="connsiteX35" fmla="*/ 139225 w 217718"/>
              <a:gd name="connsiteY35" fmla="*/ 105188 h 400715"/>
              <a:gd name="connsiteX36" fmla="*/ 139225 w 217718"/>
              <a:gd name="connsiteY36" fmla="*/ 107692 h 400715"/>
              <a:gd name="connsiteX37" fmla="*/ 139225 w 217718"/>
              <a:gd name="connsiteY37" fmla="*/ 117710 h 400715"/>
              <a:gd name="connsiteX38" fmla="*/ 141803 w 217718"/>
              <a:gd name="connsiteY38" fmla="*/ 120215 h 400715"/>
              <a:gd name="connsiteX39" fmla="*/ 139225 w 217718"/>
              <a:gd name="connsiteY39" fmla="*/ 127728 h 400715"/>
              <a:gd name="connsiteX40" fmla="*/ 144380 w 217718"/>
              <a:gd name="connsiteY40" fmla="*/ 132737 h 400715"/>
              <a:gd name="connsiteX41" fmla="*/ 141803 w 217718"/>
              <a:gd name="connsiteY41" fmla="*/ 135242 h 400715"/>
              <a:gd name="connsiteX42" fmla="*/ 136646 w 217718"/>
              <a:gd name="connsiteY42" fmla="*/ 140250 h 400715"/>
              <a:gd name="connsiteX43" fmla="*/ 134067 w 217718"/>
              <a:gd name="connsiteY43" fmla="*/ 142755 h 400715"/>
              <a:gd name="connsiteX44" fmla="*/ 134067 w 217718"/>
              <a:gd name="connsiteY44" fmla="*/ 147764 h 400715"/>
              <a:gd name="connsiteX45" fmla="*/ 141803 w 217718"/>
              <a:gd name="connsiteY45" fmla="*/ 155277 h 400715"/>
              <a:gd name="connsiteX46" fmla="*/ 146959 w 217718"/>
              <a:gd name="connsiteY46" fmla="*/ 160286 h 400715"/>
              <a:gd name="connsiteX47" fmla="*/ 146959 w 217718"/>
              <a:gd name="connsiteY47" fmla="*/ 165295 h 400715"/>
              <a:gd name="connsiteX48" fmla="*/ 141803 w 217718"/>
              <a:gd name="connsiteY48" fmla="*/ 170304 h 400715"/>
              <a:gd name="connsiteX49" fmla="*/ 144380 w 217718"/>
              <a:gd name="connsiteY49" fmla="*/ 175313 h 400715"/>
              <a:gd name="connsiteX50" fmla="*/ 144380 w 217718"/>
              <a:gd name="connsiteY50" fmla="*/ 180322 h 400715"/>
              <a:gd name="connsiteX51" fmla="*/ 146959 w 217718"/>
              <a:gd name="connsiteY51" fmla="*/ 182826 h 400715"/>
              <a:gd name="connsiteX52" fmla="*/ 152116 w 217718"/>
              <a:gd name="connsiteY52" fmla="*/ 190340 h 400715"/>
              <a:gd name="connsiteX53" fmla="*/ 157272 w 217718"/>
              <a:gd name="connsiteY53" fmla="*/ 197853 h 400715"/>
              <a:gd name="connsiteX54" fmla="*/ 157272 w 217718"/>
              <a:gd name="connsiteY54" fmla="*/ 202862 h 400715"/>
              <a:gd name="connsiteX55" fmla="*/ 159851 w 217718"/>
              <a:gd name="connsiteY55" fmla="*/ 202862 h 400715"/>
              <a:gd name="connsiteX56" fmla="*/ 167585 w 217718"/>
              <a:gd name="connsiteY56" fmla="*/ 202862 h 400715"/>
              <a:gd name="connsiteX57" fmla="*/ 170163 w 217718"/>
              <a:gd name="connsiteY57" fmla="*/ 207871 h 400715"/>
              <a:gd name="connsiteX58" fmla="*/ 172742 w 217718"/>
              <a:gd name="connsiteY58" fmla="*/ 217889 h 400715"/>
              <a:gd name="connsiteX59" fmla="*/ 175321 w 217718"/>
              <a:gd name="connsiteY59" fmla="*/ 222898 h 400715"/>
              <a:gd name="connsiteX60" fmla="*/ 175321 w 217718"/>
              <a:gd name="connsiteY60" fmla="*/ 225402 h 400715"/>
              <a:gd name="connsiteX61" fmla="*/ 183055 w 217718"/>
              <a:gd name="connsiteY61" fmla="*/ 220393 h 400715"/>
              <a:gd name="connsiteX62" fmla="*/ 188211 w 217718"/>
              <a:gd name="connsiteY62" fmla="*/ 220393 h 400715"/>
              <a:gd name="connsiteX63" fmla="*/ 193368 w 217718"/>
              <a:gd name="connsiteY63" fmla="*/ 222898 h 400715"/>
              <a:gd name="connsiteX64" fmla="*/ 198523 w 217718"/>
              <a:gd name="connsiteY64" fmla="*/ 220393 h 400715"/>
              <a:gd name="connsiteX65" fmla="*/ 203681 w 217718"/>
              <a:gd name="connsiteY65" fmla="*/ 225402 h 400715"/>
              <a:gd name="connsiteX66" fmla="*/ 203681 w 217718"/>
              <a:gd name="connsiteY66" fmla="*/ 227907 h 400715"/>
              <a:gd name="connsiteX67" fmla="*/ 206259 w 217718"/>
              <a:gd name="connsiteY67" fmla="*/ 227907 h 400715"/>
              <a:gd name="connsiteX68" fmla="*/ 208836 w 217718"/>
              <a:gd name="connsiteY68" fmla="*/ 227907 h 400715"/>
              <a:gd name="connsiteX69" fmla="*/ 208836 w 217718"/>
              <a:gd name="connsiteY69" fmla="*/ 232916 h 400715"/>
              <a:gd name="connsiteX70" fmla="*/ 216572 w 217718"/>
              <a:gd name="connsiteY70" fmla="*/ 240429 h 400715"/>
              <a:gd name="connsiteX71" fmla="*/ 216572 w 217718"/>
              <a:gd name="connsiteY71" fmla="*/ 260465 h 400715"/>
              <a:gd name="connsiteX72" fmla="*/ 206259 w 217718"/>
              <a:gd name="connsiteY72" fmla="*/ 267978 h 400715"/>
              <a:gd name="connsiteX73" fmla="*/ 198523 w 217718"/>
              <a:gd name="connsiteY73" fmla="*/ 288014 h 400715"/>
              <a:gd name="connsiteX74" fmla="*/ 193368 w 217718"/>
              <a:gd name="connsiteY74" fmla="*/ 310554 h 400715"/>
              <a:gd name="connsiteX75" fmla="*/ 180476 w 217718"/>
              <a:gd name="connsiteY75" fmla="*/ 330590 h 400715"/>
              <a:gd name="connsiteX76" fmla="*/ 162429 w 217718"/>
              <a:gd name="connsiteY76" fmla="*/ 340608 h 400715"/>
              <a:gd name="connsiteX77" fmla="*/ 159851 w 217718"/>
              <a:gd name="connsiteY77" fmla="*/ 340608 h 400715"/>
              <a:gd name="connsiteX78" fmla="*/ 157272 w 217718"/>
              <a:gd name="connsiteY78" fmla="*/ 343112 h 400715"/>
              <a:gd name="connsiteX79" fmla="*/ 154693 w 217718"/>
              <a:gd name="connsiteY79" fmla="*/ 350626 h 400715"/>
              <a:gd name="connsiteX80" fmla="*/ 152116 w 217718"/>
              <a:gd name="connsiteY80" fmla="*/ 350626 h 400715"/>
              <a:gd name="connsiteX81" fmla="*/ 146959 w 217718"/>
              <a:gd name="connsiteY81" fmla="*/ 353130 h 400715"/>
              <a:gd name="connsiteX82" fmla="*/ 149538 w 217718"/>
              <a:gd name="connsiteY82" fmla="*/ 355635 h 400715"/>
              <a:gd name="connsiteX83" fmla="*/ 146959 w 217718"/>
              <a:gd name="connsiteY83" fmla="*/ 360644 h 400715"/>
              <a:gd name="connsiteX84" fmla="*/ 149538 w 217718"/>
              <a:gd name="connsiteY84" fmla="*/ 365653 h 400715"/>
              <a:gd name="connsiteX85" fmla="*/ 162429 w 217718"/>
              <a:gd name="connsiteY85" fmla="*/ 373166 h 400715"/>
              <a:gd name="connsiteX86" fmla="*/ 162429 w 217718"/>
              <a:gd name="connsiteY86" fmla="*/ 375671 h 400715"/>
              <a:gd name="connsiteX87" fmla="*/ 157272 w 217718"/>
              <a:gd name="connsiteY87" fmla="*/ 378175 h 400715"/>
              <a:gd name="connsiteX88" fmla="*/ 154693 w 217718"/>
              <a:gd name="connsiteY88" fmla="*/ 378175 h 400715"/>
              <a:gd name="connsiteX89" fmla="*/ 149538 w 217718"/>
              <a:gd name="connsiteY89" fmla="*/ 378175 h 400715"/>
              <a:gd name="connsiteX90" fmla="*/ 149538 w 217718"/>
              <a:gd name="connsiteY90" fmla="*/ 383184 h 400715"/>
              <a:gd name="connsiteX91" fmla="*/ 152116 w 217718"/>
              <a:gd name="connsiteY91" fmla="*/ 385688 h 400715"/>
              <a:gd name="connsiteX92" fmla="*/ 152116 w 217718"/>
              <a:gd name="connsiteY92" fmla="*/ 390697 h 400715"/>
              <a:gd name="connsiteX93" fmla="*/ 146959 w 217718"/>
              <a:gd name="connsiteY93" fmla="*/ 395706 h 400715"/>
              <a:gd name="connsiteX94" fmla="*/ 141803 w 217718"/>
              <a:gd name="connsiteY94" fmla="*/ 398211 h 400715"/>
              <a:gd name="connsiteX95" fmla="*/ 134067 w 217718"/>
              <a:gd name="connsiteY95" fmla="*/ 400715 h 400715"/>
              <a:gd name="connsiteX96" fmla="*/ 126333 w 217718"/>
              <a:gd name="connsiteY96" fmla="*/ 395706 h 400715"/>
              <a:gd name="connsiteX97" fmla="*/ 123755 w 217718"/>
              <a:gd name="connsiteY97" fmla="*/ 395706 h 400715"/>
              <a:gd name="connsiteX98" fmla="*/ 118599 w 217718"/>
              <a:gd name="connsiteY98" fmla="*/ 395706 h 400715"/>
              <a:gd name="connsiteX99" fmla="*/ 118599 w 217718"/>
              <a:gd name="connsiteY99" fmla="*/ 388193 h 400715"/>
              <a:gd name="connsiteX100" fmla="*/ 116020 w 217718"/>
              <a:gd name="connsiteY100" fmla="*/ 385688 h 400715"/>
              <a:gd name="connsiteX101" fmla="*/ 116020 w 217718"/>
              <a:gd name="connsiteY101" fmla="*/ 383184 h 400715"/>
              <a:gd name="connsiteX102" fmla="*/ 116020 w 217718"/>
              <a:gd name="connsiteY102" fmla="*/ 380679 h 400715"/>
              <a:gd name="connsiteX103" fmla="*/ 113442 w 217718"/>
              <a:gd name="connsiteY103" fmla="*/ 378175 h 400715"/>
              <a:gd name="connsiteX104" fmla="*/ 116020 w 217718"/>
              <a:gd name="connsiteY104" fmla="*/ 373166 h 400715"/>
              <a:gd name="connsiteX105" fmla="*/ 108286 w 217718"/>
              <a:gd name="connsiteY105" fmla="*/ 368157 h 400715"/>
              <a:gd name="connsiteX106" fmla="*/ 105707 w 217718"/>
              <a:gd name="connsiteY106" fmla="*/ 363148 h 400715"/>
              <a:gd name="connsiteX107" fmla="*/ 97973 w 217718"/>
              <a:gd name="connsiteY107" fmla="*/ 348121 h 400715"/>
              <a:gd name="connsiteX108" fmla="*/ 95395 w 217718"/>
              <a:gd name="connsiteY108" fmla="*/ 348121 h 400715"/>
              <a:gd name="connsiteX109" fmla="*/ 90237 w 217718"/>
              <a:gd name="connsiteY109" fmla="*/ 348121 h 400715"/>
              <a:gd name="connsiteX110" fmla="*/ 85082 w 217718"/>
              <a:gd name="connsiteY110" fmla="*/ 348121 h 400715"/>
              <a:gd name="connsiteX111" fmla="*/ 82503 w 217718"/>
              <a:gd name="connsiteY111" fmla="*/ 345617 h 400715"/>
              <a:gd name="connsiteX112" fmla="*/ 79924 w 217718"/>
              <a:gd name="connsiteY112" fmla="*/ 340608 h 400715"/>
              <a:gd name="connsiteX113" fmla="*/ 77346 w 217718"/>
              <a:gd name="connsiteY113" fmla="*/ 340608 h 400715"/>
              <a:gd name="connsiteX114" fmla="*/ 69611 w 217718"/>
              <a:gd name="connsiteY114" fmla="*/ 338104 h 400715"/>
              <a:gd name="connsiteX115" fmla="*/ 48986 w 217718"/>
              <a:gd name="connsiteY115" fmla="*/ 328086 h 400715"/>
              <a:gd name="connsiteX116" fmla="*/ 43830 w 217718"/>
              <a:gd name="connsiteY116" fmla="*/ 325581 h 400715"/>
              <a:gd name="connsiteX117" fmla="*/ 38673 w 217718"/>
              <a:gd name="connsiteY117" fmla="*/ 320572 h 400715"/>
              <a:gd name="connsiteX118" fmla="*/ 38673 w 217718"/>
              <a:gd name="connsiteY118" fmla="*/ 313059 h 400715"/>
              <a:gd name="connsiteX119" fmla="*/ 36094 w 217718"/>
              <a:gd name="connsiteY119" fmla="*/ 310554 h 400715"/>
              <a:gd name="connsiteX120" fmla="*/ 30939 w 217718"/>
              <a:gd name="connsiteY120" fmla="*/ 308050 h 400715"/>
              <a:gd name="connsiteX121" fmla="*/ 28360 w 217718"/>
              <a:gd name="connsiteY121" fmla="*/ 303041 h 400715"/>
              <a:gd name="connsiteX122" fmla="*/ 28360 w 217718"/>
              <a:gd name="connsiteY122" fmla="*/ 300536 h 400715"/>
              <a:gd name="connsiteX123" fmla="*/ 33516 w 217718"/>
              <a:gd name="connsiteY123" fmla="*/ 300536 h 400715"/>
              <a:gd name="connsiteX124" fmla="*/ 36094 w 217718"/>
              <a:gd name="connsiteY124" fmla="*/ 303041 h 400715"/>
              <a:gd name="connsiteX125" fmla="*/ 38673 w 217718"/>
              <a:gd name="connsiteY125" fmla="*/ 308050 h 400715"/>
              <a:gd name="connsiteX126" fmla="*/ 43830 w 217718"/>
              <a:gd name="connsiteY126" fmla="*/ 313059 h 400715"/>
              <a:gd name="connsiteX127" fmla="*/ 46407 w 217718"/>
              <a:gd name="connsiteY127" fmla="*/ 315563 h 400715"/>
              <a:gd name="connsiteX128" fmla="*/ 48986 w 217718"/>
              <a:gd name="connsiteY128" fmla="*/ 313059 h 400715"/>
              <a:gd name="connsiteX129" fmla="*/ 48986 w 217718"/>
              <a:gd name="connsiteY129" fmla="*/ 308050 h 400715"/>
              <a:gd name="connsiteX130" fmla="*/ 46407 w 217718"/>
              <a:gd name="connsiteY130" fmla="*/ 305545 h 400715"/>
              <a:gd name="connsiteX131" fmla="*/ 48986 w 217718"/>
              <a:gd name="connsiteY131" fmla="*/ 298032 h 400715"/>
              <a:gd name="connsiteX132" fmla="*/ 43830 w 217718"/>
              <a:gd name="connsiteY132" fmla="*/ 295528 h 400715"/>
              <a:gd name="connsiteX133" fmla="*/ 41252 w 217718"/>
              <a:gd name="connsiteY133" fmla="*/ 290519 h 400715"/>
              <a:gd name="connsiteX134" fmla="*/ 36094 w 217718"/>
              <a:gd name="connsiteY134" fmla="*/ 285510 h 400715"/>
              <a:gd name="connsiteX135" fmla="*/ 30939 w 217718"/>
              <a:gd name="connsiteY135" fmla="*/ 277996 h 400715"/>
              <a:gd name="connsiteX136" fmla="*/ 28360 w 217718"/>
              <a:gd name="connsiteY136" fmla="*/ 270483 h 400715"/>
              <a:gd name="connsiteX137" fmla="*/ 28360 w 217718"/>
              <a:gd name="connsiteY137" fmla="*/ 267978 h 400715"/>
              <a:gd name="connsiteX138" fmla="*/ 30939 w 217718"/>
              <a:gd name="connsiteY138" fmla="*/ 257961 h 400715"/>
              <a:gd name="connsiteX139" fmla="*/ 28360 w 217718"/>
              <a:gd name="connsiteY139" fmla="*/ 252952 h 400715"/>
              <a:gd name="connsiteX140" fmla="*/ 30939 w 217718"/>
              <a:gd name="connsiteY140" fmla="*/ 250447 h 400715"/>
              <a:gd name="connsiteX141" fmla="*/ 33516 w 217718"/>
              <a:gd name="connsiteY141" fmla="*/ 247943 h 400715"/>
              <a:gd name="connsiteX142" fmla="*/ 33516 w 217718"/>
              <a:gd name="connsiteY142" fmla="*/ 242934 h 400715"/>
              <a:gd name="connsiteX143" fmla="*/ 36094 w 217718"/>
              <a:gd name="connsiteY143" fmla="*/ 240429 h 400715"/>
              <a:gd name="connsiteX144" fmla="*/ 33516 w 217718"/>
              <a:gd name="connsiteY144" fmla="*/ 237925 h 400715"/>
              <a:gd name="connsiteX145" fmla="*/ 33516 w 217718"/>
              <a:gd name="connsiteY145" fmla="*/ 232916 h 400715"/>
              <a:gd name="connsiteX146" fmla="*/ 36094 w 217718"/>
              <a:gd name="connsiteY146" fmla="*/ 232916 h 400715"/>
              <a:gd name="connsiteX147" fmla="*/ 41252 w 217718"/>
              <a:gd name="connsiteY147" fmla="*/ 230411 h 400715"/>
              <a:gd name="connsiteX148" fmla="*/ 43830 w 217718"/>
              <a:gd name="connsiteY148" fmla="*/ 225402 h 400715"/>
              <a:gd name="connsiteX149" fmla="*/ 33516 w 217718"/>
              <a:gd name="connsiteY149" fmla="*/ 220393 h 400715"/>
              <a:gd name="connsiteX150" fmla="*/ 36094 w 217718"/>
              <a:gd name="connsiteY150" fmla="*/ 217889 h 400715"/>
              <a:gd name="connsiteX151" fmla="*/ 36094 w 217718"/>
              <a:gd name="connsiteY151" fmla="*/ 215385 h 400715"/>
              <a:gd name="connsiteX152" fmla="*/ 33516 w 217718"/>
              <a:gd name="connsiteY152" fmla="*/ 205367 h 400715"/>
              <a:gd name="connsiteX153" fmla="*/ 36094 w 217718"/>
              <a:gd name="connsiteY153" fmla="*/ 202862 h 400715"/>
              <a:gd name="connsiteX154" fmla="*/ 36094 w 217718"/>
              <a:gd name="connsiteY154" fmla="*/ 192844 h 400715"/>
              <a:gd name="connsiteX155" fmla="*/ 36094 w 217718"/>
              <a:gd name="connsiteY155" fmla="*/ 187835 h 400715"/>
              <a:gd name="connsiteX156" fmla="*/ 38673 w 217718"/>
              <a:gd name="connsiteY156" fmla="*/ 185331 h 400715"/>
              <a:gd name="connsiteX157" fmla="*/ 30939 w 217718"/>
              <a:gd name="connsiteY157" fmla="*/ 180322 h 400715"/>
              <a:gd name="connsiteX158" fmla="*/ 28360 w 217718"/>
              <a:gd name="connsiteY158" fmla="*/ 177818 h 400715"/>
              <a:gd name="connsiteX159" fmla="*/ 25782 w 217718"/>
              <a:gd name="connsiteY159" fmla="*/ 177818 h 400715"/>
              <a:gd name="connsiteX160" fmla="*/ 20626 w 217718"/>
              <a:gd name="connsiteY160" fmla="*/ 172809 h 400715"/>
              <a:gd name="connsiteX161" fmla="*/ 25782 w 217718"/>
              <a:gd name="connsiteY161" fmla="*/ 170304 h 400715"/>
              <a:gd name="connsiteX162" fmla="*/ 28360 w 217718"/>
              <a:gd name="connsiteY162" fmla="*/ 167800 h 400715"/>
              <a:gd name="connsiteX163" fmla="*/ 30939 w 217718"/>
              <a:gd name="connsiteY163" fmla="*/ 165295 h 400715"/>
              <a:gd name="connsiteX164" fmla="*/ 33516 w 217718"/>
              <a:gd name="connsiteY164" fmla="*/ 162791 h 400715"/>
              <a:gd name="connsiteX165" fmla="*/ 36094 w 217718"/>
              <a:gd name="connsiteY165" fmla="*/ 160286 h 400715"/>
              <a:gd name="connsiteX166" fmla="*/ 36094 w 217718"/>
              <a:gd name="connsiteY166" fmla="*/ 152773 h 400715"/>
              <a:gd name="connsiteX167" fmla="*/ 33516 w 217718"/>
              <a:gd name="connsiteY167" fmla="*/ 152773 h 400715"/>
              <a:gd name="connsiteX168" fmla="*/ 28360 w 217718"/>
              <a:gd name="connsiteY168" fmla="*/ 150268 h 400715"/>
              <a:gd name="connsiteX169" fmla="*/ 28360 w 217718"/>
              <a:gd name="connsiteY169" fmla="*/ 147764 h 400715"/>
              <a:gd name="connsiteX170" fmla="*/ 33516 w 217718"/>
              <a:gd name="connsiteY170" fmla="*/ 147764 h 400715"/>
              <a:gd name="connsiteX171" fmla="*/ 41252 w 217718"/>
              <a:gd name="connsiteY171" fmla="*/ 145259 h 400715"/>
              <a:gd name="connsiteX172" fmla="*/ 41252 w 217718"/>
              <a:gd name="connsiteY172" fmla="*/ 137746 h 400715"/>
              <a:gd name="connsiteX173" fmla="*/ 36094 w 217718"/>
              <a:gd name="connsiteY173" fmla="*/ 135242 h 400715"/>
              <a:gd name="connsiteX174" fmla="*/ 38673 w 217718"/>
              <a:gd name="connsiteY174" fmla="*/ 130233 h 400715"/>
              <a:gd name="connsiteX175" fmla="*/ 38673 w 217718"/>
              <a:gd name="connsiteY175" fmla="*/ 122719 h 400715"/>
              <a:gd name="connsiteX176" fmla="*/ 38673 w 217718"/>
              <a:gd name="connsiteY176" fmla="*/ 117710 h 400715"/>
              <a:gd name="connsiteX177" fmla="*/ 36094 w 217718"/>
              <a:gd name="connsiteY177" fmla="*/ 112701 h 400715"/>
              <a:gd name="connsiteX178" fmla="*/ 30939 w 217718"/>
              <a:gd name="connsiteY178" fmla="*/ 112701 h 400715"/>
              <a:gd name="connsiteX179" fmla="*/ 25782 w 217718"/>
              <a:gd name="connsiteY179" fmla="*/ 110197 h 400715"/>
              <a:gd name="connsiteX180" fmla="*/ 20626 w 217718"/>
              <a:gd name="connsiteY180" fmla="*/ 110197 h 400715"/>
              <a:gd name="connsiteX181" fmla="*/ 15469 w 217718"/>
              <a:gd name="connsiteY181" fmla="*/ 112701 h 400715"/>
              <a:gd name="connsiteX182" fmla="*/ 12890 w 217718"/>
              <a:gd name="connsiteY182" fmla="*/ 107692 h 400715"/>
              <a:gd name="connsiteX183" fmla="*/ 12890 w 217718"/>
              <a:gd name="connsiteY183" fmla="*/ 105188 h 400715"/>
              <a:gd name="connsiteX184" fmla="*/ 10313 w 217718"/>
              <a:gd name="connsiteY184" fmla="*/ 100179 h 400715"/>
              <a:gd name="connsiteX185" fmla="*/ 12890 w 217718"/>
              <a:gd name="connsiteY185" fmla="*/ 97675 h 400715"/>
              <a:gd name="connsiteX186" fmla="*/ 12890 w 217718"/>
              <a:gd name="connsiteY186" fmla="*/ 92666 h 400715"/>
              <a:gd name="connsiteX187" fmla="*/ 12890 w 217718"/>
              <a:gd name="connsiteY187" fmla="*/ 90161 h 400715"/>
              <a:gd name="connsiteX188" fmla="*/ 10313 w 217718"/>
              <a:gd name="connsiteY188" fmla="*/ 87657 h 400715"/>
              <a:gd name="connsiteX189" fmla="*/ 12890 w 217718"/>
              <a:gd name="connsiteY189" fmla="*/ 82648 h 400715"/>
              <a:gd name="connsiteX190" fmla="*/ 12890 w 217718"/>
              <a:gd name="connsiteY190" fmla="*/ 80143 h 400715"/>
              <a:gd name="connsiteX191" fmla="*/ 12890 w 217718"/>
              <a:gd name="connsiteY191" fmla="*/ 75134 h 400715"/>
              <a:gd name="connsiteX192" fmla="*/ 7734 w 217718"/>
              <a:gd name="connsiteY192" fmla="*/ 72630 h 400715"/>
              <a:gd name="connsiteX193" fmla="*/ 2577 w 217718"/>
              <a:gd name="connsiteY193" fmla="*/ 70125 h 400715"/>
              <a:gd name="connsiteX194" fmla="*/ 0 w 217718"/>
              <a:gd name="connsiteY194" fmla="*/ 67621 h 400715"/>
              <a:gd name="connsiteX195" fmla="*/ 0 w 217718"/>
              <a:gd name="connsiteY195" fmla="*/ 62612 h 400715"/>
              <a:gd name="connsiteX196" fmla="*/ 5156 w 217718"/>
              <a:gd name="connsiteY196" fmla="*/ 57603 h 400715"/>
              <a:gd name="connsiteX197" fmla="*/ 7734 w 217718"/>
              <a:gd name="connsiteY197" fmla="*/ 52594 h 400715"/>
              <a:gd name="connsiteX198" fmla="*/ 10313 w 217718"/>
              <a:gd name="connsiteY198" fmla="*/ 50090 h 400715"/>
              <a:gd name="connsiteX199" fmla="*/ 10313 w 217718"/>
              <a:gd name="connsiteY199" fmla="*/ 45081 h 400715"/>
              <a:gd name="connsiteX200" fmla="*/ 10313 w 217718"/>
              <a:gd name="connsiteY200" fmla="*/ 40072 h 400715"/>
              <a:gd name="connsiteX201" fmla="*/ 12890 w 217718"/>
              <a:gd name="connsiteY201" fmla="*/ 37567 h 400715"/>
              <a:gd name="connsiteX202" fmla="*/ 15469 w 217718"/>
              <a:gd name="connsiteY202" fmla="*/ 35063 h 400715"/>
              <a:gd name="connsiteX203" fmla="*/ 18047 w 217718"/>
              <a:gd name="connsiteY203" fmla="*/ 32558 h 400715"/>
              <a:gd name="connsiteX204" fmla="*/ 20626 w 217718"/>
              <a:gd name="connsiteY204" fmla="*/ 27549 h 400715"/>
              <a:gd name="connsiteX205" fmla="*/ 23203 w 217718"/>
              <a:gd name="connsiteY205" fmla="*/ 22540 h 400715"/>
              <a:gd name="connsiteX206" fmla="*/ 25782 w 217718"/>
              <a:gd name="connsiteY206" fmla="*/ 17532 h 400715"/>
              <a:gd name="connsiteX207" fmla="*/ 28360 w 217718"/>
              <a:gd name="connsiteY207" fmla="*/ 12523 h 400715"/>
              <a:gd name="connsiteX208" fmla="*/ 25782 w 217718"/>
              <a:gd name="connsiteY208" fmla="*/ 10018 h 400715"/>
              <a:gd name="connsiteX209" fmla="*/ 36094 w 217718"/>
              <a:gd name="connsiteY209" fmla="*/ 0 h 40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217718" h="400715">
                <a:moveTo>
                  <a:pt x="36094" y="0"/>
                </a:moveTo>
                <a:cubicBezTo>
                  <a:pt x="36094" y="0"/>
                  <a:pt x="41252" y="0"/>
                  <a:pt x="41252" y="0"/>
                </a:cubicBezTo>
                <a:cubicBezTo>
                  <a:pt x="41252" y="0"/>
                  <a:pt x="41252" y="0"/>
                  <a:pt x="41252" y="2505"/>
                </a:cubicBezTo>
                <a:cubicBezTo>
                  <a:pt x="41252" y="2505"/>
                  <a:pt x="41252" y="2505"/>
                  <a:pt x="43830" y="5009"/>
                </a:cubicBezTo>
                <a:cubicBezTo>
                  <a:pt x="43830" y="5009"/>
                  <a:pt x="43830" y="5009"/>
                  <a:pt x="43830" y="7514"/>
                </a:cubicBezTo>
                <a:cubicBezTo>
                  <a:pt x="43830" y="7514"/>
                  <a:pt x="43830" y="10018"/>
                  <a:pt x="43830" y="12523"/>
                </a:cubicBezTo>
                <a:cubicBezTo>
                  <a:pt x="43830" y="12523"/>
                  <a:pt x="43830" y="15027"/>
                  <a:pt x="43830" y="15027"/>
                </a:cubicBezTo>
                <a:cubicBezTo>
                  <a:pt x="43830" y="15027"/>
                  <a:pt x="46407" y="17532"/>
                  <a:pt x="46407" y="17532"/>
                </a:cubicBezTo>
                <a:cubicBezTo>
                  <a:pt x="46407" y="20036"/>
                  <a:pt x="48986" y="22540"/>
                  <a:pt x="48986" y="22540"/>
                </a:cubicBezTo>
                <a:cubicBezTo>
                  <a:pt x="48986" y="22540"/>
                  <a:pt x="48986" y="22540"/>
                  <a:pt x="51565" y="22540"/>
                </a:cubicBezTo>
                <a:cubicBezTo>
                  <a:pt x="51565" y="25045"/>
                  <a:pt x="51565" y="25045"/>
                  <a:pt x="51565" y="25045"/>
                </a:cubicBezTo>
                <a:cubicBezTo>
                  <a:pt x="51565" y="25045"/>
                  <a:pt x="51565" y="25045"/>
                  <a:pt x="56720" y="22540"/>
                </a:cubicBezTo>
                <a:cubicBezTo>
                  <a:pt x="56720" y="22540"/>
                  <a:pt x="56720" y="22540"/>
                  <a:pt x="61878" y="17532"/>
                </a:cubicBezTo>
                <a:cubicBezTo>
                  <a:pt x="61878" y="17532"/>
                  <a:pt x="69611" y="15027"/>
                  <a:pt x="69611" y="15027"/>
                </a:cubicBezTo>
                <a:cubicBezTo>
                  <a:pt x="69611" y="15027"/>
                  <a:pt x="72190" y="10018"/>
                  <a:pt x="72190" y="10018"/>
                </a:cubicBezTo>
                <a:cubicBezTo>
                  <a:pt x="72190" y="10018"/>
                  <a:pt x="72190" y="10018"/>
                  <a:pt x="74769" y="10018"/>
                </a:cubicBezTo>
                <a:cubicBezTo>
                  <a:pt x="74769" y="10018"/>
                  <a:pt x="74769" y="10018"/>
                  <a:pt x="79924" y="12523"/>
                </a:cubicBezTo>
                <a:cubicBezTo>
                  <a:pt x="79924" y="12523"/>
                  <a:pt x="79924" y="12523"/>
                  <a:pt x="82503" y="15027"/>
                </a:cubicBezTo>
                <a:cubicBezTo>
                  <a:pt x="82503" y="15027"/>
                  <a:pt x="82503" y="15027"/>
                  <a:pt x="87660" y="17532"/>
                </a:cubicBezTo>
                <a:cubicBezTo>
                  <a:pt x="87660" y="17532"/>
                  <a:pt x="87660" y="17532"/>
                  <a:pt x="92816" y="22540"/>
                </a:cubicBezTo>
                <a:cubicBezTo>
                  <a:pt x="92816" y="22540"/>
                  <a:pt x="92816" y="22540"/>
                  <a:pt x="95395" y="30054"/>
                </a:cubicBezTo>
                <a:cubicBezTo>
                  <a:pt x="95395" y="30054"/>
                  <a:pt x="95395" y="30054"/>
                  <a:pt x="97973" y="37567"/>
                </a:cubicBezTo>
                <a:cubicBezTo>
                  <a:pt x="97973" y="37567"/>
                  <a:pt x="97973" y="37567"/>
                  <a:pt x="103129" y="37567"/>
                </a:cubicBezTo>
                <a:cubicBezTo>
                  <a:pt x="103129" y="37567"/>
                  <a:pt x="103129" y="37567"/>
                  <a:pt x="108286" y="42576"/>
                </a:cubicBezTo>
                <a:cubicBezTo>
                  <a:pt x="108286" y="42576"/>
                  <a:pt x="108286" y="42576"/>
                  <a:pt x="113442" y="42576"/>
                </a:cubicBezTo>
                <a:cubicBezTo>
                  <a:pt x="113442" y="42576"/>
                  <a:pt x="118599" y="45081"/>
                  <a:pt x="121176" y="45081"/>
                </a:cubicBezTo>
                <a:cubicBezTo>
                  <a:pt x="126333" y="47585"/>
                  <a:pt x="126333" y="50090"/>
                  <a:pt x="126333" y="50090"/>
                </a:cubicBezTo>
                <a:cubicBezTo>
                  <a:pt x="128912" y="52594"/>
                  <a:pt x="134067" y="57603"/>
                  <a:pt x="134067" y="57603"/>
                </a:cubicBezTo>
                <a:cubicBezTo>
                  <a:pt x="134067" y="57603"/>
                  <a:pt x="134067" y="57603"/>
                  <a:pt x="136646" y="65116"/>
                </a:cubicBezTo>
                <a:cubicBezTo>
                  <a:pt x="136646" y="65116"/>
                  <a:pt x="136646" y="70125"/>
                  <a:pt x="139225" y="72630"/>
                </a:cubicBezTo>
                <a:cubicBezTo>
                  <a:pt x="139225" y="75134"/>
                  <a:pt x="139225" y="75134"/>
                  <a:pt x="139225" y="75134"/>
                </a:cubicBezTo>
                <a:cubicBezTo>
                  <a:pt x="139225" y="75134"/>
                  <a:pt x="139225" y="75134"/>
                  <a:pt x="144380" y="82648"/>
                </a:cubicBezTo>
                <a:cubicBezTo>
                  <a:pt x="144380" y="82648"/>
                  <a:pt x="144380" y="82648"/>
                  <a:pt x="141803" y="90161"/>
                </a:cubicBezTo>
                <a:cubicBezTo>
                  <a:pt x="141803" y="90161"/>
                  <a:pt x="141803" y="90161"/>
                  <a:pt x="141803" y="92666"/>
                </a:cubicBezTo>
                <a:cubicBezTo>
                  <a:pt x="141803" y="92666"/>
                  <a:pt x="141803" y="97675"/>
                  <a:pt x="141803" y="100179"/>
                </a:cubicBezTo>
                <a:cubicBezTo>
                  <a:pt x="141803" y="100179"/>
                  <a:pt x="139225" y="105188"/>
                  <a:pt x="139225" y="105188"/>
                </a:cubicBezTo>
                <a:cubicBezTo>
                  <a:pt x="139225" y="105188"/>
                  <a:pt x="139225" y="105188"/>
                  <a:pt x="139225" y="107692"/>
                </a:cubicBezTo>
                <a:cubicBezTo>
                  <a:pt x="139225" y="107692"/>
                  <a:pt x="139225" y="107692"/>
                  <a:pt x="139225" y="117710"/>
                </a:cubicBezTo>
                <a:cubicBezTo>
                  <a:pt x="139225" y="117710"/>
                  <a:pt x="139225" y="117710"/>
                  <a:pt x="141803" y="120215"/>
                </a:cubicBezTo>
                <a:cubicBezTo>
                  <a:pt x="141803" y="120215"/>
                  <a:pt x="141803" y="120215"/>
                  <a:pt x="139225" y="127728"/>
                </a:cubicBezTo>
                <a:cubicBezTo>
                  <a:pt x="139225" y="127728"/>
                  <a:pt x="141803" y="130233"/>
                  <a:pt x="144380" y="132737"/>
                </a:cubicBezTo>
                <a:cubicBezTo>
                  <a:pt x="144380" y="135242"/>
                  <a:pt x="141803" y="135242"/>
                  <a:pt x="141803" y="135242"/>
                </a:cubicBezTo>
                <a:cubicBezTo>
                  <a:pt x="141803" y="137746"/>
                  <a:pt x="139225" y="137746"/>
                  <a:pt x="136646" y="140250"/>
                </a:cubicBezTo>
                <a:cubicBezTo>
                  <a:pt x="134067" y="140250"/>
                  <a:pt x="134067" y="142755"/>
                  <a:pt x="134067" y="142755"/>
                </a:cubicBezTo>
                <a:cubicBezTo>
                  <a:pt x="134067" y="142755"/>
                  <a:pt x="134067" y="145259"/>
                  <a:pt x="134067" y="147764"/>
                </a:cubicBezTo>
                <a:cubicBezTo>
                  <a:pt x="136646" y="150268"/>
                  <a:pt x="139225" y="152773"/>
                  <a:pt x="141803" y="155277"/>
                </a:cubicBezTo>
                <a:cubicBezTo>
                  <a:pt x="141803" y="155277"/>
                  <a:pt x="146959" y="157782"/>
                  <a:pt x="146959" y="160286"/>
                </a:cubicBezTo>
                <a:cubicBezTo>
                  <a:pt x="149538" y="162791"/>
                  <a:pt x="146959" y="165295"/>
                  <a:pt x="146959" y="165295"/>
                </a:cubicBezTo>
                <a:cubicBezTo>
                  <a:pt x="146959" y="167800"/>
                  <a:pt x="141803" y="170304"/>
                  <a:pt x="141803" y="170304"/>
                </a:cubicBezTo>
                <a:cubicBezTo>
                  <a:pt x="141803" y="170304"/>
                  <a:pt x="141803" y="170304"/>
                  <a:pt x="144380" y="175313"/>
                </a:cubicBezTo>
                <a:cubicBezTo>
                  <a:pt x="144380" y="175313"/>
                  <a:pt x="144380" y="177818"/>
                  <a:pt x="144380" y="180322"/>
                </a:cubicBezTo>
                <a:cubicBezTo>
                  <a:pt x="144380" y="182826"/>
                  <a:pt x="146959" y="182826"/>
                  <a:pt x="146959" y="182826"/>
                </a:cubicBezTo>
                <a:cubicBezTo>
                  <a:pt x="146959" y="182826"/>
                  <a:pt x="152116" y="190340"/>
                  <a:pt x="152116" y="190340"/>
                </a:cubicBezTo>
                <a:cubicBezTo>
                  <a:pt x="154693" y="192844"/>
                  <a:pt x="157272" y="195349"/>
                  <a:pt x="157272" y="197853"/>
                </a:cubicBezTo>
                <a:cubicBezTo>
                  <a:pt x="154693" y="197853"/>
                  <a:pt x="157272" y="202862"/>
                  <a:pt x="157272" y="202862"/>
                </a:cubicBezTo>
                <a:cubicBezTo>
                  <a:pt x="157272" y="202862"/>
                  <a:pt x="159851" y="202862"/>
                  <a:pt x="159851" y="202862"/>
                </a:cubicBezTo>
                <a:cubicBezTo>
                  <a:pt x="162429" y="202862"/>
                  <a:pt x="167585" y="202862"/>
                  <a:pt x="167585" y="202862"/>
                </a:cubicBezTo>
                <a:cubicBezTo>
                  <a:pt x="167585" y="202862"/>
                  <a:pt x="167585" y="205367"/>
                  <a:pt x="170163" y="207871"/>
                </a:cubicBezTo>
                <a:cubicBezTo>
                  <a:pt x="172742" y="210376"/>
                  <a:pt x="172742" y="215385"/>
                  <a:pt x="172742" y="217889"/>
                </a:cubicBezTo>
                <a:cubicBezTo>
                  <a:pt x="175321" y="220393"/>
                  <a:pt x="175321" y="220393"/>
                  <a:pt x="175321" y="222898"/>
                </a:cubicBezTo>
                <a:cubicBezTo>
                  <a:pt x="175321" y="222898"/>
                  <a:pt x="175321" y="222898"/>
                  <a:pt x="175321" y="225402"/>
                </a:cubicBezTo>
                <a:cubicBezTo>
                  <a:pt x="177898" y="225402"/>
                  <a:pt x="180476" y="220393"/>
                  <a:pt x="183055" y="220393"/>
                </a:cubicBezTo>
                <a:cubicBezTo>
                  <a:pt x="185634" y="220393"/>
                  <a:pt x="188211" y="220393"/>
                  <a:pt x="188211" y="220393"/>
                </a:cubicBezTo>
                <a:cubicBezTo>
                  <a:pt x="190789" y="220393"/>
                  <a:pt x="190789" y="222898"/>
                  <a:pt x="193368" y="222898"/>
                </a:cubicBezTo>
                <a:cubicBezTo>
                  <a:pt x="195947" y="222898"/>
                  <a:pt x="198523" y="220393"/>
                  <a:pt x="198523" y="220393"/>
                </a:cubicBezTo>
                <a:cubicBezTo>
                  <a:pt x="198523" y="220393"/>
                  <a:pt x="198523" y="220393"/>
                  <a:pt x="203681" y="225402"/>
                </a:cubicBezTo>
                <a:cubicBezTo>
                  <a:pt x="203681" y="225402"/>
                  <a:pt x="203681" y="225402"/>
                  <a:pt x="203681" y="227907"/>
                </a:cubicBezTo>
                <a:cubicBezTo>
                  <a:pt x="206259" y="227907"/>
                  <a:pt x="206259" y="227907"/>
                  <a:pt x="206259" y="227907"/>
                </a:cubicBezTo>
                <a:cubicBezTo>
                  <a:pt x="206259" y="227907"/>
                  <a:pt x="208836" y="227907"/>
                  <a:pt x="208836" y="227907"/>
                </a:cubicBezTo>
                <a:cubicBezTo>
                  <a:pt x="208836" y="227907"/>
                  <a:pt x="208836" y="227907"/>
                  <a:pt x="208836" y="232916"/>
                </a:cubicBezTo>
                <a:cubicBezTo>
                  <a:pt x="208836" y="232916"/>
                  <a:pt x="208836" y="232916"/>
                  <a:pt x="216572" y="240429"/>
                </a:cubicBezTo>
                <a:cubicBezTo>
                  <a:pt x="216572" y="240429"/>
                  <a:pt x="219151" y="262969"/>
                  <a:pt x="216572" y="260465"/>
                </a:cubicBezTo>
                <a:cubicBezTo>
                  <a:pt x="216572" y="257961"/>
                  <a:pt x="206259" y="267978"/>
                  <a:pt x="206259" y="267978"/>
                </a:cubicBezTo>
                <a:cubicBezTo>
                  <a:pt x="206259" y="267978"/>
                  <a:pt x="206259" y="267978"/>
                  <a:pt x="198523" y="288014"/>
                </a:cubicBezTo>
                <a:cubicBezTo>
                  <a:pt x="198523" y="288014"/>
                  <a:pt x="198523" y="288014"/>
                  <a:pt x="193368" y="310554"/>
                </a:cubicBezTo>
                <a:cubicBezTo>
                  <a:pt x="193368" y="310554"/>
                  <a:pt x="193368" y="310554"/>
                  <a:pt x="180476" y="330590"/>
                </a:cubicBezTo>
                <a:cubicBezTo>
                  <a:pt x="180476" y="330590"/>
                  <a:pt x="180476" y="330590"/>
                  <a:pt x="162429" y="340608"/>
                </a:cubicBezTo>
                <a:cubicBezTo>
                  <a:pt x="162429" y="340608"/>
                  <a:pt x="159851" y="340608"/>
                  <a:pt x="159851" y="340608"/>
                </a:cubicBezTo>
                <a:cubicBezTo>
                  <a:pt x="157272" y="340608"/>
                  <a:pt x="157272" y="343112"/>
                  <a:pt x="157272" y="343112"/>
                </a:cubicBezTo>
                <a:cubicBezTo>
                  <a:pt x="157272" y="343112"/>
                  <a:pt x="157272" y="343112"/>
                  <a:pt x="154693" y="350626"/>
                </a:cubicBezTo>
                <a:cubicBezTo>
                  <a:pt x="154693" y="350626"/>
                  <a:pt x="152116" y="350626"/>
                  <a:pt x="152116" y="350626"/>
                </a:cubicBezTo>
                <a:cubicBezTo>
                  <a:pt x="149538" y="350626"/>
                  <a:pt x="146959" y="353130"/>
                  <a:pt x="146959" y="353130"/>
                </a:cubicBezTo>
                <a:cubicBezTo>
                  <a:pt x="146959" y="353130"/>
                  <a:pt x="146959" y="353130"/>
                  <a:pt x="149538" y="355635"/>
                </a:cubicBezTo>
                <a:cubicBezTo>
                  <a:pt x="149538" y="355635"/>
                  <a:pt x="146959" y="358139"/>
                  <a:pt x="146959" y="360644"/>
                </a:cubicBezTo>
                <a:cubicBezTo>
                  <a:pt x="146959" y="360644"/>
                  <a:pt x="149538" y="363148"/>
                  <a:pt x="149538" y="365653"/>
                </a:cubicBezTo>
                <a:cubicBezTo>
                  <a:pt x="152116" y="365653"/>
                  <a:pt x="159851" y="370662"/>
                  <a:pt x="162429" y="373166"/>
                </a:cubicBezTo>
                <a:cubicBezTo>
                  <a:pt x="162429" y="373166"/>
                  <a:pt x="162429" y="373166"/>
                  <a:pt x="162429" y="375671"/>
                </a:cubicBezTo>
                <a:cubicBezTo>
                  <a:pt x="162429" y="375671"/>
                  <a:pt x="159851" y="378175"/>
                  <a:pt x="157272" y="378175"/>
                </a:cubicBezTo>
                <a:cubicBezTo>
                  <a:pt x="154693" y="378175"/>
                  <a:pt x="157272" y="378175"/>
                  <a:pt x="154693" y="378175"/>
                </a:cubicBezTo>
                <a:cubicBezTo>
                  <a:pt x="154693" y="375671"/>
                  <a:pt x="152116" y="378175"/>
                  <a:pt x="149538" y="378175"/>
                </a:cubicBezTo>
                <a:cubicBezTo>
                  <a:pt x="146959" y="378175"/>
                  <a:pt x="149538" y="383184"/>
                  <a:pt x="149538" y="383184"/>
                </a:cubicBezTo>
                <a:cubicBezTo>
                  <a:pt x="149538" y="383184"/>
                  <a:pt x="149538" y="383184"/>
                  <a:pt x="152116" y="385688"/>
                </a:cubicBezTo>
                <a:cubicBezTo>
                  <a:pt x="152116" y="385688"/>
                  <a:pt x="152116" y="390697"/>
                  <a:pt x="152116" y="390697"/>
                </a:cubicBezTo>
                <a:cubicBezTo>
                  <a:pt x="152116" y="390697"/>
                  <a:pt x="146959" y="395706"/>
                  <a:pt x="146959" y="395706"/>
                </a:cubicBezTo>
                <a:cubicBezTo>
                  <a:pt x="146959" y="395706"/>
                  <a:pt x="146959" y="395706"/>
                  <a:pt x="141803" y="398211"/>
                </a:cubicBezTo>
                <a:cubicBezTo>
                  <a:pt x="141803" y="398211"/>
                  <a:pt x="141803" y="398211"/>
                  <a:pt x="134067" y="400715"/>
                </a:cubicBezTo>
                <a:cubicBezTo>
                  <a:pt x="134067" y="400715"/>
                  <a:pt x="134067" y="400715"/>
                  <a:pt x="126333" y="395706"/>
                </a:cubicBezTo>
                <a:lnTo>
                  <a:pt x="123755" y="395706"/>
                </a:lnTo>
                <a:cubicBezTo>
                  <a:pt x="123755" y="395706"/>
                  <a:pt x="123755" y="395706"/>
                  <a:pt x="118599" y="395706"/>
                </a:cubicBezTo>
                <a:cubicBezTo>
                  <a:pt x="118599" y="395706"/>
                  <a:pt x="118599" y="395706"/>
                  <a:pt x="118599" y="388193"/>
                </a:cubicBezTo>
                <a:cubicBezTo>
                  <a:pt x="118599" y="388193"/>
                  <a:pt x="118599" y="385688"/>
                  <a:pt x="116020" y="385688"/>
                </a:cubicBezTo>
                <a:cubicBezTo>
                  <a:pt x="116020" y="383184"/>
                  <a:pt x="116020" y="383184"/>
                  <a:pt x="116020" y="383184"/>
                </a:cubicBezTo>
                <a:cubicBezTo>
                  <a:pt x="116020" y="383184"/>
                  <a:pt x="116020" y="383184"/>
                  <a:pt x="116020" y="380679"/>
                </a:cubicBezTo>
                <a:cubicBezTo>
                  <a:pt x="113442" y="380679"/>
                  <a:pt x="116020" y="380679"/>
                  <a:pt x="113442" y="378175"/>
                </a:cubicBezTo>
                <a:cubicBezTo>
                  <a:pt x="113442" y="375671"/>
                  <a:pt x="116020" y="373166"/>
                  <a:pt x="116020" y="373166"/>
                </a:cubicBezTo>
                <a:cubicBezTo>
                  <a:pt x="116020" y="373166"/>
                  <a:pt x="110863" y="370662"/>
                  <a:pt x="108286" y="368157"/>
                </a:cubicBezTo>
                <a:cubicBezTo>
                  <a:pt x="105707" y="365653"/>
                  <a:pt x="105707" y="363148"/>
                  <a:pt x="105707" y="363148"/>
                </a:cubicBezTo>
                <a:cubicBezTo>
                  <a:pt x="105707" y="363148"/>
                  <a:pt x="97973" y="350626"/>
                  <a:pt x="97973" y="348121"/>
                </a:cubicBezTo>
                <a:cubicBezTo>
                  <a:pt x="97973" y="345617"/>
                  <a:pt x="95395" y="348121"/>
                  <a:pt x="95395" y="348121"/>
                </a:cubicBezTo>
                <a:cubicBezTo>
                  <a:pt x="95395" y="348121"/>
                  <a:pt x="90237" y="348121"/>
                  <a:pt x="90237" y="348121"/>
                </a:cubicBezTo>
                <a:cubicBezTo>
                  <a:pt x="87660" y="348121"/>
                  <a:pt x="85082" y="348121"/>
                  <a:pt x="85082" y="348121"/>
                </a:cubicBezTo>
                <a:cubicBezTo>
                  <a:pt x="85082" y="348121"/>
                  <a:pt x="85082" y="348121"/>
                  <a:pt x="82503" y="345617"/>
                </a:cubicBezTo>
                <a:cubicBezTo>
                  <a:pt x="82503" y="345617"/>
                  <a:pt x="82503" y="345617"/>
                  <a:pt x="79924" y="340608"/>
                </a:cubicBezTo>
                <a:cubicBezTo>
                  <a:pt x="79924" y="340608"/>
                  <a:pt x="79924" y="340608"/>
                  <a:pt x="77346" y="340608"/>
                </a:cubicBezTo>
                <a:cubicBezTo>
                  <a:pt x="77346" y="340608"/>
                  <a:pt x="77346" y="340608"/>
                  <a:pt x="69611" y="338104"/>
                </a:cubicBezTo>
                <a:cubicBezTo>
                  <a:pt x="69611" y="338104"/>
                  <a:pt x="69611" y="338104"/>
                  <a:pt x="48986" y="328086"/>
                </a:cubicBezTo>
                <a:cubicBezTo>
                  <a:pt x="48986" y="328086"/>
                  <a:pt x="48986" y="328086"/>
                  <a:pt x="43830" y="325581"/>
                </a:cubicBezTo>
                <a:cubicBezTo>
                  <a:pt x="43830" y="325581"/>
                  <a:pt x="43830" y="325581"/>
                  <a:pt x="38673" y="320572"/>
                </a:cubicBezTo>
                <a:cubicBezTo>
                  <a:pt x="38673" y="320572"/>
                  <a:pt x="38673" y="315563"/>
                  <a:pt x="38673" y="313059"/>
                </a:cubicBezTo>
                <a:cubicBezTo>
                  <a:pt x="36094" y="313059"/>
                  <a:pt x="36094" y="310554"/>
                  <a:pt x="36094" y="310554"/>
                </a:cubicBezTo>
                <a:cubicBezTo>
                  <a:pt x="33516" y="310554"/>
                  <a:pt x="33516" y="310554"/>
                  <a:pt x="30939" y="308050"/>
                </a:cubicBezTo>
                <a:cubicBezTo>
                  <a:pt x="28360" y="305545"/>
                  <a:pt x="28360" y="305545"/>
                  <a:pt x="28360" y="303041"/>
                </a:cubicBezTo>
                <a:cubicBezTo>
                  <a:pt x="28360" y="303041"/>
                  <a:pt x="28360" y="300536"/>
                  <a:pt x="28360" y="300536"/>
                </a:cubicBezTo>
                <a:cubicBezTo>
                  <a:pt x="28360" y="300536"/>
                  <a:pt x="28360" y="300536"/>
                  <a:pt x="33516" y="300536"/>
                </a:cubicBezTo>
                <a:cubicBezTo>
                  <a:pt x="33516" y="300536"/>
                  <a:pt x="36094" y="303041"/>
                  <a:pt x="36094" y="303041"/>
                </a:cubicBezTo>
                <a:cubicBezTo>
                  <a:pt x="36094" y="303041"/>
                  <a:pt x="38673" y="308050"/>
                  <a:pt x="38673" y="308050"/>
                </a:cubicBezTo>
                <a:cubicBezTo>
                  <a:pt x="38673" y="308050"/>
                  <a:pt x="41252" y="313059"/>
                  <a:pt x="43830" y="313059"/>
                </a:cubicBezTo>
                <a:cubicBezTo>
                  <a:pt x="46407" y="315563"/>
                  <a:pt x="46407" y="315563"/>
                  <a:pt x="46407" y="315563"/>
                </a:cubicBezTo>
                <a:cubicBezTo>
                  <a:pt x="48986" y="313059"/>
                  <a:pt x="48986" y="313059"/>
                  <a:pt x="48986" y="313059"/>
                </a:cubicBezTo>
                <a:cubicBezTo>
                  <a:pt x="48986" y="313059"/>
                  <a:pt x="48986" y="313059"/>
                  <a:pt x="48986" y="308050"/>
                </a:cubicBezTo>
                <a:cubicBezTo>
                  <a:pt x="48986" y="308050"/>
                  <a:pt x="48986" y="308050"/>
                  <a:pt x="46407" y="305545"/>
                </a:cubicBezTo>
                <a:cubicBezTo>
                  <a:pt x="46407" y="305545"/>
                  <a:pt x="46407" y="305545"/>
                  <a:pt x="48986" y="298032"/>
                </a:cubicBezTo>
                <a:cubicBezTo>
                  <a:pt x="48986" y="298032"/>
                  <a:pt x="48986" y="298032"/>
                  <a:pt x="43830" y="295528"/>
                </a:cubicBezTo>
                <a:cubicBezTo>
                  <a:pt x="43830" y="295528"/>
                  <a:pt x="43830" y="295528"/>
                  <a:pt x="41252" y="290519"/>
                </a:cubicBezTo>
                <a:cubicBezTo>
                  <a:pt x="41252" y="290519"/>
                  <a:pt x="41252" y="290519"/>
                  <a:pt x="36094" y="285510"/>
                </a:cubicBezTo>
                <a:cubicBezTo>
                  <a:pt x="36094" y="285510"/>
                  <a:pt x="36094" y="285510"/>
                  <a:pt x="30939" y="277996"/>
                </a:cubicBezTo>
                <a:cubicBezTo>
                  <a:pt x="30939" y="277996"/>
                  <a:pt x="30939" y="277996"/>
                  <a:pt x="28360" y="270483"/>
                </a:cubicBezTo>
                <a:cubicBezTo>
                  <a:pt x="28360" y="270483"/>
                  <a:pt x="28360" y="270483"/>
                  <a:pt x="28360" y="267978"/>
                </a:cubicBezTo>
                <a:cubicBezTo>
                  <a:pt x="28360" y="267978"/>
                  <a:pt x="28360" y="267978"/>
                  <a:pt x="30939" y="257961"/>
                </a:cubicBezTo>
                <a:cubicBezTo>
                  <a:pt x="30939" y="257961"/>
                  <a:pt x="30939" y="257961"/>
                  <a:pt x="28360" y="252952"/>
                </a:cubicBezTo>
                <a:cubicBezTo>
                  <a:pt x="28360" y="252952"/>
                  <a:pt x="30939" y="250447"/>
                  <a:pt x="30939" y="250447"/>
                </a:cubicBezTo>
                <a:cubicBezTo>
                  <a:pt x="33516" y="250447"/>
                  <a:pt x="33516" y="247943"/>
                  <a:pt x="33516" y="247943"/>
                </a:cubicBezTo>
                <a:cubicBezTo>
                  <a:pt x="33516" y="247943"/>
                  <a:pt x="33516" y="242934"/>
                  <a:pt x="33516" y="242934"/>
                </a:cubicBezTo>
                <a:cubicBezTo>
                  <a:pt x="33516" y="242934"/>
                  <a:pt x="33516" y="242934"/>
                  <a:pt x="36094" y="240429"/>
                </a:cubicBezTo>
                <a:cubicBezTo>
                  <a:pt x="36094" y="240429"/>
                  <a:pt x="36094" y="240429"/>
                  <a:pt x="33516" y="237925"/>
                </a:cubicBezTo>
                <a:cubicBezTo>
                  <a:pt x="33516" y="237925"/>
                  <a:pt x="33516" y="235420"/>
                  <a:pt x="33516" y="232916"/>
                </a:cubicBezTo>
                <a:cubicBezTo>
                  <a:pt x="33516" y="232916"/>
                  <a:pt x="36094" y="232916"/>
                  <a:pt x="36094" y="232916"/>
                </a:cubicBezTo>
                <a:cubicBezTo>
                  <a:pt x="36094" y="232916"/>
                  <a:pt x="36094" y="232916"/>
                  <a:pt x="41252" y="230411"/>
                </a:cubicBezTo>
                <a:cubicBezTo>
                  <a:pt x="41252" y="230411"/>
                  <a:pt x="41252" y="230411"/>
                  <a:pt x="43830" y="225402"/>
                </a:cubicBezTo>
                <a:cubicBezTo>
                  <a:pt x="43830" y="225402"/>
                  <a:pt x="43830" y="225402"/>
                  <a:pt x="33516" y="220393"/>
                </a:cubicBezTo>
                <a:cubicBezTo>
                  <a:pt x="33516" y="220393"/>
                  <a:pt x="33516" y="220393"/>
                  <a:pt x="36094" y="217889"/>
                </a:cubicBezTo>
                <a:cubicBezTo>
                  <a:pt x="36094" y="217889"/>
                  <a:pt x="36094" y="217889"/>
                  <a:pt x="36094" y="215385"/>
                </a:cubicBezTo>
                <a:cubicBezTo>
                  <a:pt x="36094" y="215385"/>
                  <a:pt x="33516" y="207871"/>
                  <a:pt x="33516" y="205367"/>
                </a:cubicBezTo>
                <a:cubicBezTo>
                  <a:pt x="33516" y="205367"/>
                  <a:pt x="33516" y="205367"/>
                  <a:pt x="36094" y="202862"/>
                </a:cubicBezTo>
                <a:cubicBezTo>
                  <a:pt x="36094" y="202862"/>
                  <a:pt x="36094" y="195349"/>
                  <a:pt x="36094" y="192844"/>
                </a:cubicBezTo>
                <a:cubicBezTo>
                  <a:pt x="36094" y="190340"/>
                  <a:pt x="36094" y="187835"/>
                  <a:pt x="36094" y="187835"/>
                </a:cubicBezTo>
                <a:cubicBezTo>
                  <a:pt x="36094" y="187835"/>
                  <a:pt x="36094" y="187835"/>
                  <a:pt x="38673" y="185331"/>
                </a:cubicBezTo>
                <a:cubicBezTo>
                  <a:pt x="38673" y="185331"/>
                  <a:pt x="30939" y="180322"/>
                  <a:pt x="30939" y="180322"/>
                </a:cubicBezTo>
                <a:cubicBezTo>
                  <a:pt x="30939" y="180322"/>
                  <a:pt x="28360" y="177818"/>
                  <a:pt x="28360" y="177818"/>
                </a:cubicBezTo>
                <a:cubicBezTo>
                  <a:pt x="28360" y="177818"/>
                  <a:pt x="28360" y="177818"/>
                  <a:pt x="25782" y="177818"/>
                </a:cubicBezTo>
                <a:cubicBezTo>
                  <a:pt x="25782" y="177818"/>
                  <a:pt x="25782" y="177818"/>
                  <a:pt x="20626" y="172809"/>
                </a:cubicBezTo>
                <a:cubicBezTo>
                  <a:pt x="20626" y="172809"/>
                  <a:pt x="20626" y="172809"/>
                  <a:pt x="25782" y="170304"/>
                </a:cubicBezTo>
                <a:cubicBezTo>
                  <a:pt x="25782" y="170304"/>
                  <a:pt x="25782" y="170304"/>
                  <a:pt x="28360" y="167800"/>
                </a:cubicBezTo>
                <a:cubicBezTo>
                  <a:pt x="28360" y="167800"/>
                  <a:pt x="28360" y="167800"/>
                  <a:pt x="30939" y="165295"/>
                </a:cubicBezTo>
                <a:cubicBezTo>
                  <a:pt x="30939" y="165295"/>
                  <a:pt x="33516" y="162791"/>
                  <a:pt x="33516" y="162791"/>
                </a:cubicBezTo>
                <a:cubicBezTo>
                  <a:pt x="36094" y="162791"/>
                  <a:pt x="36094" y="160286"/>
                  <a:pt x="36094" y="160286"/>
                </a:cubicBezTo>
                <a:cubicBezTo>
                  <a:pt x="36094" y="160286"/>
                  <a:pt x="36094" y="155277"/>
                  <a:pt x="36094" y="152773"/>
                </a:cubicBezTo>
                <a:cubicBezTo>
                  <a:pt x="36094" y="152773"/>
                  <a:pt x="33516" y="152773"/>
                  <a:pt x="33516" y="152773"/>
                </a:cubicBezTo>
                <a:cubicBezTo>
                  <a:pt x="33516" y="152773"/>
                  <a:pt x="33516" y="152773"/>
                  <a:pt x="28360" y="150268"/>
                </a:cubicBezTo>
                <a:cubicBezTo>
                  <a:pt x="28360" y="150268"/>
                  <a:pt x="28360" y="150268"/>
                  <a:pt x="28360" y="147764"/>
                </a:cubicBezTo>
                <a:cubicBezTo>
                  <a:pt x="28360" y="147764"/>
                  <a:pt x="30939" y="147764"/>
                  <a:pt x="33516" y="147764"/>
                </a:cubicBezTo>
                <a:cubicBezTo>
                  <a:pt x="36094" y="145259"/>
                  <a:pt x="38673" y="145259"/>
                  <a:pt x="41252" y="145259"/>
                </a:cubicBezTo>
                <a:cubicBezTo>
                  <a:pt x="41252" y="142755"/>
                  <a:pt x="41252" y="137746"/>
                  <a:pt x="41252" y="137746"/>
                </a:cubicBezTo>
                <a:cubicBezTo>
                  <a:pt x="41252" y="137746"/>
                  <a:pt x="41252" y="137746"/>
                  <a:pt x="36094" y="135242"/>
                </a:cubicBezTo>
                <a:cubicBezTo>
                  <a:pt x="36094" y="135242"/>
                  <a:pt x="36094" y="135242"/>
                  <a:pt x="38673" y="130233"/>
                </a:cubicBezTo>
                <a:cubicBezTo>
                  <a:pt x="38673" y="130233"/>
                  <a:pt x="38673" y="130233"/>
                  <a:pt x="38673" y="122719"/>
                </a:cubicBezTo>
                <a:cubicBezTo>
                  <a:pt x="38673" y="122719"/>
                  <a:pt x="38673" y="122719"/>
                  <a:pt x="38673" y="117710"/>
                </a:cubicBezTo>
                <a:cubicBezTo>
                  <a:pt x="38673" y="117710"/>
                  <a:pt x="38673" y="117710"/>
                  <a:pt x="36094" y="112701"/>
                </a:cubicBezTo>
                <a:cubicBezTo>
                  <a:pt x="36094" y="112701"/>
                  <a:pt x="36094" y="112701"/>
                  <a:pt x="30939" y="112701"/>
                </a:cubicBezTo>
                <a:cubicBezTo>
                  <a:pt x="30939" y="112701"/>
                  <a:pt x="30939" y="112701"/>
                  <a:pt x="25782" y="110197"/>
                </a:cubicBezTo>
                <a:cubicBezTo>
                  <a:pt x="25782" y="110197"/>
                  <a:pt x="20626" y="110197"/>
                  <a:pt x="20626" y="110197"/>
                </a:cubicBezTo>
                <a:cubicBezTo>
                  <a:pt x="18047" y="110197"/>
                  <a:pt x="15469" y="112701"/>
                  <a:pt x="15469" y="112701"/>
                </a:cubicBezTo>
                <a:cubicBezTo>
                  <a:pt x="15469" y="112701"/>
                  <a:pt x="10313" y="107692"/>
                  <a:pt x="12890" y="107692"/>
                </a:cubicBezTo>
                <a:cubicBezTo>
                  <a:pt x="12890" y="107692"/>
                  <a:pt x="12890" y="105188"/>
                  <a:pt x="12890" y="105188"/>
                </a:cubicBezTo>
                <a:cubicBezTo>
                  <a:pt x="12890" y="102683"/>
                  <a:pt x="10313" y="100179"/>
                  <a:pt x="10313" y="100179"/>
                </a:cubicBezTo>
                <a:cubicBezTo>
                  <a:pt x="10313" y="100179"/>
                  <a:pt x="10313" y="100179"/>
                  <a:pt x="12890" y="97675"/>
                </a:cubicBezTo>
                <a:cubicBezTo>
                  <a:pt x="12890" y="97675"/>
                  <a:pt x="12890" y="92666"/>
                  <a:pt x="12890" y="92666"/>
                </a:cubicBezTo>
                <a:cubicBezTo>
                  <a:pt x="12890" y="92666"/>
                  <a:pt x="12890" y="90161"/>
                  <a:pt x="12890" y="90161"/>
                </a:cubicBezTo>
                <a:cubicBezTo>
                  <a:pt x="12890" y="90161"/>
                  <a:pt x="10313" y="87657"/>
                  <a:pt x="10313" y="87657"/>
                </a:cubicBezTo>
                <a:cubicBezTo>
                  <a:pt x="10313" y="87657"/>
                  <a:pt x="10313" y="87657"/>
                  <a:pt x="12890" y="82648"/>
                </a:cubicBezTo>
                <a:cubicBezTo>
                  <a:pt x="12890" y="82648"/>
                  <a:pt x="12890" y="80143"/>
                  <a:pt x="12890" y="80143"/>
                </a:cubicBezTo>
                <a:cubicBezTo>
                  <a:pt x="12890" y="77639"/>
                  <a:pt x="12890" y="75134"/>
                  <a:pt x="12890" y="75134"/>
                </a:cubicBezTo>
                <a:cubicBezTo>
                  <a:pt x="12890" y="75134"/>
                  <a:pt x="12890" y="75134"/>
                  <a:pt x="7734" y="72630"/>
                </a:cubicBezTo>
                <a:cubicBezTo>
                  <a:pt x="7734" y="72630"/>
                  <a:pt x="7734" y="72630"/>
                  <a:pt x="2577" y="70125"/>
                </a:cubicBezTo>
                <a:cubicBezTo>
                  <a:pt x="2577" y="70125"/>
                  <a:pt x="2577" y="70125"/>
                  <a:pt x="0" y="67621"/>
                </a:cubicBezTo>
                <a:cubicBezTo>
                  <a:pt x="0" y="67621"/>
                  <a:pt x="0" y="67621"/>
                  <a:pt x="0" y="62612"/>
                </a:cubicBezTo>
                <a:cubicBezTo>
                  <a:pt x="0" y="62612"/>
                  <a:pt x="0" y="62612"/>
                  <a:pt x="5156" y="57603"/>
                </a:cubicBezTo>
                <a:cubicBezTo>
                  <a:pt x="5156" y="57603"/>
                  <a:pt x="5156" y="57603"/>
                  <a:pt x="7734" y="52594"/>
                </a:cubicBezTo>
                <a:cubicBezTo>
                  <a:pt x="7734" y="52594"/>
                  <a:pt x="10313" y="50090"/>
                  <a:pt x="10313" y="50090"/>
                </a:cubicBezTo>
                <a:cubicBezTo>
                  <a:pt x="10313" y="47585"/>
                  <a:pt x="10313" y="45081"/>
                  <a:pt x="10313" y="45081"/>
                </a:cubicBezTo>
                <a:cubicBezTo>
                  <a:pt x="10313" y="45081"/>
                  <a:pt x="10313" y="45081"/>
                  <a:pt x="10313" y="40072"/>
                </a:cubicBezTo>
                <a:cubicBezTo>
                  <a:pt x="10313" y="40072"/>
                  <a:pt x="10313" y="40072"/>
                  <a:pt x="12890" y="37567"/>
                </a:cubicBezTo>
                <a:cubicBezTo>
                  <a:pt x="12890" y="37567"/>
                  <a:pt x="12890" y="37567"/>
                  <a:pt x="15469" y="35063"/>
                </a:cubicBezTo>
                <a:cubicBezTo>
                  <a:pt x="15469" y="35063"/>
                  <a:pt x="18047" y="32558"/>
                  <a:pt x="18047" y="32558"/>
                </a:cubicBezTo>
                <a:cubicBezTo>
                  <a:pt x="18047" y="30054"/>
                  <a:pt x="20626" y="27549"/>
                  <a:pt x="20626" y="27549"/>
                </a:cubicBezTo>
                <a:cubicBezTo>
                  <a:pt x="20626" y="27549"/>
                  <a:pt x="20626" y="27549"/>
                  <a:pt x="23203" y="22540"/>
                </a:cubicBezTo>
                <a:cubicBezTo>
                  <a:pt x="23203" y="22540"/>
                  <a:pt x="23203" y="22540"/>
                  <a:pt x="25782" y="17532"/>
                </a:cubicBezTo>
                <a:cubicBezTo>
                  <a:pt x="25782" y="17532"/>
                  <a:pt x="25782" y="17532"/>
                  <a:pt x="28360" y="12523"/>
                </a:cubicBezTo>
                <a:cubicBezTo>
                  <a:pt x="28360" y="12523"/>
                  <a:pt x="28360" y="12523"/>
                  <a:pt x="25782" y="10018"/>
                </a:cubicBezTo>
                <a:cubicBezTo>
                  <a:pt x="25782" y="10018"/>
                  <a:pt x="36094" y="0"/>
                  <a:pt x="360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84" name="Text Placeholder 3783">
            <a:extLst>
              <a:ext uri="{FF2B5EF4-FFF2-40B4-BE49-F238E27FC236}">
                <a16:creationId xmlns:a16="http://schemas.microsoft.com/office/drawing/2014/main" id="{B4D71286-8F6E-68CD-2574-114BB0867C9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323801" y="4325273"/>
            <a:ext cx="219151" cy="400715"/>
          </a:xfrm>
          <a:custGeom>
            <a:avLst/>
            <a:gdLst>
              <a:gd name="connsiteX0" fmla="*/ 126333 w 219151"/>
              <a:gd name="connsiteY0" fmla="*/ 395706 h 400715"/>
              <a:gd name="connsiteX1" fmla="*/ 134067 w 219151"/>
              <a:gd name="connsiteY1" fmla="*/ 398211 h 400715"/>
              <a:gd name="connsiteX2" fmla="*/ 141803 w 219151"/>
              <a:gd name="connsiteY2" fmla="*/ 398211 h 400715"/>
              <a:gd name="connsiteX3" fmla="*/ 146959 w 219151"/>
              <a:gd name="connsiteY3" fmla="*/ 395706 h 400715"/>
              <a:gd name="connsiteX4" fmla="*/ 144380 w 219151"/>
              <a:gd name="connsiteY4" fmla="*/ 400715 h 400715"/>
              <a:gd name="connsiteX5" fmla="*/ 134067 w 219151"/>
              <a:gd name="connsiteY5" fmla="*/ 400715 h 400715"/>
              <a:gd name="connsiteX6" fmla="*/ 126333 w 219151"/>
              <a:gd name="connsiteY6" fmla="*/ 395706 h 400715"/>
              <a:gd name="connsiteX7" fmla="*/ 149538 w 219151"/>
              <a:gd name="connsiteY7" fmla="*/ 383184 h 400715"/>
              <a:gd name="connsiteX8" fmla="*/ 152116 w 219151"/>
              <a:gd name="connsiteY8" fmla="*/ 385688 h 400715"/>
              <a:gd name="connsiteX9" fmla="*/ 152116 w 219151"/>
              <a:gd name="connsiteY9" fmla="*/ 390697 h 400715"/>
              <a:gd name="connsiteX10" fmla="*/ 149538 w 219151"/>
              <a:gd name="connsiteY10" fmla="*/ 385688 h 400715"/>
              <a:gd name="connsiteX11" fmla="*/ 149538 w 219151"/>
              <a:gd name="connsiteY11" fmla="*/ 383184 h 400715"/>
              <a:gd name="connsiteX12" fmla="*/ 116020 w 219151"/>
              <a:gd name="connsiteY12" fmla="*/ 380679 h 400715"/>
              <a:gd name="connsiteX13" fmla="*/ 118599 w 219151"/>
              <a:gd name="connsiteY13" fmla="*/ 383184 h 400715"/>
              <a:gd name="connsiteX14" fmla="*/ 121176 w 219151"/>
              <a:gd name="connsiteY14" fmla="*/ 388193 h 400715"/>
              <a:gd name="connsiteX15" fmla="*/ 121176 w 219151"/>
              <a:gd name="connsiteY15" fmla="*/ 395706 h 400715"/>
              <a:gd name="connsiteX16" fmla="*/ 123755 w 219151"/>
              <a:gd name="connsiteY16" fmla="*/ 395706 h 400715"/>
              <a:gd name="connsiteX17" fmla="*/ 126333 w 219151"/>
              <a:gd name="connsiteY17" fmla="*/ 395706 h 400715"/>
              <a:gd name="connsiteX18" fmla="*/ 123755 w 219151"/>
              <a:gd name="connsiteY18" fmla="*/ 398211 h 400715"/>
              <a:gd name="connsiteX19" fmla="*/ 118599 w 219151"/>
              <a:gd name="connsiteY19" fmla="*/ 395706 h 400715"/>
              <a:gd name="connsiteX20" fmla="*/ 118599 w 219151"/>
              <a:gd name="connsiteY20" fmla="*/ 388193 h 400715"/>
              <a:gd name="connsiteX21" fmla="*/ 116020 w 219151"/>
              <a:gd name="connsiteY21" fmla="*/ 385688 h 400715"/>
              <a:gd name="connsiteX22" fmla="*/ 116020 w 219151"/>
              <a:gd name="connsiteY22" fmla="*/ 380679 h 400715"/>
              <a:gd name="connsiteX23" fmla="*/ 149538 w 219151"/>
              <a:gd name="connsiteY23" fmla="*/ 375671 h 400715"/>
              <a:gd name="connsiteX24" fmla="*/ 152116 w 219151"/>
              <a:gd name="connsiteY24" fmla="*/ 375671 h 400715"/>
              <a:gd name="connsiteX25" fmla="*/ 154693 w 219151"/>
              <a:gd name="connsiteY25" fmla="*/ 375671 h 400715"/>
              <a:gd name="connsiteX26" fmla="*/ 157272 w 219151"/>
              <a:gd name="connsiteY26" fmla="*/ 378175 h 400715"/>
              <a:gd name="connsiteX27" fmla="*/ 154693 w 219151"/>
              <a:gd name="connsiteY27" fmla="*/ 378175 h 400715"/>
              <a:gd name="connsiteX28" fmla="*/ 149538 w 219151"/>
              <a:gd name="connsiteY28" fmla="*/ 378175 h 400715"/>
              <a:gd name="connsiteX29" fmla="*/ 149538 w 219151"/>
              <a:gd name="connsiteY29" fmla="*/ 383184 h 400715"/>
              <a:gd name="connsiteX30" fmla="*/ 146959 w 219151"/>
              <a:gd name="connsiteY30" fmla="*/ 378175 h 400715"/>
              <a:gd name="connsiteX31" fmla="*/ 149538 w 219151"/>
              <a:gd name="connsiteY31" fmla="*/ 375671 h 400715"/>
              <a:gd name="connsiteX32" fmla="*/ 116020 w 219151"/>
              <a:gd name="connsiteY32" fmla="*/ 373166 h 400715"/>
              <a:gd name="connsiteX33" fmla="*/ 116020 w 219151"/>
              <a:gd name="connsiteY33" fmla="*/ 378175 h 400715"/>
              <a:gd name="connsiteX34" fmla="*/ 116020 w 219151"/>
              <a:gd name="connsiteY34" fmla="*/ 380679 h 400715"/>
              <a:gd name="connsiteX35" fmla="*/ 113442 w 219151"/>
              <a:gd name="connsiteY35" fmla="*/ 383184 h 400715"/>
              <a:gd name="connsiteX36" fmla="*/ 113442 w 219151"/>
              <a:gd name="connsiteY36" fmla="*/ 380679 h 400715"/>
              <a:gd name="connsiteX37" fmla="*/ 113442 w 219151"/>
              <a:gd name="connsiteY37" fmla="*/ 378175 h 400715"/>
              <a:gd name="connsiteX38" fmla="*/ 116020 w 219151"/>
              <a:gd name="connsiteY38" fmla="*/ 373166 h 400715"/>
              <a:gd name="connsiteX39" fmla="*/ 108286 w 219151"/>
              <a:gd name="connsiteY39" fmla="*/ 368157 h 400715"/>
              <a:gd name="connsiteX40" fmla="*/ 116020 w 219151"/>
              <a:gd name="connsiteY40" fmla="*/ 370662 h 400715"/>
              <a:gd name="connsiteX41" fmla="*/ 116020 w 219151"/>
              <a:gd name="connsiteY41" fmla="*/ 373166 h 400715"/>
              <a:gd name="connsiteX42" fmla="*/ 108286 w 219151"/>
              <a:gd name="connsiteY42" fmla="*/ 368157 h 400715"/>
              <a:gd name="connsiteX43" fmla="*/ 149538 w 219151"/>
              <a:gd name="connsiteY43" fmla="*/ 363148 h 400715"/>
              <a:gd name="connsiteX44" fmla="*/ 152116 w 219151"/>
              <a:gd name="connsiteY44" fmla="*/ 365653 h 400715"/>
              <a:gd name="connsiteX45" fmla="*/ 157272 w 219151"/>
              <a:gd name="connsiteY45" fmla="*/ 368157 h 400715"/>
              <a:gd name="connsiteX46" fmla="*/ 162429 w 219151"/>
              <a:gd name="connsiteY46" fmla="*/ 370662 h 400715"/>
              <a:gd name="connsiteX47" fmla="*/ 165006 w 219151"/>
              <a:gd name="connsiteY47" fmla="*/ 375671 h 400715"/>
              <a:gd name="connsiteX48" fmla="*/ 157272 w 219151"/>
              <a:gd name="connsiteY48" fmla="*/ 378175 h 400715"/>
              <a:gd name="connsiteX49" fmla="*/ 162429 w 219151"/>
              <a:gd name="connsiteY49" fmla="*/ 373166 h 400715"/>
              <a:gd name="connsiteX50" fmla="*/ 157272 w 219151"/>
              <a:gd name="connsiteY50" fmla="*/ 370662 h 400715"/>
              <a:gd name="connsiteX51" fmla="*/ 149538 w 219151"/>
              <a:gd name="connsiteY51" fmla="*/ 365653 h 400715"/>
              <a:gd name="connsiteX52" fmla="*/ 149538 w 219151"/>
              <a:gd name="connsiteY52" fmla="*/ 363148 h 400715"/>
              <a:gd name="connsiteX53" fmla="*/ 105707 w 219151"/>
              <a:gd name="connsiteY53" fmla="*/ 363148 h 400715"/>
              <a:gd name="connsiteX54" fmla="*/ 108286 w 219151"/>
              <a:gd name="connsiteY54" fmla="*/ 368157 h 400715"/>
              <a:gd name="connsiteX55" fmla="*/ 105707 w 219151"/>
              <a:gd name="connsiteY55" fmla="*/ 363148 h 400715"/>
              <a:gd name="connsiteX56" fmla="*/ 152116 w 219151"/>
              <a:gd name="connsiteY56" fmla="*/ 350626 h 400715"/>
              <a:gd name="connsiteX57" fmla="*/ 154693 w 219151"/>
              <a:gd name="connsiteY57" fmla="*/ 350626 h 400715"/>
              <a:gd name="connsiteX58" fmla="*/ 152116 w 219151"/>
              <a:gd name="connsiteY58" fmla="*/ 353130 h 400715"/>
              <a:gd name="connsiteX59" fmla="*/ 149538 w 219151"/>
              <a:gd name="connsiteY59" fmla="*/ 353130 h 400715"/>
              <a:gd name="connsiteX60" fmla="*/ 149538 w 219151"/>
              <a:gd name="connsiteY60" fmla="*/ 355635 h 400715"/>
              <a:gd name="connsiteX61" fmla="*/ 149538 w 219151"/>
              <a:gd name="connsiteY61" fmla="*/ 360644 h 400715"/>
              <a:gd name="connsiteX62" fmla="*/ 149538 w 219151"/>
              <a:gd name="connsiteY62" fmla="*/ 363148 h 400715"/>
              <a:gd name="connsiteX63" fmla="*/ 146959 w 219151"/>
              <a:gd name="connsiteY63" fmla="*/ 360644 h 400715"/>
              <a:gd name="connsiteX64" fmla="*/ 146959 w 219151"/>
              <a:gd name="connsiteY64" fmla="*/ 355635 h 400715"/>
              <a:gd name="connsiteX65" fmla="*/ 146959 w 219151"/>
              <a:gd name="connsiteY65" fmla="*/ 353130 h 400715"/>
              <a:gd name="connsiteX66" fmla="*/ 152116 w 219151"/>
              <a:gd name="connsiteY66" fmla="*/ 350626 h 400715"/>
              <a:gd name="connsiteX67" fmla="*/ 97973 w 219151"/>
              <a:gd name="connsiteY67" fmla="*/ 348121 h 400715"/>
              <a:gd name="connsiteX68" fmla="*/ 105707 w 219151"/>
              <a:gd name="connsiteY68" fmla="*/ 363148 h 400715"/>
              <a:gd name="connsiteX69" fmla="*/ 97973 w 219151"/>
              <a:gd name="connsiteY69" fmla="*/ 348121 h 400715"/>
              <a:gd name="connsiteX70" fmla="*/ 155982 w 219151"/>
              <a:gd name="connsiteY70" fmla="*/ 346869 h 400715"/>
              <a:gd name="connsiteX71" fmla="*/ 155015 w 219151"/>
              <a:gd name="connsiteY71" fmla="*/ 349687 h 400715"/>
              <a:gd name="connsiteX72" fmla="*/ 154693 w 219151"/>
              <a:gd name="connsiteY72" fmla="*/ 350626 h 400715"/>
              <a:gd name="connsiteX73" fmla="*/ 82503 w 219151"/>
              <a:gd name="connsiteY73" fmla="*/ 345617 h 400715"/>
              <a:gd name="connsiteX74" fmla="*/ 85082 w 219151"/>
              <a:gd name="connsiteY74" fmla="*/ 345617 h 400715"/>
              <a:gd name="connsiteX75" fmla="*/ 90237 w 219151"/>
              <a:gd name="connsiteY75" fmla="*/ 345617 h 400715"/>
              <a:gd name="connsiteX76" fmla="*/ 95395 w 219151"/>
              <a:gd name="connsiteY76" fmla="*/ 348121 h 400715"/>
              <a:gd name="connsiteX77" fmla="*/ 90237 w 219151"/>
              <a:gd name="connsiteY77" fmla="*/ 348121 h 400715"/>
              <a:gd name="connsiteX78" fmla="*/ 85082 w 219151"/>
              <a:gd name="connsiteY78" fmla="*/ 348121 h 400715"/>
              <a:gd name="connsiteX79" fmla="*/ 82503 w 219151"/>
              <a:gd name="connsiteY79" fmla="*/ 345617 h 400715"/>
              <a:gd name="connsiteX80" fmla="*/ 157272 w 219151"/>
              <a:gd name="connsiteY80" fmla="*/ 343112 h 400715"/>
              <a:gd name="connsiteX81" fmla="*/ 156950 w 219151"/>
              <a:gd name="connsiteY81" fmla="*/ 344051 h 400715"/>
              <a:gd name="connsiteX82" fmla="*/ 155982 w 219151"/>
              <a:gd name="connsiteY82" fmla="*/ 346869 h 400715"/>
              <a:gd name="connsiteX83" fmla="*/ 69611 w 219151"/>
              <a:gd name="connsiteY83" fmla="*/ 338104 h 400715"/>
              <a:gd name="connsiteX84" fmla="*/ 79924 w 219151"/>
              <a:gd name="connsiteY84" fmla="*/ 340608 h 400715"/>
              <a:gd name="connsiteX85" fmla="*/ 82503 w 219151"/>
              <a:gd name="connsiteY85" fmla="*/ 345617 h 400715"/>
              <a:gd name="connsiteX86" fmla="*/ 79924 w 219151"/>
              <a:gd name="connsiteY86" fmla="*/ 343112 h 400715"/>
              <a:gd name="connsiteX87" fmla="*/ 69611 w 219151"/>
              <a:gd name="connsiteY87" fmla="*/ 338104 h 400715"/>
              <a:gd name="connsiteX88" fmla="*/ 174838 w 219151"/>
              <a:gd name="connsiteY88" fmla="*/ 333720 h 400715"/>
              <a:gd name="connsiteX89" fmla="*/ 164685 w 219151"/>
              <a:gd name="connsiteY89" fmla="*/ 339356 h 400715"/>
              <a:gd name="connsiteX90" fmla="*/ 162429 w 219151"/>
              <a:gd name="connsiteY90" fmla="*/ 340608 h 400715"/>
              <a:gd name="connsiteX91" fmla="*/ 180476 w 219151"/>
              <a:gd name="connsiteY91" fmla="*/ 330590 h 400715"/>
              <a:gd name="connsiteX92" fmla="*/ 178220 w 219151"/>
              <a:gd name="connsiteY92" fmla="*/ 331843 h 400715"/>
              <a:gd name="connsiteX93" fmla="*/ 174838 w 219151"/>
              <a:gd name="connsiteY93" fmla="*/ 333720 h 400715"/>
              <a:gd name="connsiteX94" fmla="*/ 182987 w 219151"/>
              <a:gd name="connsiteY94" fmla="*/ 326688 h 400715"/>
              <a:gd name="connsiteX95" fmla="*/ 182088 w 219151"/>
              <a:gd name="connsiteY95" fmla="*/ 328086 h 400715"/>
              <a:gd name="connsiteX96" fmla="*/ 180476 w 219151"/>
              <a:gd name="connsiteY96" fmla="*/ 330590 h 400715"/>
              <a:gd name="connsiteX97" fmla="*/ 190857 w 219151"/>
              <a:gd name="connsiteY97" fmla="*/ 314457 h 400715"/>
              <a:gd name="connsiteX98" fmla="*/ 187929 w 219151"/>
              <a:gd name="connsiteY98" fmla="*/ 319007 h 400715"/>
              <a:gd name="connsiteX99" fmla="*/ 182987 w 219151"/>
              <a:gd name="connsiteY99" fmla="*/ 326688 h 400715"/>
              <a:gd name="connsiteX100" fmla="*/ 185915 w 219151"/>
              <a:gd name="connsiteY100" fmla="*/ 322138 h 400715"/>
              <a:gd name="connsiteX101" fmla="*/ 193368 w 219151"/>
              <a:gd name="connsiteY101" fmla="*/ 310554 h 400715"/>
              <a:gd name="connsiteX102" fmla="*/ 190857 w 219151"/>
              <a:gd name="connsiteY102" fmla="*/ 314457 h 400715"/>
              <a:gd name="connsiteX103" fmla="*/ 191756 w 219151"/>
              <a:gd name="connsiteY103" fmla="*/ 313059 h 400715"/>
              <a:gd name="connsiteX104" fmla="*/ 193368 w 219151"/>
              <a:gd name="connsiteY104" fmla="*/ 310554 h 400715"/>
              <a:gd name="connsiteX105" fmla="*/ 36094 w 219151"/>
              <a:gd name="connsiteY105" fmla="*/ 310554 h 400715"/>
              <a:gd name="connsiteX106" fmla="*/ 38673 w 219151"/>
              <a:gd name="connsiteY106" fmla="*/ 313059 h 400715"/>
              <a:gd name="connsiteX107" fmla="*/ 41252 w 219151"/>
              <a:gd name="connsiteY107" fmla="*/ 320572 h 400715"/>
              <a:gd name="connsiteX108" fmla="*/ 69611 w 219151"/>
              <a:gd name="connsiteY108" fmla="*/ 338104 h 400715"/>
              <a:gd name="connsiteX109" fmla="*/ 38673 w 219151"/>
              <a:gd name="connsiteY109" fmla="*/ 320572 h 400715"/>
              <a:gd name="connsiteX110" fmla="*/ 36094 w 219151"/>
              <a:gd name="connsiteY110" fmla="*/ 313059 h 400715"/>
              <a:gd name="connsiteX111" fmla="*/ 36094 w 219151"/>
              <a:gd name="connsiteY111" fmla="*/ 310554 h 400715"/>
              <a:gd name="connsiteX112" fmla="*/ 38673 w 219151"/>
              <a:gd name="connsiteY112" fmla="*/ 308050 h 400715"/>
              <a:gd name="connsiteX113" fmla="*/ 43830 w 219151"/>
              <a:gd name="connsiteY113" fmla="*/ 313059 h 400715"/>
              <a:gd name="connsiteX114" fmla="*/ 46407 w 219151"/>
              <a:gd name="connsiteY114" fmla="*/ 313059 h 400715"/>
              <a:gd name="connsiteX115" fmla="*/ 48986 w 219151"/>
              <a:gd name="connsiteY115" fmla="*/ 308050 h 400715"/>
              <a:gd name="connsiteX116" fmla="*/ 48986 w 219151"/>
              <a:gd name="connsiteY116" fmla="*/ 313059 h 400715"/>
              <a:gd name="connsiteX117" fmla="*/ 46407 w 219151"/>
              <a:gd name="connsiteY117" fmla="*/ 315563 h 400715"/>
              <a:gd name="connsiteX118" fmla="*/ 43830 w 219151"/>
              <a:gd name="connsiteY118" fmla="*/ 315563 h 400715"/>
              <a:gd name="connsiteX119" fmla="*/ 38673 w 219151"/>
              <a:gd name="connsiteY119" fmla="*/ 308050 h 400715"/>
              <a:gd name="connsiteX120" fmla="*/ 36094 w 219151"/>
              <a:gd name="connsiteY120" fmla="*/ 303041 h 400715"/>
              <a:gd name="connsiteX121" fmla="*/ 38673 w 219151"/>
              <a:gd name="connsiteY121" fmla="*/ 308050 h 400715"/>
              <a:gd name="connsiteX122" fmla="*/ 36094 w 219151"/>
              <a:gd name="connsiteY122" fmla="*/ 303041 h 400715"/>
              <a:gd name="connsiteX123" fmla="*/ 25782 w 219151"/>
              <a:gd name="connsiteY123" fmla="*/ 300536 h 400715"/>
              <a:gd name="connsiteX124" fmla="*/ 28360 w 219151"/>
              <a:gd name="connsiteY124" fmla="*/ 300536 h 400715"/>
              <a:gd name="connsiteX125" fmla="*/ 28360 w 219151"/>
              <a:gd name="connsiteY125" fmla="*/ 303041 h 400715"/>
              <a:gd name="connsiteX126" fmla="*/ 30939 w 219151"/>
              <a:gd name="connsiteY126" fmla="*/ 308050 h 400715"/>
              <a:gd name="connsiteX127" fmla="*/ 25782 w 219151"/>
              <a:gd name="connsiteY127" fmla="*/ 303041 h 400715"/>
              <a:gd name="connsiteX128" fmla="*/ 25782 w 219151"/>
              <a:gd name="connsiteY128" fmla="*/ 300536 h 400715"/>
              <a:gd name="connsiteX129" fmla="*/ 41252 w 219151"/>
              <a:gd name="connsiteY129" fmla="*/ 290519 h 400715"/>
              <a:gd name="connsiteX130" fmla="*/ 42863 w 219151"/>
              <a:gd name="connsiteY130" fmla="*/ 292084 h 400715"/>
              <a:gd name="connsiteX131" fmla="*/ 43830 w 219151"/>
              <a:gd name="connsiteY131" fmla="*/ 293023 h 400715"/>
              <a:gd name="connsiteX132" fmla="*/ 48986 w 219151"/>
              <a:gd name="connsiteY132" fmla="*/ 298032 h 400715"/>
              <a:gd name="connsiteX133" fmla="*/ 46407 w 219151"/>
              <a:gd name="connsiteY133" fmla="*/ 305545 h 400715"/>
              <a:gd name="connsiteX134" fmla="*/ 46407 w 219151"/>
              <a:gd name="connsiteY134" fmla="*/ 298032 h 400715"/>
              <a:gd name="connsiteX135" fmla="*/ 43830 w 219151"/>
              <a:gd name="connsiteY135" fmla="*/ 295528 h 400715"/>
              <a:gd name="connsiteX136" fmla="*/ 41574 w 219151"/>
              <a:gd name="connsiteY136" fmla="*/ 291145 h 400715"/>
              <a:gd name="connsiteX137" fmla="*/ 34374 w 219151"/>
              <a:gd name="connsiteY137" fmla="*/ 282168 h 400715"/>
              <a:gd name="connsiteX138" fmla="*/ 41252 w 219151"/>
              <a:gd name="connsiteY138" fmla="*/ 290519 h 400715"/>
              <a:gd name="connsiteX139" fmla="*/ 41252 w 219151"/>
              <a:gd name="connsiteY139" fmla="*/ 290519 h 400715"/>
              <a:gd name="connsiteX140" fmla="*/ 36094 w 219151"/>
              <a:gd name="connsiteY140" fmla="*/ 285510 h 400715"/>
              <a:gd name="connsiteX141" fmla="*/ 35128 w 219151"/>
              <a:gd name="connsiteY141" fmla="*/ 283631 h 400715"/>
              <a:gd name="connsiteX142" fmla="*/ 30939 w 219151"/>
              <a:gd name="connsiteY142" fmla="*/ 257961 h 400715"/>
              <a:gd name="connsiteX143" fmla="*/ 28360 w 219151"/>
              <a:gd name="connsiteY143" fmla="*/ 270483 h 400715"/>
              <a:gd name="connsiteX144" fmla="*/ 34374 w 219151"/>
              <a:gd name="connsiteY144" fmla="*/ 282168 h 400715"/>
              <a:gd name="connsiteX145" fmla="*/ 32228 w 219151"/>
              <a:gd name="connsiteY145" fmla="*/ 279562 h 400715"/>
              <a:gd name="connsiteX146" fmla="*/ 30939 w 219151"/>
              <a:gd name="connsiteY146" fmla="*/ 277996 h 400715"/>
              <a:gd name="connsiteX147" fmla="*/ 25782 w 219151"/>
              <a:gd name="connsiteY147" fmla="*/ 270483 h 400715"/>
              <a:gd name="connsiteX148" fmla="*/ 30939 w 219151"/>
              <a:gd name="connsiteY148" fmla="*/ 257961 h 400715"/>
              <a:gd name="connsiteX149" fmla="*/ 33516 w 219151"/>
              <a:gd name="connsiteY149" fmla="*/ 247943 h 400715"/>
              <a:gd name="connsiteX150" fmla="*/ 33516 w 219151"/>
              <a:gd name="connsiteY150" fmla="*/ 252952 h 400715"/>
              <a:gd name="connsiteX151" fmla="*/ 30939 w 219151"/>
              <a:gd name="connsiteY151" fmla="*/ 252952 h 400715"/>
              <a:gd name="connsiteX152" fmla="*/ 30939 w 219151"/>
              <a:gd name="connsiteY152" fmla="*/ 257961 h 400715"/>
              <a:gd name="connsiteX153" fmla="*/ 28360 w 219151"/>
              <a:gd name="connsiteY153" fmla="*/ 252952 h 400715"/>
              <a:gd name="connsiteX154" fmla="*/ 30939 w 219151"/>
              <a:gd name="connsiteY154" fmla="*/ 250447 h 400715"/>
              <a:gd name="connsiteX155" fmla="*/ 33516 w 219151"/>
              <a:gd name="connsiteY155" fmla="*/ 247943 h 400715"/>
              <a:gd name="connsiteX156" fmla="*/ 36094 w 219151"/>
              <a:gd name="connsiteY156" fmla="*/ 237925 h 400715"/>
              <a:gd name="connsiteX157" fmla="*/ 38673 w 219151"/>
              <a:gd name="connsiteY157" fmla="*/ 237925 h 400715"/>
              <a:gd name="connsiteX158" fmla="*/ 33516 w 219151"/>
              <a:gd name="connsiteY158" fmla="*/ 242934 h 400715"/>
              <a:gd name="connsiteX159" fmla="*/ 36094 w 219151"/>
              <a:gd name="connsiteY159" fmla="*/ 237925 h 400715"/>
              <a:gd name="connsiteX160" fmla="*/ 33516 w 219151"/>
              <a:gd name="connsiteY160" fmla="*/ 232916 h 400715"/>
              <a:gd name="connsiteX161" fmla="*/ 36094 w 219151"/>
              <a:gd name="connsiteY161" fmla="*/ 232916 h 400715"/>
              <a:gd name="connsiteX162" fmla="*/ 33516 w 219151"/>
              <a:gd name="connsiteY162" fmla="*/ 235420 h 400715"/>
              <a:gd name="connsiteX163" fmla="*/ 33516 w 219151"/>
              <a:gd name="connsiteY163" fmla="*/ 237925 h 400715"/>
              <a:gd name="connsiteX164" fmla="*/ 30939 w 219151"/>
              <a:gd name="connsiteY164" fmla="*/ 237925 h 400715"/>
              <a:gd name="connsiteX165" fmla="*/ 33516 w 219151"/>
              <a:gd name="connsiteY165" fmla="*/ 232916 h 400715"/>
              <a:gd name="connsiteX166" fmla="*/ 208836 w 219151"/>
              <a:gd name="connsiteY166" fmla="*/ 227907 h 400715"/>
              <a:gd name="connsiteX167" fmla="*/ 211415 w 219151"/>
              <a:gd name="connsiteY167" fmla="*/ 232916 h 400715"/>
              <a:gd name="connsiteX168" fmla="*/ 216572 w 219151"/>
              <a:gd name="connsiteY168" fmla="*/ 240429 h 400715"/>
              <a:gd name="connsiteX169" fmla="*/ 219151 w 219151"/>
              <a:gd name="connsiteY169" fmla="*/ 260465 h 400715"/>
              <a:gd name="connsiteX170" fmla="*/ 206259 w 219151"/>
              <a:gd name="connsiteY170" fmla="*/ 267978 h 400715"/>
              <a:gd name="connsiteX171" fmla="*/ 198523 w 219151"/>
              <a:gd name="connsiteY171" fmla="*/ 288014 h 400715"/>
              <a:gd name="connsiteX172" fmla="*/ 193368 w 219151"/>
              <a:gd name="connsiteY172" fmla="*/ 310554 h 400715"/>
              <a:gd name="connsiteX173" fmla="*/ 195947 w 219151"/>
              <a:gd name="connsiteY173" fmla="*/ 288014 h 400715"/>
              <a:gd name="connsiteX174" fmla="*/ 203681 w 219151"/>
              <a:gd name="connsiteY174" fmla="*/ 267978 h 400715"/>
              <a:gd name="connsiteX175" fmla="*/ 216572 w 219151"/>
              <a:gd name="connsiteY175" fmla="*/ 260465 h 400715"/>
              <a:gd name="connsiteX176" fmla="*/ 213994 w 219151"/>
              <a:gd name="connsiteY176" fmla="*/ 240429 h 400715"/>
              <a:gd name="connsiteX177" fmla="*/ 208836 w 219151"/>
              <a:gd name="connsiteY177" fmla="*/ 232916 h 400715"/>
              <a:gd name="connsiteX178" fmla="*/ 208836 w 219151"/>
              <a:gd name="connsiteY178" fmla="*/ 227907 h 400715"/>
              <a:gd name="connsiteX179" fmla="*/ 33516 w 219151"/>
              <a:gd name="connsiteY179" fmla="*/ 222898 h 400715"/>
              <a:gd name="connsiteX180" fmla="*/ 43830 w 219151"/>
              <a:gd name="connsiteY180" fmla="*/ 225402 h 400715"/>
              <a:gd name="connsiteX181" fmla="*/ 43830 w 219151"/>
              <a:gd name="connsiteY181" fmla="*/ 230411 h 400715"/>
              <a:gd name="connsiteX182" fmla="*/ 36094 w 219151"/>
              <a:gd name="connsiteY182" fmla="*/ 232916 h 400715"/>
              <a:gd name="connsiteX183" fmla="*/ 41252 w 219151"/>
              <a:gd name="connsiteY183" fmla="*/ 227907 h 400715"/>
              <a:gd name="connsiteX184" fmla="*/ 41252 w 219151"/>
              <a:gd name="connsiteY184" fmla="*/ 225402 h 400715"/>
              <a:gd name="connsiteX185" fmla="*/ 33516 w 219151"/>
              <a:gd name="connsiteY185" fmla="*/ 222898 h 400715"/>
              <a:gd name="connsiteX186" fmla="*/ 36094 w 219151"/>
              <a:gd name="connsiteY186" fmla="*/ 215385 h 400715"/>
              <a:gd name="connsiteX187" fmla="*/ 33516 w 219151"/>
              <a:gd name="connsiteY187" fmla="*/ 222898 h 400715"/>
              <a:gd name="connsiteX188" fmla="*/ 36094 w 219151"/>
              <a:gd name="connsiteY188" fmla="*/ 215385 h 400715"/>
              <a:gd name="connsiteX189" fmla="*/ 170163 w 219151"/>
              <a:gd name="connsiteY189" fmla="*/ 207871 h 400715"/>
              <a:gd name="connsiteX190" fmla="*/ 175321 w 219151"/>
              <a:gd name="connsiteY190" fmla="*/ 217889 h 400715"/>
              <a:gd name="connsiteX191" fmla="*/ 175321 w 219151"/>
              <a:gd name="connsiteY191" fmla="*/ 220393 h 400715"/>
              <a:gd name="connsiteX192" fmla="*/ 175321 w 219151"/>
              <a:gd name="connsiteY192" fmla="*/ 222898 h 400715"/>
              <a:gd name="connsiteX193" fmla="*/ 177898 w 219151"/>
              <a:gd name="connsiteY193" fmla="*/ 222898 h 400715"/>
              <a:gd name="connsiteX194" fmla="*/ 180476 w 219151"/>
              <a:gd name="connsiteY194" fmla="*/ 220393 h 400715"/>
              <a:gd name="connsiteX195" fmla="*/ 188211 w 219151"/>
              <a:gd name="connsiteY195" fmla="*/ 220393 h 400715"/>
              <a:gd name="connsiteX196" fmla="*/ 190789 w 219151"/>
              <a:gd name="connsiteY196" fmla="*/ 220393 h 400715"/>
              <a:gd name="connsiteX197" fmla="*/ 198523 w 219151"/>
              <a:gd name="connsiteY197" fmla="*/ 220393 h 400715"/>
              <a:gd name="connsiteX198" fmla="*/ 203681 w 219151"/>
              <a:gd name="connsiteY198" fmla="*/ 222898 h 400715"/>
              <a:gd name="connsiteX199" fmla="*/ 206259 w 219151"/>
              <a:gd name="connsiteY199" fmla="*/ 227907 h 400715"/>
              <a:gd name="connsiteX200" fmla="*/ 203681 w 219151"/>
              <a:gd name="connsiteY200" fmla="*/ 227907 h 400715"/>
              <a:gd name="connsiteX201" fmla="*/ 203681 w 219151"/>
              <a:gd name="connsiteY201" fmla="*/ 225402 h 400715"/>
              <a:gd name="connsiteX202" fmla="*/ 195947 w 219151"/>
              <a:gd name="connsiteY202" fmla="*/ 222898 h 400715"/>
              <a:gd name="connsiteX203" fmla="*/ 193368 w 219151"/>
              <a:gd name="connsiteY203" fmla="*/ 222898 h 400715"/>
              <a:gd name="connsiteX204" fmla="*/ 190789 w 219151"/>
              <a:gd name="connsiteY204" fmla="*/ 222898 h 400715"/>
              <a:gd name="connsiteX205" fmla="*/ 183055 w 219151"/>
              <a:gd name="connsiteY205" fmla="*/ 222898 h 400715"/>
              <a:gd name="connsiteX206" fmla="*/ 177898 w 219151"/>
              <a:gd name="connsiteY206" fmla="*/ 225402 h 400715"/>
              <a:gd name="connsiteX207" fmla="*/ 175321 w 219151"/>
              <a:gd name="connsiteY207" fmla="*/ 225402 h 400715"/>
              <a:gd name="connsiteX208" fmla="*/ 172742 w 219151"/>
              <a:gd name="connsiteY208" fmla="*/ 225402 h 400715"/>
              <a:gd name="connsiteX209" fmla="*/ 172742 w 219151"/>
              <a:gd name="connsiteY209" fmla="*/ 220393 h 400715"/>
              <a:gd name="connsiteX210" fmla="*/ 172742 w 219151"/>
              <a:gd name="connsiteY210" fmla="*/ 217889 h 400715"/>
              <a:gd name="connsiteX211" fmla="*/ 170163 w 219151"/>
              <a:gd name="connsiteY211" fmla="*/ 207871 h 400715"/>
              <a:gd name="connsiteX212" fmla="*/ 157272 w 219151"/>
              <a:gd name="connsiteY212" fmla="*/ 200358 h 400715"/>
              <a:gd name="connsiteX213" fmla="*/ 159851 w 219151"/>
              <a:gd name="connsiteY213" fmla="*/ 200358 h 400715"/>
              <a:gd name="connsiteX214" fmla="*/ 167585 w 219151"/>
              <a:gd name="connsiteY214" fmla="*/ 202862 h 400715"/>
              <a:gd name="connsiteX215" fmla="*/ 162429 w 219151"/>
              <a:gd name="connsiteY215" fmla="*/ 202862 h 400715"/>
              <a:gd name="connsiteX216" fmla="*/ 157272 w 219151"/>
              <a:gd name="connsiteY216" fmla="*/ 202862 h 400715"/>
              <a:gd name="connsiteX217" fmla="*/ 156334 w 219151"/>
              <a:gd name="connsiteY217" fmla="*/ 194438 h 400715"/>
              <a:gd name="connsiteX218" fmla="*/ 157272 w 219151"/>
              <a:gd name="connsiteY218" fmla="*/ 195349 h 400715"/>
              <a:gd name="connsiteX219" fmla="*/ 157272 w 219151"/>
              <a:gd name="connsiteY219" fmla="*/ 197853 h 400715"/>
              <a:gd name="connsiteX220" fmla="*/ 146959 w 219151"/>
              <a:gd name="connsiteY220" fmla="*/ 182826 h 400715"/>
              <a:gd name="connsiteX221" fmla="*/ 154693 w 219151"/>
              <a:gd name="connsiteY221" fmla="*/ 190340 h 400715"/>
              <a:gd name="connsiteX222" fmla="*/ 155982 w 219151"/>
              <a:gd name="connsiteY222" fmla="*/ 193157 h 400715"/>
              <a:gd name="connsiteX223" fmla="*/ 156334 w 219151"/>
              <a:gd name="connsiteY223" fmla="*/ 194438 h 400715"/>
              <a:gd name="connsiteX224" fmla="*/ 152116 w 219151"/>
              <a:gd name="connsiteY224" fmla="*/ 190340 h 400715"/>
              <a:gd name="connsiteX225" fmla="*/ 146959 w 219151"/>
              <a:gd name="connsiteY225" fmla="*/ 182826 h 400715"/>
              <a:gd name="connsiteX226" fmla="*/ 30939 w 219151"/>
              <a:gd name="connsiteY226" fmla="*/ 180322 h 400715"/>
              <a:gd name="connsiteX227" fmla="*/ 38673 w 219151"/>
              <a:gd name="connsiteY227" fmla="*/ 182826 h 400715"/>
              <a:gd name="connsiteX228" fmla="*/ 38673 w 219151"/>
              <a:gd name="connsiteY228" fmla="*/ 187835 h 400715"/>
              <a:gd name="connsiteX229" fmla="*/ 38673 w 219151"/>
              <a:gd name="connsiteY229" fmla="*/ 192844 h 400715"/>
              <a:gd name="connsiteX230" fmla="*/ 36094 w 219151"/>
              <a:gd name="connsiteY230" fmla="*/ 202862 h 400715"/>
              <a:gd name="connsiteX231" fmla="*/ 33516 w 219151"/>
              <a:gd name="connsiteY231" fmla="*/ 207871 h 400715"/>
              <a:gd name="connsiteX232" fmla="*/ 36094 w 219151"/>
              <a:gd name="connsiteY232" fmla="*/ 215385 h 400715"/>
              <a:gd name="connsiteX233" fmla="*/ 30939 w 219151"/>
              <a:gd name="connsiteY233" fmla="*/ 207871 h 400715"/>
              <a:gd name="connsiteX234" fmla="*/ 33516 w 219151"/>
              <a:gd name="connsiteY234" fmla="*/ 202862 h 400715"/>
              <a:gd name="connsiteX235" fmla="*/ 36094 w 219151"/>
              <a:gd name="connsiteY235" fmla="*/ 192844 h 400715"/>
              <a:gd name="connsiteX236" fmla="*/ 36094 w 219151"/>
              <a:gd name="connsiteY236" fmla="*/ 187835 h 400715"/>
              <a:gd name="connsiteX237" fmla="*/ 36094 w 219151"/>
              <a:gd name="connsiteY237" fmla="*/ 185331 h 400715"/>
              <a:gd name="connsiteX238" fmla="*/ 30939 w 219151"/>
              <a:gd name="connsiteY238" fmla="*/ 180322 h 400715"/>
              <a:gd name="connsiteX239" fmla="*/ 141803 w 219151"/>
              <a:gd name="connsiteY239" fmla="*/ 170304 h 400715"/>
              <a:gd name="connsiteX240" fmla="*/ 144380 w 219151"/>
              <a:gd name="connsiteY240" fmla="*/ 172809 h 400715"/>
              <a:gd name="connsiteX241" fmla="*/ 146959 w 219151"/>
              <a:gd name="connsiteY241" fmla="*/ 180322 h 400715"/>
              <a:gd name="connsiteX242" fmla="*/ 146959 w 219151"/>
              <a:gd name="connsiteY242" fmla="*/ 182826 h 400715"/>
              <a:gd name="connsiteX243" fmla="*/ 144380 w 219151"/>
              <a:gd name="connsiteY243" fmla="*/ 180322 h 400715"/>
              <a:gd name="connsiteX244" fmla="*/ 141803 w 219151"/>
              <a:gd name="connsiteY244" fmla="*/ 170304 h 400715"/>
              <a:gd name="connsiteX245" fmla="*/ 146959 w 219151"/>
              <a:gd name="connsiteY245" fmla="*/ 160286 h 400715"/>
              <a:gd name="connsiteX246" fmla="*/ 146959 w 219151"/>
              <a:gd name="connsiteY246" fmla="*/ 165295 h 400715"/>
              <a:gd name="connsiteX247" fmla="*/ 141803 w 219151"/>
              <a:gd name="connsiteY247" fmla="*/ 170304 h 400715"/>
              <a:gd name="connsiteX248" fmla="*/ 144380 w 219151"/>
              <a:gd name="connsiteY248" fmla="*/ 165295 h 400715"/>
              <a:gd name="connsiteX249" fmla="*/ 146959 w 219151"/>
              <a:gd name="connsiteY249" fmla="*/ 160286 h 400715"/>
              <a:gd name="connsiteX250" fmla="*/ 36094 w 219151"/>
              <a:gd name="connsiteY250" fmla="*/ 152773 h 400715"/>
              <a:gd name="connsiteX251" fmla="*/ 38673 w 219151"/>
              <a:gd name="connsiteY251" fmla="*/ 160286 h 400715"/>
              <a:gd name="connsiteX252" fmla="*/ 36094 w 219151"/>
              <a:gd name="connsiteY252" fmla="*/ 162791 h 400715"/>
              <a:gd name="connsiteX253" fmla="*/ 30939 w 219151"/>
              <a:gd name="connsiteY253" fmla="*/ 165295 h 400715"/>
              <a:gd name="connsiteX254" fmla="*/ 25782 w 219151"/>
              <a:gd name="connsiteY254" fmla="*/ 170304 h 400715"/>
              <a:gd name="connsiteX255" fmla="*/ 23203 w 219151"/>
              <a:gd name="connsiteY255" fmla="*/ 172809 h 400715"/>
              <a:gd name="connsiteX256" fmla="*/ 25782 w 219151"/>
              <a:gd name="connsiteY256" fmla="*/ 177818 h 400715"/>
              <a:gd name="connsiteX257" fmla="*/ 20626 w 219151"/>
              <a:gd name="connsiteY257" fmla="*/ 172809 h 400715"/>
              <a:gd name="connsiteX258" fmla="*/ 28360 w 219151"/>
              <a:gd name="connsiteY258" fmla="*/ 167800 h 400715"/>
              <a:gd name="connsiteX259" fmla="*/ 28360 w 219151"/>
              <a:gd name="connsiteY259" fmla="*/ 165295 h 400715"/>
              <a:gd name="connsiteX260" fmla="*/ 33516 w 219151"/>
              <a:gd name="connsiteY260" fmla="*/ 162791 h 400715"/>
              <a:gd name="connsiteX261" fmla="*/ 36094 w 219151"/>
              <a:gd name="connsiteY261" fmla="*/ 160286 h 400715"/>
              <a:gd name="connsiteX262" fmla="*/ 36094 w 219151"/>
              <a:gd name="connsiteY262" fmla="*/ 152773 h 400715"/>
              <a:gd name="connsiteX263" fmla="*/ 28360 w 219151"/>
              <a:gd name="connsiteY263" fmla="*/ 150268 h 400715"/>
              <a:gd name="connsiteX264" fmla="*/ 36094 w 219151"/>
              <a:gd name="connsiteY264" fmla="*/ 152773 h 400715"/>
              <a:gd name="connsiteX265" fmla="*/ 33516 w 219151"/>
              <a:gd name="connsiteY265" fmla="*/ 152773 h 400715"/>
              <a:gd name="connsiteX266" fmla="*/ 28360 w 219151"/>
              <a:gd name="connsiteY266" fmla="*/ 150268 h 400715"/>
              <a:gd name="connsiteX267" fmla="*/ 134067 w 219151"/>
              <a:gd name="connsiteY267" fmla="*/ 147764 h 400715"/>
              <a:gd name="connsiteX268" fmla="*/ 141803 w 219151"/>
              <a:gd name="connsiteY268" fmla="*/ 152773 h 400715"/>
              <a:gd name="connsiteX269" fmla="*/ 146959 w 219151"/>
              <a:gd name="connsiteY269" fmla="*/ 160286 h 400715"/>
              <a:gd name="connsiteX270" fmla="*/ 139225 w 219151"/>
              <a:gd name="connsiteY270" fmla="*/ 155277 h 400715"/>
              <a:gd name="connsiteX271" fmla="*/ 134067 w 219151"/>
              <a:gd name="connsiteY271" fmla="*/ 147764 h 400715"/>
              <a:gd name="connsiteX272" fmla="*/ 136646 w 219151"/>
              <a:gd name="connsiteY272" fmla="*/ 140250 h 400715"/>
              <a:gd name="connsiteX273" fmla="*/ 134067 w 219151"/>
              <a:gd name="connsiteY273" fmla="*/ 142755 h 400715"/>
              <a:gd name="connsiteX274" fmla="*/ 134067 w 219151"/>
              <a:gd name="connsiteY274" fmla="*/ 147764 h 400715"/>
              <a:gd name="connsiteX275" fmla="*/ 131491 w 219151"/>
              <a:gd name="connsiteY275" fmla="*/ 142755 h 400715"/>
              <a:gd name="connsiteX276" fmla="*/ 136646 w 219151"/>
              <a:gd name="connsiteY276" fmla="*/ 140250 h 400715"/>
              <a:gd name="connsiteX277" fmla="*/ 41252 w 219151"/>
              <a:gd name="connsiteY277" fmla="*/ 137746 h 400715"/>
              <a:gd name="connsiteX278" fmla="*/ 41252 w 219151"/>
              <a:gd name="connsiteY278" fmla="*/ 145259 h 400715"/>
              <a:gd name="connsiteX279" fmla="*/ 33516 w 219151"/>
              <a:gd name="connsiteY279" fmla="*/ 147764 h 400715"/>
              <a:gd name="connsiteX280" fmla="*/ 28360 w 219151"/>
              <a:gd name="connsiteY280" fmla="*/ 147764 h 400715"/>
              <a:gd name="connsiteX281" fmla="*/ 33516 w 219151"/>
              <a:gd name="connsiteY281" fmla="*/ 145259 h 400715"/>
              <a:gd name="connsiteX282" fmla="*/ 38673 w 219151"/>
              <a:gd name="connsiteY282" fmla="*/ 142755 h 400715"/>
              <a:gd name="connsiteX283" fmla="*/ 41252 w 219151"/>
              <a:gd name="connsiteY283" fmla="*/ 137746 h 400715"/>
              <a:gd name="connsiteX284" fmla="*/ 139225 w 219151"/>
              <a:gd name="connsiteY284" fmla="*/ 127728 h 400715"/>
              <a:gd name="connsiteX285" fmla="*/ 144380 w 219151"/>
              <a:gd name="connsiteY285" fmla="*/ 132737 h 400715"/>
              <a:gd name="connsiteX286" fmla="*/ 144380 w 219151"/>
              <a:gd name="connsiteY286" fmla="*/ 135242 h 400715"/>
              <a:gd name="connsiteX287" fmla="*/ 139225 w 219151"/>
              <a:gd name="connsiteY287" fmla="*/ 140250 h 400715"/>
              <a:gd name="connsiteX288" fmla="*/ 136646 w 219151"/>
              <a:gd name="connsiteY288" fmla="*/ 140250 h 400715"/>
              <a:gd name="connsiteX289" fmla="*/ 139225 w 219151"/>
              <a:gd name="connsiteY289" fmla="*/ 137746 h 400715"/>
              <a:gd name="connsiteX290" fmla="*/ 141803 w 219151"/>
              <a:gd name="connsiteY290" fmla="*/ 135242 h 400715"/>
              <a:gd name="connsiteX291" fmla="*/ 141803 w 219151"/>
              <a:gd name="connsiteY291" fmla="*/ 132737 h 400715"/>
              <a:gd name="connsiteX292" fmla="*/ 139225 w 219151"/>
              <a:gd name="connsiteY292" fmla="*/ 127728 h 400715"/>
              <a:gd name="connsiteX293" fmla="*/ 140759 w 219151"/>
              <a:gd name="connsiteY293" fmla="*/ 123256 h 400715"/>
              <a:gd name="connsiteX294" fmla="*/ 139547 w 219151"/>
              <a:gd name="connsiteY294" fmla="*/ 126789 h 400715"/>
              <a:gd name="connsiteX295" fmla="*/ 139225 w 219151"/>
              <a:gd name="connsiteY295" fmla="*/ 127728 h 400715"/>
              <a:gd name="connsiteX296" fmla="*/ 141803 w 219151"/>
              <a:gd name="connsiteY296" fmla="*/ 120215 h 400715"/>
              <a:gd name="connsiteX297" fmla="*/ 141481 w 219151"/>
              <a:gd name="connsiteY297" fmla="*/ 121154 h 400715"/>
              <a:gd name="connsiteX298" fmla="*/ 140759 w 219151"/>
              <a:gd name="connsiteY298" fmla="*/ 123256 h 400715"/>
              <a:gd name="connsiteX299" fmla="*/ 38673 w 219151"/>
              <a:gd name="connsiteY299" fmla="*/ 117710 h 400715"/>
              <a:gd name="connsiteX300" fmla="*/ 38673 w 219151"/>
              <a:gd name="connsiteY300" fmla="*/ 121780 h 400715"/>
              <a:gd name="connsiteX301" fmla="*/ 38673 w 219151"/>
              <a:gd name="connsiteY301" fmla="*/ 122719 h 400715"/>
              <a:gd name="connsiteX302" fmla="*/ 41252 w 219151"/>
              <a:gd name="connsiteY302" fmla="*/ 130233 h 400715"/>
              <a:gd name="connsiteX303" fmla="*/ 38673 w 219151"/>
              <a:gd name="connsiteY303" fmla="*/ 135242 h 400715"/>
              <a:gd name="connsiteX304" fmla="*/ 41252 w 219151"/>
              <a:gd name="connsiteY304" fmla="*/ 135242 h 400715"/>
              <a:gd name="connsiteX305" fmla="*/ 41252 w 219151"/>
              <a:gd name="connsiteY305" fmla="*/ 137746 h 400715"/>
              <a:gd name="connsiteX306" fmla="*/ 36094 w 219151"/>
              <a:gd name="connsiteY306" fmla="*/ 135242 h 400715"/>
              <a:gd name="connsiteX307" fmla="*/ 38673 w 219151"/>
              <a:gd name="connsiteY307" fmla="*/ 130233 h 400715"/>
              <a:gd name="connsiteX308" fmla="*/ 36094 w 219151"/>
              <a:gd name="connsiteY308" fmla="*/ 122719 h 400715"/>
              <a:gd name="connsiteX309" fmla="*/ 38673 w 219151"/>
              <a:gd name="connsiteY309" fmla="*/ 117710 h 400715"/>
              <a:gd name="connsiteX310" fmla="*/ 25782 w 219151"/>
              <a:gd name="connsiteY310" fmla="*/ 110197 h 400715"/>
              <a:gd name="connsiteX311" fmla="*/ 36094 w 219151"/>
              <a:gd name="connsiteY311" fmla="*/ 112701 h 400715"/>
              <a:gd name="connsiteX312" fmla="*/ 38673 w 219151"/>
              <a:gd name="connsiteY312" fmla="*/ 115206 h 400715"/>
              <a:gd name="connsiteX313" fmla="*/ 38673 w 219151"/>
              <a:gd name="connsiteY313" fmla="*/ 117710 h 400715"/>
              <a:gd name="connsiteX314" fmla="*/ 36094 w 219151"/>
              <a:gd name="connsiteY314" fmla="*/ 115206 h 400715"/>
              <a:gd name="connsiteX315" fmla="*/ 25782 w 219151"/>
              <a:gd name="connsiteY315" fmla="*/ 110197 h 400715"/>
              <a:gd name="connsiteX316" fmla="*/ 139225 w 219151"/>
              <a:gd name="connsiteY316" fmla="*/ 107692 h 400715"/>
              <a:gd name="connsiteX317" fmla="*/ 141803 w 219151"/>
              <a:gd name="connsiteY317" fmla="*/ 120215 h 400715"/>
              <a:gd name="connsiteX318" fmla="*/ 139225 w 219151"/>
              <a:gd name="connsiteY318" fmla="*/ 117710 h 400715"/>
              <a:gd name="connsiteX319" fmla="*/ 139225 w 219151"/>
              <a:gd name="connsiteY319" fmla="*/ 107692 h 400715"/>
              <a:gd name="connsiteX320" fmla="*/ 12890 w 219151"/>
              <a:gd name="connsiteY320" fmla="*/ 105188 h 400715"/>
              <a:gd name="connsiteX321" fmla="*/ 12890 w 219151"/>
              <a:gd name="connsiteY321" fmla="*/ 107692 h 400715"/>
              <a:gd name="connsiteX322" fmla="*/ 18047 w 219151"/>
              <a:gd name="connsiteY322" fmla="*/ 110197 h 400715"/>
              <a:gd name="connsiteX323" fmla="*/ 20626 w 219151"/>
              <a:gd name="connsiteY323" fmla="*/ 110197 h 400715"/>
              <a:gd name="connsiteX324" fmla="*/ 23203 w 219151"/>
              <a:gd name="connsiteY324" fmla="*/ 110197 h 400715"/>
              <a:gd name="connsiteX325" fmla="*/ 18047 w 219151"/>
              <a:gd name="connsiteY325" fmla="*/ 112701 h 400715"/>
              <a:gd name="connsiteX326" fmla="*/ 10313 w 219151"/>
              <a:gd name="connsiteY326" fmla="*/ 107692 h 400715"/>
              <a:gd name="connsiteX327" fmla="*/ 12890 w 219151"/>
              <a:gd name="connsiteY327" fmla="*/ 105188 h 400715"/>
              <a:gd name="connsiteX328" fmla="*/ 10313 w 219151"/>
              <a:gd name="connsiteY328" fmla="*/ 100179 h 400715"/>
              <a:gd name="connsiteX329" fmla="*/ 12890 w 219151"/>
              <a:gd name="connsiteY329" fmla="*/ 102683 h 400715"/>
              <a:gd name="connsiteX330" fmla="*/ 12890 w 219151"/>
              <a:gd name="connsiteY330" fmla="*/ 105188 h 400715"/>
              <a:gd name="connsiteX331" fmla="*/ 10313 w 219151"/>
              <a:gd name="connsiteY331" fmla="*/ 102683 h 400715"/>
              <a:gd name="connsiteX332" fmla="*/ 12890 w 219151"/>
              <a:gd name="connsiteY332" fmla="*/ 82648 h 400715"/>
              <a:gd name="connsiteX333" fmla="*/ 12890 w 219151"/>
              <a:gd name="connsiteY333" fmla="*/ 87657 h 400715"/>
              <a:gd name="connsiteX334" fmla="*/ 12890 w 219151"/>
              <a:gd name="connsiteY334" fmla="*/ 90161 h 400715"/>
              <a:gd name="connsiteX335" fmla="*/ 15469 w 219151"/>
              <a:gd name="connsiteY335" fmla="*/ 92666 h 400715"/>
              <a:gd name="connsiteX336" fmla="*/ 12890 w 219151"/>
              <a:gd name="connsiteY336" fmla="*/ 97675 h 400715"/>
              <a:gd name="connsiteX337" fmla="*/ 10313 w 219151"/>
              <a:gd name="connsiteY337" fmla="*/ 100179 h 400715"/>
              <a:gd name="connsiteX338" fmla="*/ 10313 w 219151"/>
              <a:gd name="connsiteY338" fmla="*/ 98301 h 400715"/>
              <a:gd name="connsiteX339" fmla="*/ 10313 w 219151"/>
              <a:gd name="connsiteY339" fmla="*/ 97675 h 400715"/>
              <a:gd name="connsiteX340" fmla="*/ 12890 w 219151"/>
              <a:gd name="connsiteY340" fmla="*/ 92666 h 400715"/>
              <a:gd name="connsiteX341" fmla="*/ 10313 w 219151"/>
              <a:gd name="connsiteY341" fmla="*/ 87657 h 400715"/>
              <a:gd name="connsiteX342" fmla="*/ 12890 w 219151"/>
              <a:gd name="connsiteY342" fmla="*/ 82648 h 400715"/>
              <a:gd name="connsiteX343" fmla="*/ 139225 w 219151"/>
              <a:gd name="connsiteY343" fmla="*/ 75134 h 400715"/>
              <a:gd name="connsiteX344" fmla="*/ 146959 w 219151"/>
              <a:gd name="connsiteY344" fmla="*/ 82648 h 400715"/>
              <a:gd name="connsiteX345" fmla="*/ 144380 w 219151"/>
              <a:gd name="connsiteY345" fmla="*/ 90161 h 400715"/>
              <a:gd name="connsiteX346" fmla="*/ 141803 w 219151"/>
              <a:gd name="connsiteY346" fmla="*/ 95170 h 400715"/>
              <a:gd name="connsiteX347" fmla="*/ 141803 w 219151"/>
              <a:gd name="connsiteY347" fmla="*/ 100179 h 400715"/>
              <a:gd name="connsiteX348" fmla="*/ 141803 w 219151"/>
              <a:gd name="connsiteY348" fmla="*/ 105188 h 400715"/>
              <a:gd name="connsiteX349" fmla="*/ 139225 w 219151"/>
              <a:gd name="connsiteY349" fmla="*/ 107692 h 400715"/>
              <a:gd name="connsiteX350" fmla="*/ 139225 w 219151"/>
              <a:gd name="connsiteY350" fmla="*/ 105188 h 400715"/>
              <a:gd name="connsiteX351" fmla="*/ 139225 w 219151"/>
              <a:gd name="connsiteY351" fmla="*/ 100179 h 400715"/>
              <a:gd name="connsiteX352" fmla="*/ 141803 w 219151"/>
              <a:gd name="connsiteY352" fmla="*/ 92666 h 400715"/>
              <a:gd name="connsiteX353" fmla="*/ 141803 w 219151"/>
              <a:gd name="connsiteY353" fmla="*/ 87657 h 400715"/>
              <a:gd name="connsiteX354" fmla="*/ 144380 w 219151"/>
              <a:gd name="connsiteY354" fmla="*/ 82648 h 400715"/>
              <a:gd name="connsiteX355" fmla="*/ 139225 w 219151"/>
              <a:gd name="connsiteY355" fmla="*/ 75134 h 400715"/>
              <a:gd name="connsiteX356" fmla="*/ 12890 w 219151"/>
              <a:gd name="connsiteY356" fmla="*/ 75134 h 400715"/>
              <a:gd name="connsiteX357" fmla="*/ 15469 w 219151"/>
              <a:gd name="connsiteY357" fmla="*/ 80143 h 400715"/>
              <a:gd name="connsiteX358" fmla="*/ 12890 w 219151"/>
              <a:gd name="connsiteY358" fmla="*/ 82648 h 400715"/>
              <a:gd name="connsiteX359" fmla="*/ 12890 w 219151"/>
              <a:gd name="connsiteY359" fmla="*/ 80143 h 400715"/>
              <a:gd name="connsiteX360" fmla="*/ 12890 w 219151"/>
              <a:gd name="connsiteY360" fmla="*/ 75134 h 400715"/>
              <a:gd name="connsiteX361" fmla="*/ 2577 w 219151"/>
              <a:gd name="connsiteY361" fmla="*/ 70125 h 400715"/>
              <a:gd name="connsiteX362" fmla="*/ 12890 w 219151"/>
              <a:gd name="connsiteY362" fmla="*/ 75134 h 400715"/>
              <a:gd name="connsiteX363" fmla="*/ 2577 w 219151"/>
              <a:gd name="connsiteY363" fmla="*/ 70125 h 400715"/>
              <a:gd name="connsiteX364" fmla="*/ 7734 w 219151"/>
              <a:gd name="connsiteY364" fmla="*/ 52594 h 400715"/>
              <a:gd name="connsiteX365" fmla="*/ 7734 w 219151"/>
              <a:gd name="connsiteY365" fmla="*/ 57603 h 400715"/>
              <a:gd name="connsiteX366" fmla="*/ 0 w 219151"/>
              <a:gd name="connsiteY366" fmla="*/ 65116 h 400715"/>
              <a:gd name="connsiteX367" fmla="*/ 0 w 219151"/>
              <a:gd name="connsiteY367" fmla="*/ 63238 h 400715"/>
              <a:gd name="connsiteX368" fmla="*/ 0 w 219151"/>
              <a:gd name="connsiteY368" fmla="*/ 62612 h 400715"/>
              <a:gd name="connsiteX369" fmla="*/ 5156 w 219151"/>
              <a:gd name="connsiteY369" fmla="*/ 57603 h 400715"/>
              <a:gd name="connsiteX370" fmla="*/ 7734 w 219151"/>
              <a:gd name="connsiteY370" fmla="*/ 52594 h 400715"/>
              <a:gd name="connsiteX371" fmla="*/ 113442 w 219151"/>
              <a:gd name="connsiteY371" fmla="*/ 42576 h 400715"/>
              <a:gd name="connsiteX372" fmla="*/ 123755 w 219151"/>
              <a:gd name="connsiteY372" fmla="*/ 45081 h 400715"/>
              <a:gd name="connsiteX373" fmla="*/ 126333 w 219151"/>
              <a:gd name="connsiteY373" fmla="*/ 47585 h 400715"/>
              <a:gd name="connsiteX374" fmla="*/ 134067 w 219151"/>
              <a:gd name="connsiteY374" fmla="*/ 57603 h 400715"/>
              <a:gd name="connsiteX375" fmla="*/ 136646 w 219151"/>
              <a:gd name="connsiteY375" fmla="*/ 65116 h 400715"/>
              <a:gd name="connsiteX376" fmla="*/ 139225 w 219151"/>
              <a:gd name="connsiteY376" fmla="*/ 72630 h 400715"/>
              <a:gd name="connsiteX377" fmla="*/ 139225 w 219151"/>
              <a:gd name="connsiteY377" fmla="*/ 75134 h 400715"/>
              <a:gd name="connsiteX378" fmla="*/ 136646 w 219151"/>
              <a:gd name="connsiteY378" fmla="*/ 72630 h 400715"/>
              <a:gd name="connsiteX379" fmla="*/ 134067 w 219151"/>
              <a:gd name="connsiteY379" fmla="*/ 65116 h 400715"/>
              <a:gd name="connsiteX380" fmla="*/ 131491 w 219151"/>
              <a:gd name="connsiteY380" fmla="*/ 60107 h 400715"/>
              <a:gd name="connsiteX381" fmla="*/ 126333 w 219151"/>
              <a:gd name="connsiteY381" fmla="*/ 52594 h 400715"/>
              <a:gd name="connsiteX382" fmla="*/ 123755 w 219151"/>
              <a:gd name="connsiteY382" fmla="*/ 50090 h 400715"/>
              <a:gd name="connsiteX383" fmla="*/ 121176 w 219151"/>
              <a:gd name="connsiteY383" fmla="*/ 47585 h 400715"/>
              <a:gd name="connsiteX384" fmla="*/ 113442 w 219151"/>
              <a:gd name="connsiteY384" fmla="*/ 42576 h 400715"/>
              <a:gd name="connsiteX385" fmla="*/ 10313 w 219151"/>
              <a:gd name="connsiteY385" fmla="*/ 40072 h 400715"/>
              <a:gd name="connsiteX386" fmla="*/ 12890 w 219151"/>
              <a:gd name="connsiteY386" fmla="*/ 45081 h 400715"/>
              <a:gd name="connsiteX387" fmla="*/ 10313 w 219151"/>
              <a:gd name="connsiteY387" fmla="*/ 50090 h 400715"/>
              <a:gd name="connsiteX388" fmla="*/ 7734 w 219151"/>
              <a:gd name="connsiteY388" fmla="*/ 52594 h 400715"/>
              <a:gd name="connsiteX389" fmla="*/ 7734 w 219151"/>
              <a:gd name="connsiteY389" fmla="*/ 47585 h 400715"/>
              <a:gd name="connsiteX390" fmla="*/ 10313 w 219151"/>
              <a:gd name="connsiteY390" fmla="*/ 45081 h 400715"/>
              <a:gd name="connsiteX391" fmla="*/ 10313 w 219151"/>
              <a:gd name="connsiteY391" fmla="*/ 40072 h 400715"/>
              <a:gd name="connsiteX392" fmla="*/ 18047 w 219151"/>
              <a:gd name="connsiteY392" fmla="*/ 32558 h 400715"/>
              <a:gd name="connsiteX393" fmla="*/ 15469 w 219151"/>
              <a:gd name="connsiteY393" fmla="*/ 37567 h 400715"/>
              <a:gd name="connsiteX394" fmla="*/ 12890 w 219151"/>
              <a:gd name="connsiteY394" fmla="*/ 37567 h 400715"/>
              <a:gd name="connsiteX395" fmla="*/ 10313 w 219151"/>
              <a:gd name="connsiteY395" fmla="*/ 40072 h 400715"/>
              <a:gd name="connsiteX396" fmla="*/ 10313 w 219151"/>
              <a:gd name="connsiteY396" fmla="*/ 37567 h 400715"/>
              <a:gd name="connsiteX397" fmla="*/ 12890 w 219151"/>
              <a:gd name="connsiteY397" fmla="*/ 35063 h 400715"/>
              <a:gd name="connsiteX398" fmla="*/ 18047 w 219151"/>
              <a:gd name="connsiteY398" fmla="*/ 32558 h 400715"/>
              <a:gd name="connsiteX399" fmla="*/ 92816 w 219151"/>
              <a:gd name="connsiteY399" fmla="*/ 22540 h 400715"/>
              <a:gd name="connsiteX400" fmla="*/ 95395 w 219151"/>
              <a:gd name="connsiteY400" fmla="*/ 30054 h 400715"/>
              <a:gd name="connsiteX401" fmla="*/ 100550 w 219151"/>
              <a:gd name="connsiteY401" fmla="*/ 37567 h 400715"/>
              <a:gd name="connsiteX402" fmla="*/ 103129 w 219151"/>
              <a:gd name="connsiteY402" fmla="*/ 35063 h 400715"/>
              <a:gd name="connsiteX403" fmla="*/ 108286 w 219151"/>
              <a:gd name="connsiteY403" fmla="*/ 40072 h 400715"/>
              <a:gd name="connsiteX404" fmla="*/ 113442 w 219151"/>
              <a:gd name="connsiteY404" fmla="*/ 42576 h 400715"/>
              <a:gd name="connsiteX405" fmla="*/ 108286 w 219151"/>
              <a:gd name="connsiteY405" fmla="*/ 42576 h 400715"/>
              <a:gd name="connsiteX406" fmla="*/ 103129 w 219151"/>
              <a:gd name="connsiteY406" fmla="*/ 37567 h 400715"/>
              <a:gd name="connsiteX407" fmla="*/ 100550 w 219151"/>
              <a:gd name="connsiteY407" fmla="*/ 40072 h 400715"/>
              <a:gd name="connsiteX408" fmla="*/ 92816 w 219151"/>
              <a:gd name="connsiteY408" fmla="*/ 30054 h 400715"/>
              <a:gd name="connsiteX409" fmla="*/ 92816 w 219151"/>
              <a:gd name="connsiteY409" fmla="*/ 22540 h 400715"/>
              <a:gd name="connsiteX410" fmla="*/ 69611 w 219151"/>
              <a:gd name="connsiteY410" fmla="*/ 15027 h 400715"/>
              <a:gd name="connsiteX411" fmla="*/ 61878 w 219151"/>
              <a:gd name="connsiteY411" fmla="*/ 17532 h 400715"/>
              <a:gd name="connsiteX412" fmla="*/ 69611 w 219151"/>
              <a:gd name="connsiteY412" fmla="*/ 15027 h 400715"/>
              <a:gd name="connsiteX413" fmla="*/ 43830 w 219151"/>
              <a:gd name="connsiteY413" fmla="*/ 15027 h 400715"/>
              <a:gd name="connsiteX414" fmla="*/ 46407 w 219151"/>
              <a:gd name="connsiteY414" fmla="*/ 17532 h 400715"/>
              <a:gd name="connsiteX415" fmla="*/ 48986 w 219151"/>
              <a:gd name="connsiteY415" fmla="*/ 20036 h 400715"/>
              <a:gd name="connsiteX416" fmla="*/ 51565 w 219151"/>
              <a:gd name="connsiteY416" fmla="*/ 22540 h 400715"/>
              <a:gd name="connsiteX417" fmla="*/ 56720 w 219151"/>
              <a:gd name="connsiteY417" fmla="*/ 20036 h 400715"/>
              <a:gd name="connsiteX418" fmla="*/ 61878 w 219151"/>
              <a:gd name="connsiteY418" fmla="*/ 17532 h 400715"/>
              <a:gd name="connsiteX419" fmla="*/ 59299 w 219151"/>
              <a:gd name="connsiteY419" fmla="*/ 22540 h 400715"/>
              <a:gd name="connsiteX420" fmla="*/ 51565 w 219151"/>
              <a:gd name="connsiteY420" fmla="*/ 25045 h 400715"/>
              <a:gd name="connsiteX421" fmla="*/ 48986 w 219151"/>
              <a:gd name="connsiteY421" fmla="*/ 25045 h 400715"/>
              <a:gd name="connsiteX422" fmla="*/ 46407 w 219151"/>
              <a:gd name="connsiteY422" fmla="*/ 22540 h 400715"/>
              <a:gd name="connsiteX423" fmla="*/ 46407 w 219151"/>
              <a:gd name="connsiteY423" fmla="*/ 20036 h 400715"/>
              <a:gd name="connsiteX424" fmla="*/ 43830 w 219151"/>
              <a:gd name="connsiteY424" fmla="*/ 15027 h 400715"/>
              <a:gd name="connsiteX425" fmla="*/ 28360 w 219151"/>
              <a:gd name="connsiteY425" fmla="*/ 12523 h 400715"/>
              <a:gd name="connsiteX426" fmla="*/ 23203 w 219151"/>
              <a:gd name="connsiteY426" fmla="*/ 22540 h 400715"/>
              <a:gd name="connsiteX427" fmla="*/ 20626 w 219151"/>
              <a:gd name="connsiteY427" fmla="*/ 30054 h 400715"/>
              <a:gd name="connsiteX428" fmla="*/ 18047 w 219151"/>
              <a:gd name="connsiteY428" fmla="*/ 32558 h 400715"/>
              <a:gd name="connsiteX429" fmla="*/ 18047 w 219151"/>
              <a:gd name="connsiteY429" fmla="*/ 27549 h 400715"/>
              <a:gd name="connsiteX430" fmla="*/ 28360 w 219151"/>
              <a:gd name="connsiteY430" fmla="*/ 12523 h 400715"/>
              <a:gd name="connsiteX431" fmla="*/ 74769 w 219151"/>
              <a:gd name="connsiteY431" fmla="*/ 10018 h 400715"/>
              <a:gd name="connsiteX432" fmla="*/ 79924 w 219151"/>
              <a:gd name="connsiteY432" fmla="*/ 10018 h 400715"/>
              <a:gd name="connsiteX433" fmla="*/ 82503 w 219151"/>
              <a:gd name="connsiteY433" fmla="*/ 15027 h 400715"/>
              <a:gd name="connsiteX434" fmla="*/ 87660 w 219151"/>
              <a:gd name="connsiteY434" fmla="*/ 17532 h 400715"/>
              <a:gd name="connsiteX435" fmla="*/ 92816 w 219151"/>
              <a:gd name="connsiteY435" fmla="*/ 22540 h 400715"/>
              <a:gd name="connsiteX436" fmla="*/ 74769 w 219151"/>
              <a:gd name="connsiteY436" fmla="*/ 10018 h 400715"/>
              <a:gd name="connsiteX437" fmla="*/ 72190 w 219151"/>
              <a:gd name="connsiteY437" fmla="*/ 10018 h 400715"/>
              <a:gd name="connsiteX438" fmla="*/ 74769 w 219151"/>
              <a:gd name="connsiteY438" fmla="*/ 10018 h 400715"/>
              <a:gd name="connsiteX439" fmla="*/ 72190 w 219151"/>
              <a:gd name="connsiteY439" fmla="*/ 12523 h 400715"/>
              <a:gd name="connsiteX440" fmla="*/ 69611 w 219151"/>
              <a:gd name="connsiteY440" fmla="*/ 15027 h 400715"/>
              <a:gd name="connsiteX441" fmla="*/ 72190 w 219151"/>
              <a:gd name="connsiteY441" fmla="*/ 10018 h 400715"/>
              <a:gd name="connsiteX442" fmla="*/ 36094 w 219151"/>
              <a:gd name="connsiteY442" fmla="*/ 0 h 400715"/>
              <a:gd name="connsiteX443" fmla="*/ 28360 w 219151"/>
              <a:gd name="connsiteY443" fmla="*/ 10018 h 400715"/>
              <a:gd name="connsiteX444" fmla="*/ 28360 w 219151"/>
              <a:gd name="connsiteY444" fmla="*/ 12523 h 400715"/>
              <a:gd name="connsiteX445" fmla="*/ 25782 w 219151"/>
              <a:gd name="connsiteY445" fmla="*/ 10018 h 400715"/>
              <a:gd name="connsiteX446" fmla="*/ 36094 w 219151"/>
              <a:gd name="connsiteY446" fmla="*/ 0 h 400715"/>
              <a:gd name="connsiteX447" fmla="*/ 36094 w 219151"/>
              <a:gd name="connsiteY447" fmla="*/ 0 h 400715"/>
              <a:gd name="connsiteX448" fmla="*/ 41252 w 219151"/>
              <a:gd name="connsiteY448" fmla="*/ 0 h 400715"/>
              <a:gd name="connsiteX449" fmla="*/ 43830 w 219151"/>
              <a:gd name="connsiteY449" fmla="*/ 2505 h 400715"/>
              <a:gd name="connsiteX450" fmla="*/ 46407 w 219151"/>
              <a:gd name="connsiteY450" fmla="*/ 5009 h 400715"/>
              <a:gd name="connsiteX451" fmla="*/ 46407 w 219151"/>
              <a:gd name="connsiteY451" fmla="*/ 7514 h 400715"/>
              <a:gd name="connsiteX452" fmla="*/ 43830 w 219151"/>
              <a:gd name="connsiteY452" fmla="*/ 12523 h 400715"/>
              <a:gd name="connsiteX453" fmla="*/ 43830 w 219151"/>
              <a:gd name="connsiteY453" fmla="*/ 7514 h 400715"/>
              <a:gd name="connsiteX454" fmla="*/ 43830 w 219151"/>
              <a:gd name="connsiteY454" fmla="*/ 5009 h 400715"/>
              <a:gd name="connsiteX455" fmla="*/ 38673 w 219151"/>
              <a:gd name="connsiteY455" fmla="*/ 2505 h 400715"/>
              <a:gd name="connsiteX456" fmla="*/ 36094 w 219151"/>
              <a:gd name="connsiteY456" fmla="*/ 0 h 40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219151" h="400715">
                <a:moveTo>
                  <a:pt x="126333" y="395706"/>
                </a:moveTo>
                <a:cubicBezTo>
                  <a:pt x="134067" y="398211"/>
                  <a:pt x="134067" y="398211"/>
                  <a:pt x="134067" y="398211"/>
                </a:cubicBezTo>
                <a:cubicBezTo>
                  <a:pt x="141803" y="398211"/>
                  <a:pt x="141803" y="398211"/>
                  <a:pt x="141803" y="398211"/>
                </a:cubicBezTo>
                <a:cubicBezTo>
                  <a:pt x="146959" y="395706"/>
                  <a:pt x="146959" y="395706"/>
                  <a:pt x="146959" y="395706"/>
                </a:cubicBezTo>
                <a:cubicBezTo>
                  <a:pt x="144380" y="400715"/>
                  <a:pt x="144380" y="400715"/>
                  <a:pt x="144380" y="400715"/>
                </a:cubicBezTo>
                <a:cubicBezTo>
                  <a:pt x="134067" y="400715"/>
                  <a:pt x="134067" y="400715"/>
                  <a:pt x="134067" y="400715"/>
                </a:cubicBezTo>
                <a:cubicBezTo>
                  <a:pt x="126333" y="395706"/>
                  <a:pt x="126333" y="395706"/>
                  <a:pt x="126333" y="395706"/>
                </a:cubicBezTo>
                <a:close/>
                <a:moveTo>
                  <a:pt x="149538" y="383184"/>
                </a:moveTo>
                <a:cubicBezTo>
                  <a:pt x="152116" y="385688"/>
                  <a:pt x="152116" y="385688"/>
                  <a:pt x="152116" y="385688"/>
                </a:cubicBezTo>
                <a:cubicBezTo>
                  <a:pt x="152116" y="385688"/>
                  <a:pt x="152116" y="390697"/>
                  <a:pt x="152116" y="390697"/>
                </a:cubicBezTo>
                <a:cubicBezTo>
                  <a:pt x="152116" y="390697"/>
                  <a:pt x="149538" y="385688"/>
                  <a:pt x="149538" y="385688"/>
                </a:cubicBezTo>
                <a:cubicBezTo>
                  <a:pt x="149538" y="383184"/>
                  <a:pt x="149538" y="383184"/>
                  <a:pt x="149538" y="383184"/>
                </a:cubicBezTo>
                <a:close/>
                <a:moveTo>
                  <a:pt x="116020" y="380679"/>
                </a:moveTo>
                <a:cubicBezTo>
                  <a:pt x="116020" y="383184"/>
                  <a:pt x="118599" y="383184"/>
                  <a:pt x="118599" y="383184"/>
                </a:cubicBezTo>
                <a:cubicBezTo>
                  <a:pt x="118599" y="385688"/>
                  <a:pt x="121176" y="388193"/>
                  <a:pt x="121176" y="388193"/>
                </a:cubicBezTo>
                <a:cubicBezTo>
                  <a:pt x="121176" y="395706"/>
                  <a:pt x="121176" y="395706"/>
                  <a:pt x="121176" y="395706"/>
                </a:cubicBezTo>
                <a:cubicBezTo>
                  <a:pt x="123755" y="395706"/>
                  <a:pt x="123755" y="395706"/>
                  <a:pt x="123755" y="395706"/>
                </a:cubicBezTo>
                <a:lnTo>
                  <a:pt x="126333" y="395706"/>
                </a:lnTo>
                <a:cubicBezTo>
                  <a:pt x="123755" y="398211"/>
                  <a:pt x="123755" y="398211"/>
                  <a:pt x="123755" y="398211"/>
                </a:cubicBezTo>
                <a:cubicBezTo>
                  <a:pt x="118599" y="395706"/>
                  <a:pt x="118599" y="395706"/>
                  <a:pt x="118599" y="395706"/>
                </a:cubicBezTo>
                <a:cubicBezTo>
                  <a:pt x="118599" y="388193"/>
                  <a:pt x="118599" y="388193"/>
                  <a:pt x="118599" y="388193"/>
                </a:cubicBezTo>
                <a:cubicBezTo>
                  <a:pt x="118599" y="388193"/>
                  <a:pt x="116020" y="388193"/>
                  <a:pt x="116020" y="385688"/>
                </a:cubicBezTo>
                <a:cubicBezTo>
                  <a:pt x="116020" y="380679"/>
                  <a:pt x="116020" y="380679"/>
                  <a:pt x="116020" y="380679"/>
                </a:cubicBezTo>
                <a:close/>
                <a:moveTo>
                  <a:pt x="149538" y="375671"/>
                </a:moveTo>
                <a:cubicBezTo>
                  <a:pt x="152116" y="375671"/>
                  <a:pt x="152116" y="375671"/>
                  <a:pt x="152116" y="375671"/>
                </a:cubicBezTo>
                <a:cubicBezTo>
                  <a:pt x="152116" y="375671"/>
                  <a:pt x="154693" y="375671"/>
                  <a:pt x="154693" y="375671"/>
                </a:cubicBezTo>
                <a:cubicBezTo>
                  <a:pt x="157272" y="378175"/>
                  <a:pt x="157272" y="378175"/>
                  <a:pt x="157272" y="378175"/>
                </a:cubicBezTo>
                <a:cubicBezTo>
                  <a:pt x="157272" y="378175"/>
                  <a:pt x="154693" y="378175"/>
                  <a:pt x="154693" y="378175"/>
                </a:cubicBezTo>
                <a:cubicBezTo>
                  <a:pt x="152116" y="378175"/>
                  <a:pt x="152116" y="378175"/>
                  <a:pt x="149538" y="378175"/>
                </a:cubicBezTo>
                <a:cubicBezTo>
                  <a:pt x="149538" y="378175"/>
                  <a:pt x="149538" y="380679"/>
                  <a:pt x="149538" y="383184"/>
                </a:cubicBezTo>
                <a:cubicBezTo>
                  <a:pt x="149538" y="383184"/>
                  <a:pt x="146959" y="380679"/>
                  <a:pt x="146959" y="378175"/>
                </a:cubicBezTo>
                <a:cubicBezTo>
                  <a:pt x="146959" y="378175"/>
                  <a:pt x="149538" y="375671"/>
                  <a:pt x="149538" y="375671"/>
                </a:cubicBezTo>
                <a:close/>
                <a:moveTo>
                  <a:pt x="116020" y="373166"/>
                </a:moveTo>
                <a:lnTo>
                  <a:pt x="116020" y="378175"/>
                </a:lnTo>
                <a:cubicBezTo>
                  <a:pt x="116020" y="378175"/>
                  <a:pt x="116020" y="378175"/>
                  <a:pt x="116020" y="380679"/>
                </a:cubicBezTo>
                <a:cubicBezTo>
                  <a:pt x="113442" y="383184"/>
                  <a:pt x="113442" y="383184"/>
                  <a:pt x="113442" y="383184"/>
                </a:cubicBezTo>
                <a:cubicBezTo>
                  <a:pt x="113442" y="380679"/>
                  <a:pt x="113442" y="380679"/>
                  <a:pt x="113442" y="380679"/>
                </a:cubicBezTo>
                <a:cubicBezTo>
                  <a:pt x="113442" y="378175"/>
                  <a:pt x="113442" y="378175"/>
                  <a:pt x="113442" y="378175"/>
                </a:cubicBezTo>
                <a:cubicBezTo>
                  <a:pt x="113442" y="375671"/>
                  <a:pt x="113442" y="373166"/>
                  <a:pt x="116020" y="373166"/>
                </a:cubicBezTo>
                <a:close/>
                <a:moveTo>
                  <a:pt x="108286" y="368157"/>
                </a:moveTo>
                <a:cubicBezTo>
                  <a:pt x="110863" y="368157"/>
                  <a:pt x="116020" y="370662"/>
                  <a:pt x="116020" y="370662"/>
                </a:cubicBezTo>
                <a:lnTo>
                  <a:pt x="116020" y="373166"/>
                </a:lnTo>
                <a:cubicBezTo>
                  <a:pt x="113442" y="373166"/>
                  <a:pt x="108286" y="370662"/>
                  <a:pt x="108286" y="368157"/>
                </a:cubicBezTo>
                <a:close/>
                <a:moveTo>
                  <a:pt x="149538" y="363148"/>
                </a:moveTo>
                <a:cubicBezTo>
                  <a:pt x="149538" y="363148"/>
                  <a:pt x="152116" y="363148"/>
                  <a:pt x="152116" y="365653"/>
                </a:cubicBezTo>
                <a:cubicBezTo>
                  <a:pt x="152116" y="365653"/>
                  <a:pt x="154693" y="368157"/>
                  <a:pt x="157272" y="368157"/>
                </a:cubicBezTo>
                <a:cubicBezTo>
                  <a:pt x="159851" y="370662"/>
                  <a:pt x="162429" y="370662"/>
                  <a:pt x="162429" y="370662"/>
                </a:cubicBezTo>
                <a:cubicBezTo>
                  <a:pt x="165006" y="375671"/>
                  <a:pt x="165006" y="375671"/>
                  <a:pt x="165006" y="375671"/>
                </a:cubicBezTo>
                <a:cubicBezTo>
                  <a:pt x="162429" y="378175"/>
                  <a:pt x="159851" y="378175"/>
                  <a:pt x="157272" y="378175"/>
                </a:cubicBezTo>
                <a:cubicBezTo>
                  <a:pt x="159851" y="378175"/>
                  <a:pt x="162429" y="375671"/>
                  <a:pt x="162429" y="373166"/>
                </a:cubicBezTo>
                <a:cubicBezTo>
                  <a:pt x="159851" y="373166"/>
                  <a:pt x="159851" y="370662"/>
                  <a:pt x="157272" y="370662"/>
                </a:cubicBezTo>
                <a:cubicBezTo>
                  <a:pt x="152116" y="368157"/>
                  <a:pt x="149538" y="365653"/>
                  <a:pt x="149538" y="365653"/>
                </a:cubicBezTo>
                <a:cubicBezTo>
                  <a:pt x="149538" y="365653"/>
                  <a:pt x="149538" y="363148"/>
                  <a:pt x="149538" y="363148"/>
                </a:cubicBezTo>
                <a:close/>
                <a:moveTo>
                  <a:pt x="105707" y="363148"/>
                </a:moveTo>
                <a:cubicBezTo>
                  <a:pt x="105707" y="363148"/>
                  <a:pt x="108286" y="365653"/>
                  <a:pt x="108286" y="368157"/>
                </a:cubicBezTo>
                <a:cubicBezTo>
                  <a:pt x="105707" y="368157"/>
                  <a:pt x="105707" y="363148"/>
                  <a:pt x="105707" y="363148"/>
                </a:cubicBezTo>
                <a:close/>
                <a:moveTo>
                  <a:pt x="152116" y="350626"/>
                </a:moveTo>
                <a:cubicBezTo>
                  <a:pt x="154693" y="350626"/>
                  <a:pt x="154693" y="350626"/>
                  <a:pt x="154693" y="350626"/>
                </a:cubicBezTo>
                <a:cubicBezTo>
                  <a:pt x="152116" y="353130"/>
                  <a:pt x="152116" y="353130"/>
                  <a:pt x="152116" y="353130"/>
                </a:cubicBezTo>
                <a:cubicBezTo>
                  <a:pt x="149538" y="353130"/>
                  <a:pt x="149538" y="353130"/>
                  <a:pt x="149538" y="353130"/>
                </a:cubicBezTo>
                <a:cubicBezTo>
                  <a:pt x="149538" y="355635"/>
                  <a:pt x="149538" y="355635"/>
                  <a:pt x="149538" y="355635"/>
                </a:cubicBezTo>
                <a:cubicBezTo>
                  <a:pt x="149538" y="358139"/>
                  <a:pt x="149538" y="358139"/>
                  <a:pt x="149538" y="360644"/>
                </a:cubicBezTo>
                <a:cubicBezTo>
                  <a:pt x="149538" y="360644"/>
                  <a:pt x="149538" y="360644"/>
                  <a:pt x="149538" y="363148"/>
                </a:cubicBezTo>
                <a:cubicBezTo>
                  <a:pt x="146959" y="363148"/>
                  <a:pt x="146959" y="360644"/>
                  <a:pt x="146959" y="360644"/>
                </a:cubicBezTo>
                <a:cubicBezTo>
                  <a:pt x="146959" y="358139"/>
                  <a:pt x="146959" y="355635"/>
                  <a:pt x="146959" y="355635"/>
                </a:cubicBezTo>
                <a:cubicBezTo>
                  <a:pt x="146959" y="353130"/>
                  <a:pt x="146959" y="353130"/>
                  <a:pt x="146959" y="353130"/>
                </a:cubicBezTo>
                <a:cubicBezTo>
                  <a:pt x="146959" y="353130"/>
                  <a:pt x="149538" y="350626"/>
                  <a:pt x="152116" y="350626"/>
                </a:cubicBezTo>
                <a:close/>
                <a:moveTo>
                  <a:pt x="97973" y="348121"/>
                </a:moveTo>
                <a:cubicBezTo>
                  <a:pt x="97973" y="350626"/>
                  <a:pt x="103129" y="358139"/>
                  <a:pt x="105707" y="363148"/>
                </a:cubicBezTo>
                <a:cubicBezTo>
                  <a:pt x="103129" y="363148"/>
                  <a:pt x="97973" y="353130"/>
                  <a:pt x="97973" y="348121"/>
                </a:cubicBezTo>
                <a:close/>
                <a:moveTo>
                  <a:pt x="155982" y="346869"/>
                </a:moveTo>
                <a:lnTo>
                  <a:pt x="155015" y="349687"/>
                </a:lnTo>
                <a:cubicBezTo>
                  <a:pt x="154693" y="350626"/>
                  <a:pt x="154693" y="350626"/>
                  <a:pt x="154693" y="350626"/>
                </a:cubicBezTo>
                <a:close/>
                <a:moveTo>
                  <a:pt x="82503" y="345617"/>
                </a:moveTo>
                <a:cubicBezTo>
                  <a:pt x="85082" y="345617"/>
                  <a:pt x="85082" y="345617"/>
                  <a:pt x="85082" y="345617"/>
                </a:cubicBezTo>
                <a:cubicBezTo>
                  <a:pt x="85082" y="345617"/>
                  <a:pt x="87660" y="345617"/>
                  <a:pt x="90237" y="345617"/>
                </a:cubicBezTo>
                <a:cubicBezTo>
                  <a:pt x="90237" y="345617"/>
                  <a:pt x="95395" y="348121"/>
                  <a:pt x="95395" y="348121"/>
                </a:cubicBezTo>
                <a:lnTo>
                  <a:pt x="90237" y="348121"/>
                </a:lnTo>
                <a:cubicBezTo>
                  <a:pt x="87660" y="348121"/>
                  <a:pt x="85082" y="348121"/>
                  <a:pt x="85082" y="348121"/>
                </a:cubicBezTo>
                <a:cubicBezTo>
                  <a:pt x="82503" y="345617"/>
                  <a:pt x="82503" y="345617"/>
                  <a:pt x="82503" y="345617"/>
                </a:cubicBezTo>
                <a:close/>
                <a:moveTo>
                  <a:pt x="157272" y="343112"/>
                </a:moveTo>
                <a:cubicBezTo>
                  <a:pt x="157272" y="343112"/>
                  <a:pt x="157272" y="343112"/>
                  <a:pt x="156950" y="344051"/>
                </a:cubicBezTo>
                <a:lnTo>
                  <a:pt x="155982" y="346869"/>
                </a:lnTo>
                <a:close/>
                <a:moveTo>
                  <a:pt x="69611" y="338104"/>
                </a:moveTo>
                <a:cubicBezTo>
                  <a:pt x="79924" y="340608"/>
                  <a:pt x="79924" y="340608"/>
                  <a:pt x="79924" y="340608"/>
                </a:cubicBezTo>
                <a:cubicBezTo>
                  <a:pt x="82503" y="345617"/>
                  <a:pt x="82503" y="345617"/>
                  <a:pt x="82503" y="345617"/>
                </a:cubicBezTo>
                <a:cubicBezTo>
                  <a:pt x="79924" y="343112"/>
                  <a:pt x="79924" y="343112"/>
                  <a:pt x="79924" y="343112"/>
                </a:cubicBezTo>
                <a:cubicBezTo>
                  <a:pt x="69611" y="338104"/>
                  <a:pt x="69611" y="338104"/>
                  <a:pt x="69611" y="338104"/>
                </a:cubicBezTo>
                <a:close/>
                <a:moveTo>
                  <a:pt x="174838" y="333720"/>
                </a:moveTo>
                <a:lnTo>
                  <a:pt x="164685" y="339356"/>
                </a:lnTo>
                <a:cubicBezTo>
                  <a:pt x="162429" y="340608"/>
                  <a:pt x="162429" y="340608"/>
                  <a:pt x="162429" y="340608"/>
                </a:cubicBezTo>
                <a:close/>
                <a:moveTo>
                  <a:pt x="180476" y="330590"/>
                </a:moveTo>
                <a:cubicBezTo>
                  <a:pt x="180476" y="330590"/>
                  <a:pt x="180476" y="330590"/>
                  <a:pt x="178220" y="331843"/>
                </a:cubicBezTo>
                <a:lnTo>
                  <a:pt x="174838" y="333720"/>
                </a:lnTo>
                <a:close/>
                <a:moveTo>
                  <a:pt x="182987" y="326688"/>
                </a:moveTo>
                <a:lnTo>
                  <a:pt x="182088" y="328086"/>
                </a:lnTo>
                <a:cubicBezTo>
                  <a:pt x="180476" y="330590"/>
                  <a:pt x="180476" y="330590"/>
                  <a:pt x="180476" y="330590"/>
                </a:cubicBezTo>
                <a:close/>
                <a:moveTo>
                  <a:pt x="190857" y="314457"/>
                </a:moveTo>
                <a:lnTo>
                  <a:pt x="187929" y="319007"/>
                </a:lnTo>
                <a:lnTo>
                  <a:pt x="182987" y="326688"/>
                </a:lnTo>
                <a:lnTo>
                  <a:pt x="185915" y="322138"/>
                </a:lnTo>
                <a:close/>
                <a:moveTo>
                  <a:pt x="193368" y="310554"/>
                </a:moveTo>
                <a:lnTo>
                  <a:pt x="190857" y="314457"/>
                </a:lnTo>
                <a:lnTo>
                  <a:pt x="191756" y="313059"/>
                </a:lnTo>
                <a:cubicBezTo>
                  <a:pt x="193368" y="310554"/>
                  <a:pt x="193368" y="310554"/>
                  <a:pt x="193368" y="310554"/>
                </a:cubicBezTo>
                <a:close/>
                <a:moveTo>
                  <a:pt x="36094" y="310554"/>
                </a:moveTo>
                <a:cubicBezTo>
                  <a:pt x="36094" y="310554"/>
                  <a:pt x="38673" y="313059"/>
                  <a:pt x="38673" y="313059"/>
                </a:cubicBezTo>
                <a:cubicBezTo>
                  <a:pt x="38673" y="313059"/>
                  <a:pt x="41252" y="320572"/>
                  <a:pt x="41252" y="320572"/>
                </a:cubicBezTo>
                <a:cubicBezTo>
                  <a:pt x="69611" y="338104"/>
                  <a:pt x="69611" y="338104"/>
                  <a:pt x="69611" y="338104"/>
                </a:cubicBezTo>
                <a:cubicBezTo>
                  <a:pt x="38673" y="320572"/>
                  <a:pt x="38673" y="320572"/>
                  <a:pt x="38673" y="320572"/>
                </a:cubicBezTo>
                <a:cubicBezTo>
                  <a:pt x="38673" y="320572"/>
                  <a:pt x="36094" y="315563"/>
                  <a:pt x="36094" y="313059"/>
                </a:cubicBezTo>
                <a:cubicBezTo>
                  <a:pt x="36094" y="313059"/>
                  <a:pt x="36094" y="313059"/>
                  <a:pt x="36094" y="310554"/>
                </a:cubicBezTo>
                <a:close/>
                <a:moveTo>
                  <a:pt x="38673" y="308050"/>
                </a:moveTo>
                <a:cubicBezTo>
                  <a:pt x="38673" y="308050"/>
                  <a:pt x="41252" y="313059"/>
                  <a:pt x="43830" y="313059"/>
                </a:cubicBezTo>
                <a:cubicBezTo>
                  <a:pt x="43830" y="313059"/>
                  <a:pt x="46407" y="313059"/>
                  <a:pt x="46407" y="313059"/>
                </a:cubicBezTo>
                <a:cubicBezTo>
                  <a:pt x="48986" y="308050"/>
                  <a:pt x="48986" y="308050"/>
                  <a:pt x="48986" y="308050"/>
                </a:cubicBezTo>
                <a:cubicBezTo>
                  <a:pt x="48986" y="313059"/>
                  <a:pt x="48986" y="313059"/>
                  <a:pt x="48986" y="313059"/>
                </a:cubicBezTo>
                <a:cubicBezTo>
                  <a:pt x="48986" y="313059"/>
                  <a:pt x="48986" y="315563"/>
                  <a:pt x="46407" y="315563"/>
                </a:cubicBezTo>
                <a:cubicBezTo>
                  <a:pt x="46407" y="315563"/>
                  <a:pt x="43830" y="315563"/>
                  <a:pt x="43830" y="315563"/>
                </a:cubicBezTo>
                <a:cubicBezTo>
                  <a:pt x="41252" y="313059"/>
                  <a:pt x="38673" y="308050"/>
                  <a:pt x="38673" y="308050"/>
                </a:cubicBezTo>
                <a:close/>
                <a:moveTo>
                  <a:pt x="36094" y="303041"/>
                </a:moveTo>
                <a:cubicBezTo>
                  <a:pt x="38673" y="303041"/>
                  <a:pt x="38673" y="308050"/>
                  <a:pt x="38673" y="308050"/>
                </a:cubicBezTo>
                <a:cubicBezTo>
                  <a:pt x="38673" y="308050"/>
                  <a:pt x="36094" y="305545"/>
                  <a:pt x="36094" y="303041"/>
                </a:cubicBezTo>
                <a:close/>
                <a:moveTo>
                  <a:pt x="25782" y="300536"/>
                </a:moveTo>
                <a:lnTo>
                  <a:pt x="28360" y="300536"/>
                </a:lnTo>
                <a:cubicBezTo>
                  <a:pt x="28360" y="303041"/>
                  <a:pt x="28360" y="303041"/>
                  <a:pt x="28360" y="303041"/>
                </a:cubicBezTo>
                <a:cubicBezTo>
                  <a:pt x="28360" y="303041"/>
                  <a:pt x="30939" y="305545"/>
                  <a:pt x="30939" y="308050"/>
                </a:cubicBezTo>
                <a:cubicBezTo>
                  <a:pt x="28360" y="308050"/>
                  <a:pt x="28360" y="305545"/>
                  <a:pt x="25782" y="303041"/>
                </a:cubicBezTo>
                <a:cubicBezTo>
                  <a:pt x="25782" y="303041"/>
                  <a:pt x="25782" y="300536"/>
                  <a:pt x="25782" y="300536"/>
                </a:cubicBezTo>
                <a:close/>
                <a:moveTo>
                  <a:pt x="41252" y="290519"/>
                </a:moveTo>
                <a:lnTo>
                  <a:pt x="42863" y="292084"/>
                </a:lnTo>
                <a:cubicBezTo>
                  <a:pt x="43830" y="293023"/>
                  <a:pt x="43830" y="293023"/>
                  <a:pt x="43830" y="293023"/>
                </a:cubicBezTo>
                <a:cubicBezTo>
                  <a:pt x="48986" y="298032"/>
                  <a:pt x="48986" y="298032"/>
                  <a:pt x="48986" y="298032"/>
                </a:cubicBezTo>
                <a:cubicBezTo>
                  <a:pt x="46407" y="305545"/>
                  <a:pt x="46407" y="305545"/>
                  <a:pt x="46407" y="305545"/>
                </a:cubicBezTo>
                <a:cubicBezTo>
                  <a:pt x="46407" y="298032"/>
                  <a:pt x="46407" y="298032"/>
                  <a:pt x="46407" y="298032"/>
                </a:cubicBezTo>
                <a:cubicBezTo>
                  <a:pt x="43830" y="295528"/>
                  <a:pt x="43830" y="295528"/>
                  <a:pt x="43830" y="295528"/>
                </a:cubicBezTo>
                <a:cubicBezTo>
                  <a:pt x="42541" y="293023"/>
                  <a:pt x="41897" y="291771"/>
                  <a:pt x="41574" y="291145"/>
                </a:cubicBezTo>
                <a:close/>
                <a:moveTo>
                  <a:pt x="34374" y="282168"/>
                </a:moveTo>
                <a:lnTo>
                  <a:pt x="41252" y="290519"/>
                </a:lnTo>
                <a:lnTo>
                  <a:pt x="41252" y="290519"/>
                </a:lnTo>
                <a:lnTo>
                  <a:pt x="36094" y="285510"/>
                </a:lnTo>
                <a:cubicBezTo>
                  <a:pt x="36094" y="285510"/>
                  <a:pt x="36094" y="285510"/>
                  <a:pt x="35128" y="283631"/>
                </a:cubicBezTo>
                <a:close/>
                <a:moveTo>
                  <a:pt x="30939" y="257961"/>
                </a:moveTo>
                <a:cubicBezTo>
                  <a:pt x="28360" y="270483"/>
                  <a:pt x="28360" y="270483"/>
                  <a:pt x="28360" y="270483"/>
                </a:cubicBezTo>
                <a:lnTo>
                  <a:pt x="34374" y="282168"/>
                </a:lnTo>
                <a:lnTo>
                  <a:pt x="32228" y="279562"/>
                </a:lnTo>
                <a:cubicBezTo>
                  <a:pt x="30939" y="277996"/>
                  <a:pt x="30939" y="277996"/>
                  <a:pt x="30939" y="277996"/>
                </a:cubicBezTo>
                <a:cubicBezTo>
                  <a:pt x="25782" y="270483"/>
                  <a:pt x="25782" y="270483"/>
                  <a:pt x="25782" y="270483"/>
                </a:cubicBezTo>
                <a:cubicBezTo>
                  <a:pt x="30939" y="257961"/>
                  <a:pt x="30939" y="257961"/>
                  <a:pt x="30939" y="257961"/>
                </a:cubicBezTo>
                <a:close/>
                <a:moveTo>
                  <a:pt x="33516" y="247943"/>
                </a:moveTo>
                <a:cubicBezTo>
                  <a:pt x="33516" y="247943"/>
                  <a:pt x="33516" y="250447"/>
                  <a:pt x="33516" y="252952"/>
                </a:cubicBezTo>
                <a:cubicBezTo>
                  <a:pt x="30939" y="252952"/>
                  <a:pt x="30939" y="252952"/>
                  <a:pt x="30939" y="252952"/>
                </a:cubicBezTo>
                <a:cubicBezTo>
                  <a:pt x="30939" y="257961"/>
                  <a:pt x="30939" y="257961"/>
                  <a:pt x="30939" y="257961"/>
                </a:cubicBezTo>
                <a:cubicBezTo>
                  <a:pt x="28360" y="252952"/>
                  <a:pt x="28360" y="252952"/>
                  <a:pt x="28360" y="252952"/>
                </a:cubicBezTo>
                <a:cubicBezTo>
                  <a:pt x="28360" y="252952"/>
                  <a:pt x="30939" y="250447"/>
                  <a:pt x="30939" y="250447"/>
                </a:cubicBezTo>
                <a:cubicBezTo>
                  <a:pt x="30939" y="250447"/>
                  <a:pt x="33516" y="247943"/>
                  <a:pt x="33516" y="247943"/>
                </a:cubicBezTo>
                <a:close/>
                <a:moveTo>
                  <a:pt x="36094" y="237925"/>
                </a:moveTo>
                <a:lnTo>
                  <a:pt x="38673" y="237925"/>
                </a:lnTo>
                <a:cubicBezTo>
                  <a:pt x="33516" y="242934"/>
                  <a:pt x="33516" y="242934"/>
                  <a:pt x="33516" y="242934"/>
                </a:cubicBezTo>
                <a:cubicBezTo>
                  <a:pt x="36094" y="237925"/>
                  <a:pt x="36094" y="237925"/>
                  <a:pt x="36094" y="237925"/>
                </a:cubicBezTo>
                <a:close/>
                <a:moveTo>
                  <a:pt x="33516" y="232916"/>
                </a:moveTo>
                <a:cubicBezTo>
                  <a:pt x="33516" y="232916"/>
                  <a:pt x="33516" y="232916"/>
                  <a:pt x="36094" y="232916"/>
                </a:cubicBezTo>
                <a:cubicBezTo>
                  <a:pt x="36094" y="232916"/>
                  <a:pt x="33516" y="232916"/>
                  <a:pt x="33516" y="235420"/>
                </a:cubicBezTo>
                <a:cubicBezTo>
                  <a:pt x="33516" y="235420"/>
                  <a:pt x="33516" y="237925"/>
                  <a:pt x="33516" y="237925"/>
                </a:cubicBezTo>
                <a:lnTo>
                  <a:pt x="30939" y="237925"/>
                </a:lnTo>
                <a:cubicBezTo>
                  <a:pt x="30939" y="235420"/>
                  <a:pt x="33516" y="232916"/>
                  <a:pt x="33516" y="232916"/>
                </a:cubicBezTo>
                <a:close/>
                <a:moveTo>
                  <a:pt x="208836" y="227907"/>
                </a:moveTo>
                <a:cubicBezTo>
                  <a:pt x="211415" y="232916"/>
                  <a:pt x="211415" y="232916"/>
                  <a:pt x="211415" y="232916"/>
                </a:cubicBezTo>
                <a:cubicBezTo>
                  <a:pt x="216572" y="240429"/>
                  <a:pt x="216572" y="240429"/>
                  <a:pt x="216572" y="240429"/>
                </a:cubicBezTo>
                <a:cubicBezTo>
                  <a:pt x="219151" y="260465"/>
                  <a:pt x="219151" y="260465"/>
                  <a:pt x="219151" y="260465"/>
                </a:cubicBezTo>
                <a:cubicBezTo>
                  <a:pt x="213994" y="260465"/>
                  <a:pt x="208836" y="265474"/>
                  <a:pt x="206259" y="267978"/>
                </a:cubicBezTo>
                <a:cubicBezTo>
                  <a:pt x="198523" y="288014"/>
                  <a:pt x="198523" y="288014"/>
                  <a:pt x="198523" y="288014"/>
                </a:cubicBezTo>
                <a:cubicBezTo>
                  <a:pt x="193368" y="310554"/>
                  <a:pt x="193368" y="310554"/>
                  <a:pt x="193368" y="310554"/>
                </a:cubicBezTo>
                <a:cubicBezTo>
                  <a:pt x="195947" y="288014"/>
                  <a:pt x="195947" y="288014"/>
                  <a:pt x="195947" y="288014"/>
                </a:cubicBezTo>
                <a:cubicBezTo>
                  <a:pt x="203681" y="267978"/>
                  <a:pt x="203681" y="267978"/>
                  <a:pt x="203681" y="267978"/>
                </a:cubicBezTo>
                <a:cubicBezTo>
                  <a:pt x="206259" y="265474"/>
                  <a:pt x="213994" y="260465"/>
                  <a:pt x="216572" y="260465"/>
                </a:cubicBezTo>
                <a:cubicBezTo>
                  <a:pt x="216572" y="257961"/>
                  <a:pt x="216572" y="250447"/>
                  <a:pt x="213994" y="240429"/>
                </a:cubicBezTo>
                <a:cubicBezTo>
                  <a:pt x="208836" y="232916"/>
                  <a:pt x="208836" y="232916"/>
                  <a:pt x="208836" y="232916"/>
                </a:cubicBezTo>
                <a:cubicBezTo>
                  <a:pt x="208836" y="227907"/>
                  <a:pt x="208836" y="227907"/>
                  <a:pt x="208836" y="227907"/>
                </a:cubicBezTo>
                <a:close/>
                <a:moveTo>
                  <a:pt x="33516" y="222898"/>
                </a:moveTo>
                <a:cubicBezTo>
                  <a:pt x="43830" y="225402"/>
                  <a:pt x="43830" y="225402"/>
                  <a:pt x="43830" y="225402"/>
                </a:cubicBezTo>
                <a:cubicBezTo>
                  <a:pt x="43830" y="230411"/>
                  <a:pt x="43830" y="230411"/>
                  <a:pt x="43830" y="230411"/>
                </a:cubicBezTo>
                <a:cubicBezTo>
                  <a:pt x="36094" y="232916"/>
                  <a:pt x="36094" y="232916"/>
                  <a:pt x="36094" y="232916"/>
                </a:cubicBezTo>
                <a:cubicBezTo>
                  <a:pt x="41252" y="227907"/>
                  <a:pt x="41252" y="227907"/>
                  <a:pt x="41252" y="227907"/>
                </a:cubicBezTo>
                <a:cubicBezTo>
                  <a:pt x="41252" y="225402"/>
                  <a:pt x="41252" y="225402"/>
                  <a:pt x="41252" y="225402"/>
                </a:cubicBezTo>
                <a:cubicBezTo>
                  <a:pt x="33516" y="222898"/>
                  <a:pt x="33516" y="222898"/>
                  <a:pt x="33516" y="222898"/>
                </a:cubicBezTo>
                <a:close/>
                <a:moveTo>
                  <a:pt x="36094" y="215385"/>
                </a:moveTo>
                <a:cubicBezTo>
                  <a:pt x="36094" y="215385"/>
                  <a:pt x="36094" y="215385"/>
                  <a:pt x="33516" y="222898"/>
                </a:cubicBezTo>
                <a:cubicBezTo>
                  <a:pt x="33516" y="222898"/>
                  <a:pt x="33516" y="222898"/>
                  <a:pt x="36094" y="215385"/>
                </a:cubicBezTo>
                <a:close/>
                <a:moveTo>
                  <a:pt x="170163" y="207871"/>
                </a:moveTo>
                <a:cubicBezTo>
                  <a:pt x="172742" y="210376"/>
                  <a:pt x="175321" y="215385"/>
                  <a:pt x="175321" y="217889"/>
                </a:cubicBezTo>
                <a:cubicBezTo>
                  <a:pt x="175321" y="217889"/>
                  <a:pt x="175321" y="220393"/>
                  <a:pt x="175321" y="220393"/>
                </a:cubicBezTo>
                <a:cubicBezTo>
                  <a:pt x="175321" y="222898"/>
                  <a:pt x="175321" y="222898"/>
                  <a:pt x="175321" y="222898"/>
                </a:cubicBezTo>
                <a:cubicBezTo>
                  <a:pt x="175321" y="225402"/>
                  <a:pt x="177898" y="222898"/>
                  <a:pt x="177898" y="222898"/>
                </a:cubicBezTo>
                <a:cubicBezTo>
                  <a:pt x="177898" y="222898"/>
                  <a:pt x="180476" y="220393"/>
                  <a:pt x="180476" y="220393"/>
                </a:cubicBezTo>
                <a:cubicBezTo>
                  <a:pt x="183055" y="220393"/>
                  <a:pt x="185634" y="220393"/>
                  <a:pt x="188211" y="220393"/>
                </a:cubicBezTo>
                <a:cubicBezTo>
                  <a:pt x="190789" y="220393"/>
                  <a:pt x="190789" y="220393"/>
                  <a:pt x="190789" y="220393"/>
                </a:cubicBezTo>
                <a:cubicBezTo>
                  <a:pt x="195947" y="220393"/>
                  <a:pt x="195947" y="220393"/>
                  <a:pt x="198523" y="220393"/>
                </a:cubicBezTo>
                <a:cubicBezTo>
                  <a:pt x="203681" y="222898"/>
                  <a:pt x="203681" y="222898"/>
                  <a:pt x="203681" y="222898"/>
                </a:cubicBezTo>
                <a:cubicBezTo>
                  <a:pt x="206259" y="227907"/>
                  <a:pt x="206259" y="227907"/>
                  <a:pt x="206259" y="227907"/>
                </a:cubicBezTo>
                <a:cubicBezTo>
                  <a:pt x="206259" y="227907"/>
                  <a:pt x="203681" y="227907"/>
                  <a:pt x="203681" y="227907"/>
                </a:cubicBezTo>
                <a:cubicBezTo>
                  <a:pt x="203681" y="225402"/>
                  <a:pt x="203681" y="225402"/>
                  <a:pt x="203681" y="225402"/>
                </a:cubicBezTo>
                <a:cubicBezTo>
                  <a:pt x="195947" y="222898"/>
                  <a:pt x="195947" y="222898"/>
                  <a:pt x="195947" y="222898"/>
                </a:cubicBezTo>
                <a:cubicBezTo>
                  <a:pt x="195947" y="222898"/>
                  <a:pt x="195947" y="222898"/>
                  <a:pt x="193368" y="222898"/>
                </a:cubicBezTo>
                <a:cubicBezTo>
                  <a:pt x="193368" y="222898"/>
                  <a:pt x="190789" y="222898"/>
                  <a:pt x="190789" y="222898"/>
                </a:cubicBezTo>
                <a:cubicBezTo>
                  <a:pt x="185634" y="220393"/>
                  <a:pt x="183055" y="220393"/>
                  <a:pt x="183055" y="222898"/>
                </a:cubicBezTo>
                <a:cubicBezTo>
                  <a:pt x="180476" y="222898"/>
                  <a:pt x="180476" y="222898"/>
                  <a:pt x="177898" y="225402"/>
                </a:cubicBezTo>
                <a:cubicBezTo>
                  <a:pt x="175321" y="227907"/>
                  <a:pt x="175321" y="225402"/>
                  <a:pt x="175321" y="225402"/>
                </a:cubicBezTo>
                <a:cubicBezTo>
                  <a:pt x="175321" y="225402"/>
                  <a:pt x="175321" y="225402"/>
                  <a:pt x="172742" y="225402"/>
                </a:cubicBezTo>
                <a:cubicBezTo>
                  <a:pt x="172742" y="220393"/>
                  <a:pt x="172742" y="220393"/>
                  <a:pt x="172742" y="220393"/>
                </a:cubicBezTo>
                <a:cubicBezTo>
                  <a:pt x="172742" y="220393"/>
                  <a:pt x="172742" y="217889"/>
                  <a:pt x="172742" y="217889"/>
                </a:cubicBezTo>
                <a:cubicBezTo>
                  <a:pt x="172742" y="215385"/>
                  <a:pt x="170163" y="210376"/>
                  <a:pt x="170163" y="207871"/>
                </a:cubicBezTo>
                <a:close/>
                <a:moveTo>
                  <a:pt x="157272" y="200358"/>
                </a:moveTo>
                <a:cubicBezTo>
                  <a:pt x="157272" y="200358"/>
                  <a:pt x="159851" y="200358"/>
                  <a:pt x="159851" y="200358"/>
                </a:cubicBezTo>
                <a:cubicBezTo>
                  <a:pt x="162429" y="202862"/>
                  <a:pt x="167585" y="202862"/>
                  <a:pt x="167585" y="202862"/>
                </a:cubicBezTo>
                <a:cubicBezTo>
                  <a:pt x="167585" y="202862"/>
                  <a:pt x="162429" y="202862"/>
                  <a:pt x="162429" y="202862"/>
                </a:cubicBezTo>
                <a:cubicBezTo>
                  <a:pt x="159851" y="202862"/>
                  <a:pt x="157272" y="202862"/>
                  <a:pt x="157272" y="202862"/>
                </a:cubicBezTo>
                <a:close/>
                <a:moveTo>
                  <a:pt x="156334" y="194438"/>
                </a:moveTo>
                <a:lnTo>
                  <a:pt x="157272" y="195349"/>
                </a:lnTo>
                <a:lnTo>
                  <a:pt x="157272" y="197853"/>
                </a:lnTo>
                <a:close/>
                <a:moveTo>
                  <a:pt x="146959" y="182826"/>
                </a:moveTo>
                <a:cubicBezTo>
                  <a:pt x="149538" y="185331"/>
                  <a:pt x="152116" y="190340"/>
                  <a:pt x="154693" y="190340"/>
                </a:cubicBezTo>
                <a:cubicBezTo>
                  <a:pt x="154693" y="190340"/>
                  <a:pt x="155338" y="191592"/>
                  <a:pt x="155982" y="193157"/>
                </a:cubicBezTo>
                <a:lnTo>
                  <a:pt x="156334" y="194438"/>
                </a:lnTo>
                <a:lnTo>
                  <a:pt x="152116" y="190340"/>
                </a:lnTo>
                <a:cubicBezTo>
                  <a:pt x="152116" y="190340"/>
                  <a:pt x="146959" y="182826"/>
                  <a:pt x="146959" y="182826"/>
                </a:cubicBezTo>
                <a:close/>
                <a:moveTo>
                  <a:pt x="30939" y="180322"/>
                </a:moveTo>
                <a:cubicBezTo>
                  <a:pt x="30939" y="180322"/>
                  <a:pt x="30939" y="180322"/>
                  <a:pt x="38673" y="182826"/>
                </a:cubicBezTo>
                <a:cubicBezTo>
                  <a:pt x="38673" y="187835"/>
                  <a:pt x="38673" y="187835"/>
                  <a:pt x="38673" y="187835"/>
                </a:cubicBezTo>
                <a:cubicBezTo>
                  <a:pt x="38673" y="187835"/>
                  <a:pt x="38673" y="190340"/>
                  <a:pt x="38673" y="192844"/>
                </a:cubicBezTo>
                <a:cubicBezTo>
                  <a:pt x="38673" y="195349"/>
                  <a:pt x="36094" y="202862"/>
                  <a:pt x="36094" y="202862"/>
                </a:cubicBezTo>
                <a:cubicBezTo>
                  <a:pt x="33516" y="207871"/>
                  <a:pt x="33516" y="207871"/>
                  <a:pt x="33516" y="207871"/>
                </a:cubicBezTo>
                <a:cubicBezTo>
                  <a:pt x="33516" y="207871"/>
                  <a:pt x="36094" y="210376"/>
                  <a:pt x="36094" y="215385"/>
                </a:cubicBezTo>
                <a:cubicBezTo>
                  <a:pt x="33516" y="212880"/>
                  <a:pt x="30939" y="207871"/>
                  <a:pt x="30939" y="207871"/>
                </a:cubicBezTo>
                <a:cubicBezTo>
                  <a:pt x="33516" y="202862"/>
                  <a:pt x="33516" y="202862"/>
                  <a:pt x="33516" y="202862"/>
                </a:cubicBezTo>
                <a:cubicBezTo>
                  <a:pt x="33516" y="202862"/>
                  <a:pt x="36094" y="195349"/>
                  <a:pt x="36094" y="192844"/>
                </a:cubicBezTo>
                <a:cubicBezTo>
                  <a:pt x="36094" y="190340"/>
                  <a:pt x="36094" y="187835"/>
                  <a:pt x="36094" y="187835"/>
                </a:cubicBezTo>
                <a:cubicBezTo>
                  <a:pt x="36094" y="185331"/>
                  <a:pt x="36094" y="185331"/>
                  <a:pt x="36094" y="185331"/>
                </a:cubicBezTo>
                <a:cubicBezTo>
                  <a:pt x="33516" y="182826"/>
                  <a:pt x="30939" y="180322"/>
                  <a:pt x="30939" y="180322"/>
                </a:cubicBezTo>
                <a:close/>
                <a:moveTo>
                  <a:pt x="141803" y="170304"/>
                </a:moveTo>
                <a:cubicBezTo>
                  <a:pt x="144380" y="172809"/>
                  <a:pt x="144380" y="172809"/>
                  <a:pt x="144380" y="172809"/>
                </a:cubicBezTo>
                <a:cubicBezTo>
                  <a:pt x="146959" y="180322"/>
                  <a:pt x="146959" y="180322"/>
                  <a:pt x="146959" y="180322"/>
                </a:cubicBezTo>
                <a:cubicBezTo>
                  <a:pt x="146959" y="180322"/>
                  <a:pt x="146959" y="182826"/>
                  <a:pt x="146959" y="182826"/>
                </a:cubicBezTo>
                <a:cubicBezTo>
                  <a:pt x="146959" y="182826"/>
                  <a:pt x="144380" y="182826"/>
                  <a:pt x="144380" y="180322"/>
                </a:cubicBezTo>
                <a:cubicBezTo>
                  <a:pt x="141803" y="170304"/>
                  <a:pt x="141803" y="170304"/>
                  <a:pt x="141803" y="170304"/>
                </a:cubicBezTo>
                <a:close/>
                <a:moveTo>
                  <a:pt x="146959" y="160286"/>
                </a:moveTo>
                <a:cubicBezTo>
                  <a:pt x="149538" y="160286"/>
                  <a:pt x="146959" y="162791"/>
                  <a:pt x="146959" y="165295"/>
                </a:cubicBezTo>
                <a:cubicBezTo>
                  <a:pt x="146959" y="165295"/>
                  <a:pt x="146959" y="167800"/>
                  <a:pt x="141803" y="170304"/>
                </a:cubicBezTo>
                <a:cubicBezTo>
                  <a:pt x="144380" y="167800"/>
                  <a:pt x="144380" y="165295"/>
                  <a:pt x="144380" y="165295"/>
                </a:cubicBezTo>
                <a:cubicBezTo>
                  <a:pt x="146959" y="162791"/>
                  <a:pt x="146959" y="160286"/>
                  <a:pt x="146959" y="160286"/>
                </a:cubicBezTo>
                <a:close/>
                <a:moveTo>
                  <a:pt x="36094" y="152773"/>
                </a:moveTo>
                <a:cubicBezTo>
                  <a:pt x="38673" y="155277"/>
                  <a:pt x="38673" y="160286"/>
                  <a:pt x="38673" y="160286"/>
                </a:cubicBezTo>
                <a:cubicBezTo>
                  <a:pt x="36094" y="160286"/>
                  <a:pt x="36094" y="162791"/>
                  <a:pt x="36094" y="162791"/>
                </a:cubicBezTo>
                <a:cubicBezTo>
                  <a:pt x="33516" y="162791"/>
                  <a:pt x="30939" y="165295"/>
                  <a:pt x="30939" y="165295"/>
                </a:cubicBezTo>
                <a:cubicBezTo>
                  <a:pt x="25782" y="170304"/>
                  <a:pt x="25782" y="170304"/>
                  <a:pt x="25782" y="170304"/>
                </a:cubicBezTo>
                <a:cubicBezTo>
                  <a:pt x="23203" y="172809"/>
                  <a:pt x="23203" y="172809"/>
                  <a:pt x="23203" y="172809"/>
                </a:cubicBezTo>
                <a:cubicBezTo>
                  <a:pt x="25782" y="177818"/>
                  <a:pt x="25782" y="177818"/>
                  <a:pt x="25782" y="177818"/>
                </a:cubicBezTo>
                <a:cubicBezTo>
                  <a:pt x="20626" y="172809"/>
                  <a:pt x="20626" y="172809"/>
                  <a:pt x="20626" y="172809"/>
                </a:cubicBezTo>
                <a:cubicBezTo>
                  <a:pt x="28360" y="167800"/>
                  <a:pt x="28360" y="167800"/>
                  <a:pt x="28360" y="167800"/>
                </a:cubicBezTo>
                <a:cubicBezTo>
                  <a:pt x="28360" y="165295"/>
                  <a:pt x="28360" y="165295"/>
                  <a:pt x="28360" y="165295"/>
                </a:cubicBezTo>
                <a:cubicBezTo>
                  <a:pt x="30939" y="162791"/>
                  <a:pt x="33516" y="162791"/>
                  <a:pt x="33516" y="162791"/>
                </a:cubicBezTo>
                <a:cubicBezTo>
                  <a:pt x="33516" y="162791"/>
                  <a:pt x="36094" y="160286"/>
                  <a:pt x="36094" y="160286"/>
                </a:cubicBezTo>
                <a:cubicBezTo>
                  <a:pt x="36094" y="157782"/>
                  <a:pt x="36094" y="155277"/>
                  <a:pt x="36094" y="152773"/>
                </a:cubicBezTo>
                <a:close/>
                <a:moveTo>
                  <a:pt x="28360" y="150268"/>
                </a:moveTo>
                <a:cubicBezTo>
                  <a:pt x="28360" y="150268"/>
                  <a:pt x="28360" y="150268"/>
                  <a:pt x="36094" y="152773"/>
                </a:cubicBezTo>
                <a:cubicBezTo>
                  <a:pt x="36094" y="152773"/>
                  <a:pt x="36094" y="152773"/>
                  <a:pt x="33516" y="152773"/>
                </a:cubicBezTo>
                <a:cubicBezTo>
                  <a:pt x="33516" y="152773"/>
                  <a:pt x="33516" y="152773"/>
                  <a:pt x="28360" y="150268"/>
                </a:cubicBezTo>
                <a:close/>
                <a:moveTo>
                  <a:pt x="134067" y="147764"/>
                </a:moveTo>
                <a:cubicBezTo>
                  <a:pt x="136646" y="150268"/>
                  <a:pt x="141803" y="152773"/>
                  <a:pt x="141803" y="152773"/>
                </a:cubicBezTo>
                <a:cubicBezTo>
                  <a:pt x="141803" y="152773"/>
                  <a:pt x="146959" y="157782"/>
                  <a:pt x="146959" y="160286"/>
                </a:cubicBezTo>
                <a:cubicBezTo>
                  <a:pt x="146959" y="160286"/>
                  <a:pt x="141803" y="155277"/>
                  <a:pt x="139225" y="155277"/>
                </a:cubicBezTo>
                <a:cubicBezTo>
                  <a:pt x="139225" y="155277"/>
                  <a:pt x="134067" y="150268"/>
                  <a:pt x="134067" y="147764"/>
                </a:cubicBezTo>
                <a:close/>
                <a:moveTo>
                  <a:pt x="136646" y="140250"/>
                </a:moveTo>
                <a:cubicBezTo>
                  <a:pt x="136646" y="142755"/>
                  <a:pt x="134067" y="142755"/>
                  <a:pt x="134067" y="142755"/>
                </a:cubicBezTo>
                <a:cubicBezTo>
                  <a:pt x="134067" y="142755"/>
                  <a:pt x="134067" y="145259"/>
                  <a:pt x="134067" y="147764"/>
                </a:cubicBezTo>
                <a:cubicBezTo>
                  <a:pt x="131491" y="145259"/>
                  <a:pt x="131491" y="142755"/>
                  <a:pt x="131491" y="142755"/>
                </a:cubicBezTo>
                <a:cubicBezTo>
                  <a:pt x="134067" y="140250"/>
                  <a:pt x="134067" y="140250"/>
                  <a:pt x="136646" y="140250"/>
                </a:cubicBezTo>
                <a:close/>
                <a:moveTo>
                  <a:pt x="41252" y="137746"/>
                </a:moveTo>
                <a:cubicBezTo>
                  <a:pt x="41252" y="140250"/>
                  <a:pt x="41252" y="145259"/>
                  <a:pt x="41252" y="145259"/>
                </a:cubicBezTo>
                <a:cubicBezTo>
                  <a:pt x="38673" y="145259"/>
                  <a:pt x="36094" y="147764"/>
                  <a:pt x="33516" y="147764"/>
                </a:cubicBezTo>
                <a:cubicBezTo>
                  <a:pt x="30939" y="147764"/>
                  <a:pt x="28360" y="147764"/>
                  <a:pt x="28360" y="147764"/>
                </a:cubicBezTo>
                <a:cubicBezTo>
                  <a:pt x="28360" y="147764"/>
                  <a:pt x="30939" y="147764"/>
                  <a:pt x="33516" y="145259"/>
                </a:cubicBezTo>
                <a:cubicBezTo>
                  <a:pt x="36094" y="145259"/>
                  <a:pt x="38673" y="142755"/>
                  <a:pt x="38673" y="142755"/>
                </a:cubicBezTo>
                <a:cubicBezTo>
                  <a:pt x="41252" y="142755"/>
                  <a:pt x="41252" y="140250"/>
                  <a:pt x="41252" y="137746"/>
                </a:cubicBezTo>
                <a:close/>
                <a:moveTo>
                  <a:pt x="139225" y="127728"/>
                </a:moveTo>
                <a:cubicBezTo>
                  <a:pt x="141803" y="127728"/>
                  <a:pt x="144380" y="130233"/>
                  <a:pt x="144380" y="132737"/>
                </a:cubicBezTo>
                <a:cubicBezTo>
                  <a:pt x="146959" y="132737"/>
                  <a:pt x="144380" y="135242"/>
                  <a:pt x="144380" y="135242"/>
                </a:cubicBezTo>
                <a:cubicBezTo>
                  <a:pt x="141803" y="137746"/>
                  <a:pt x="141803" y="137746"/>
                  <a:pt x="139225" y="140250"/>
                </a:cubicBezTo>
                <a:cubicBezTo>
                  <a:pt x="136646" y="140250"/>
                  <a:pt x="136646" y="140250"/>
                  <a:pt x="136646" y="140250"/>
                </a:cubicBezTo>
                <a:cubicBezTo>
                  <a:pt x="139225" y="137746"/>
                  <a:pt x="139225" y="137746"/>
                  <a:pt x="139225" y="137746"/>
                </a:cubicBezTo>
                <a:cubicBezTo>
                  <a:pt x="139225" y="137746"/>
                  <a:pt x="141803" y="135242"/>
                  <a:pt x="141803" y="135242"/>
                </a:cubicBezTo>
                <a:cubicBezTo>
                  <a:pt x="141803" y="132737"/>
                  <a:pt x="141803" y="132737"/>
                  <a:pt x="141803" y="132737"/>
                </a:cubicBezTo>
                <a:cubicBezTo>
                  <a:pt x="141803" y="132737"/>
                  <a:pt x="139225" y="127728"/>
                  <a:pt x="139225" y="127728"/>
                </a:cubicBezTo>
                <a:close/>
                <a:moveTo>
                  <a:pt x="140759" y="123256"/>
                </a:moveTo>
                <a:lnTo>
                  <a:pt x="139547" y="126789"/>
                </a:lnTo>
                <a:cubicBezTo>
                  <a:pt x="139225" y="127728"/>
                  <a:pt x="139225" y="127728"/>
                  <a:pt x="139225" y="127728"/>
                </a:cubicBezTo>
                <a:close/>
                <a:moveTo>
                  <a:pt x="141803" y="120215"/>
                </a:moveTo>
                <a:cubicBezTo>
                  <a:pt x="141803" y="120215"/>
                  <a:pt x="141803" y="120215"/>
                  <a:pt x="141481" y="121154"/>
                </a:cubicBezTo>
                <a:lnTo>
                  <a:pt x="140759" y="123256"/>
                </a:lnTo>
                <a:close/>
                <a:moveTo>
                  <a:pt x="38673" y="117710"/>
                </a:moveTo>
                <a:lnTo>
                  <a:pt x="38673" y="121780"/>
                </a:lnTo>
                <a:cubicBezTo>
                  <a:pt x="38673" y="122719"/>
                  <a:pt x="38673" y="122719"/>
                  <a:pt x="38673" y="122719"/>
                </a:cubicBezTo>
                <a:cubicBezTo>
                  <a:pt x="41252" y="130233"/>
                  <a:pt x="41252" y="130233"/>
                  <a:pt x="41252" y="130233"/>
                </a:cubicBezTo>
                <a:cubicBezTo>
                  <a:pt x="38673" y="135242"/>
                  <a:pt x="38673" y="135242"/>
                  <a:pt x="38673" y="135242"/>
                </a:cubicBezTo>
                <a:cubicBezTo>
                  <a:pt x="41252" y="135242"/>
                  <a:pt x="41252" y="135242"/>
                  <a:pt x="41252" y="135242"/>
                </a:cubicBezTo>
                <a:cubicBezTo>
                  <a:pt x="41252" y="135242"/>
                  <a:pt x="41252" y="137746"/>
                  <a:pt x="41252" y="137746"/>
                </a:cubicBezTo>
                <a:cubicBezTo>
                  <a:pt x="36094" y="135242"/>
                  <a:pt x="36094" y="135242"/>
                  <a:pt x="36094" y="135242"/>
                </a:cubicBezTo>
                <a:cubicBezTo>
                  <a:pt x="38673" y="130233"/>
                  <a:pt x="38673" y="130233"/>
                  <a:pt x="38673" y="130233"/>
                </a:cubicBezTo>
                <a:cubicBezTo>
                  <a:pt x="36094" y="122719"/>
                  <a:pt x="36094" y="122719"/>
                  <a:pt x="36094" y="122719"/>
                </a:cubicBezTo>
                <a:cubicBezTo>
                  <a:pt x="38673" y="117710"/>
                  <a:pt x="38673" y="117710"/>
                  <a:pt x="38673" y="117710"/>
                </a:cubicBezTo>
                <a:close/>
                <a:moveTo>
                  <a:pt x="25782" y="110197"/>
                </a:moveTo>
                <a:cubicBezTo>
                  <a:pt x="36094" y="112701"/>
                  <a:pt x="36094" y="112701"/>
                  <a:pt x="36094" y="112701"/>
                </a:cubicBezTo>
                <a:cubicBezTo>
                  <a:pt x="38673" y="115206"/>
                  <a:pt x="38673" y="115206"/>
                  <a:pt x="38673" y="115206"/>
                </a:cubicBezTo>
                <a:lnTo>
                  <a:pt x="38673" y="117710"/>
                </a:lnTo>
                <a:cubicBezTo>
                  <a:pt x="36094" y="115206"/>
                  <a:pt x="36094" y="115206"/>
                  <a:pt x="36094" y="115206"/>
                </a:cubicBezTo>
                <a:cubicBezTo>
                  <a:pt x="25782" y="110197"/>
                  <a:pt x="25782" y="110197"/>
                  <a:pt x="25782" y="110197"/>
                </a:cubicBezTo>
                <a:close/>
                <a:moveTo>
                  <a:pt x="139225" y="107692"/>
                </a:moveTo>
                <a:cubicBezTo>
                  <a:pt x="141803" y="120215"/>
                  <a:pt x="141803" y="120215"/>
                  <a:pt x="141803" y="120215"/>
                </a:cubicBezTo>
                <a:cubicBezTo>
                  <a:pt x="139225" y="117710"/>
                  <a:pt x="139225" y="117710"/>
                  <a:pt x="139225" y="117710"/>
                </a:cubicBezTo>
                <a:cubicBezTo>
                  <a:pt x="139225" y="107692"/>
                  <a:pt x="139225" y="107692"/>
                  <a:pt x="139225" y="107692"/>
                </a:cubicBezTo>
                <a:close/>
                <a:moveTo>
                  <a:pt x="12890" y="105188"/>
                </a:moveTo>
                <a:cubicBezTo>
                  <a:pt x="12890" y="106440"/>
                  <a:pt x="12890" y="107692"/>
                  <a:pt x="12890" y="107692"/>
                </a:cubicBezTo>
                <a:cubicBezTo>
                  <a:pt x="12890" y="107692"/>
                  <a:pt x="15469" y="110197"/>
                  <a:pt x="18047" y="110197"/>
                </a:cubicBezTo>
                <a:cubicBezTo>
                  <a:pt x="18047" y="110197"/>
                  <a:pt x="18047" y="110197"/>
                  <a:pt x="20626" y="110197"/>
                </a:cubicBezTo>
                <a:cubicBezTo>
                  <a:pt x="23203" y="110197"/>
                  <a:pt x="23203" y="110197"/>
                  <a:pt x="23203" y="110197"/>
                </a:cubicBezTo>
                <a:cubicBezTo>
                  <a:pt x="20626" y="110197"/>
                  <a:pt x="18047" y="112701"/>
                  <a:pt x="18047" y="112701"/>
                </a:cubicBezTo>
                <a:cubicBezTo>
                  <a:pt x="10313" y="110197"/>
                  <a:pt x="10313" y="107692"/>
                  <a:pt x="10313" y="107692"/>
                </a:cubicBezTo>
                <a:cubicBezTo>
                  <a:pt x="12890" y="107692"/>
                  <a:pt x="12890" y="105188"/>
                  <a:pt x="12890" y="105188"/>
                </a:cubicBezTo>
                <a:close/>
                <a:moveTo>
                  <a:pt x="10313" y="100179"/>
                </a:moveTo>
                <a:cubicBezTo>
                  <a:pt x="12890" y="102683"/>
                  <a:pt x="12890" y="102683"/>
                  <a:pt x="12890" y="102683"/>
                </a:cubicBezTo>
                <a:cubicBezTo>
                  <a:pt x="12890" y="102683"/>
                  <a:pt x="12890" y="103935"/>
                  <a:pt x="12890" y="105188"/>
                </a:cubicBezTo>
                <a:cubicBezTo>
                  <a:pt x="10313" y="102683"/>
                  <a:pt x="10313" y="102683"/>
                  <a:pt x="10313" y="102683"/>
                </a:cubicBezTo>
                <a:close/>
                <a:moveTo>
                  <a:pt x="12890" y="82648"/>
                </a:moveTo>
                <a:cubicBezTo>
                  <a:pt x="12890" y="87657"/>
                  <a:pt x="12890" y="87657"/>
                  <a:pt x="12890" y="87657"/>
                </a:cubicBezTo>
                <a:cubicBezTo>
                  <a:pt x="12890" y="87657"/>
                  <a:pt x="12890" y="90161"/>
                  <a:pt x="12890" y="90161"/>
                </a:cubicBezTo>
                <a:cubicBezTo>
                  <a:pt x="12890" y="90161"/>
                  <a:pt x="15469" y="92666"/>
                  <a:pt x="15469" y="92666"/>
                </a:cubicBezTo>
                <a:cubicBezTo>
                  <a:pt x="15469" y="95170"/>
                  <a:pt x="12890" y="97675"/>
                  <a:pt x="12890" y="97675"/>
                </a:cubicBezTo>
                <a:cubicBezTo>
                  <a:pt x="10313" y="100179"/>
                  <a:pt x="10313" y="100179"/>
                  <a:pt x="10313" y="100179"/>
                </a:cubicBezTo>
                <a:lnTo>
                  <a:pt x="10313" y="98301"/>
                </a:lnTo>
                <a:cubicBezTo>
                  <a:pt x="10313" y="97675"/>
                  <a:pt x="10313" y="97675"/>
                  <a:pt x="10313" y="97675"/>
                </a:cubicBezTo>
                <a:cubicBezTo>
                  <a:pt x="10313" y="97675"/>
                  <a:pt x="12890" y="92666"/>
                  <a:pt x="12890" y="92666"/>
                </a:cubicBezTo>
                <a:cubicBezTo>
                  <a:pt x="10313" y="90161"/>
                  <a:pt x="10313" y="87657"/>
                  <a:pt x="10313" y="87657"/>
                </a:cubicBezTo>
                <a:cubicBezTo>
                  <a:pt x="12890" y="82648"/>
                  <a:pt x="12890" y="82648"/>
                  <a:pt x="12890" y="82648"/>
                </a:cubicBezTo>
                <a:close/>
                <a:moveTo>
                  <a:pt x="139225" y="75134"/>
                </a:moveTo>
                <a:cubicBezTo>
                  <a:pt x="146959" y="82648"/>
                  <a:pt x="146959" y="82648"/>
                  <a:pt x="146959" y="82648"/>
                </a:cubicBezTo>
                <a:cubicBezTo>
                  <a:pt x="144380" y="90161"/>
                  <a:pt x="144380" y="90161"/>
                  <a:pt x="144380" y="90161"/>
                </a:cubicBezTo>
                <a:cubicBezTo>
                  <a:pt x="141803" y="95170"/>
                  <a:pt x="141803" y="95170"/>
                  <a:pt x="141803" y="95170"/>
                </a:cubicBezTo>
                <a:cubicBezTo>
                  <a:pt x="141803" y="95170"/>
                  <a:pt x="141803" y="100179"/>
                  <a:pt x="141803" y="100179"/>
                </a:cubicBezTo>
                <a:cubicBezTo>
                  <a:pt x="141803" y="100179"/>
                  <a:pt x="141803" y="105188"/>
                  <a:pt x="141803" y="105188"/>
                </a:cubicBezTo>
                <a:cubicBezTo>
                  <a:pt x="139225" y="107692"/>
                  <a:pt x="139225" y="107692"/>
                  <a:pt x="139225" y="107692"/>
                </a:cubicBezTo>
                <a:cubicBezTo>
                  <a:pt x="139225" y="105188"/>
                  <a:pt x="139225" y="105188"/>
                  <a:pt x="139225" y="105188"/>
                </a:cubicBezTo>
                <a:cubicBezTo>
                  <a:pt x="139225" y="102683"/>
                  <a:pt x="139225" y="100179"/>
                  <a:pt x="139225" y="100179"/>
                </a:cubicBezTo>
                <a:cubicBezTo>
                  <a:pt x="139225" y="97675"/>
                  <a:pt x="141803" y="95170"/>
                  <a:pt x="141803" y="92666"/>
                </a:cubicBezTo>
                <a:cubicBezTo>
                  <a:pt x="141803" y="87657"/>
                  <a:pt x="141803" y="87657"/>
                  <a:pt x="141803" y="87657"/>
                </a:cubicBezTo>
                <a:cubicBezTo>
                  <a:pt x="144380" y="82648"/>
                  <a:pt x="144380" y="82648"/>
                  <a:pt x="144380" y="82648"/>
                </a:cubicBezTo>
                <a:cubicBezTo>
                  <a:pt x="139225" y="75134"/>
                  <a:pt x="139225" y="75134"/>
                  <a:pt x="139225" y="75134"/>
                </a:cubicBezTo>
                <a:close/>
                <a:moveTo>
                  <a:pt x="12890" y="75134"/>
                </a:moveTo>
                <a:cubicBezTo>
                  <a:pt x="15469" y="75134"/>
                  <a:pt x="15469" y="77639"/>
                  <a:pt x="15469" y="80143"/>
                </a:cubicBezTo>
                <a:cubicBezTo>
                  <a:pt x="15469" y="80143"/>
                  <a:pt x="12890" y="82648"/>
                  <a:pt x="12890" y="82648"/>
                </a:cubicBezTo>
                <a:cubicBezTo>
                  <a:pt x="12890" y="80143"/>
                  <a:pt x="12890" y="80143"/>
                  <a:pt x="12890" y="80143"/>
                </a:cubicBezTo>
                <a:cubicBezTo>
                  <a:pt x="12890" y="77639"/>
                  <a:pt x="12890" y="75134"/>
                  <a:pt x="12890" y="75134"/>
                </a:cubicBezTo>
                <a:close/>
                <a:moveTo>
                  <a:pt x="2577" y="70125"/>
                </a:moveTo>
                <a:cubicBezTo>
                  <a:pt x="2577" y="70125"/>
                  <a:pt x="2577" y="70125"/>
                  <a:pt x="12890" y="75134"/>
                </a:cubicBezTo>
                <a:cubicBezTo>
                  <a:pt x="12890" y="75134"/>
                  <a:pt x="12890" y="75134"/>
                  <a:pt x="2577" y="70125"/>
                </a:cubicBezTo>
                <a:close/>
                <a:moveTo>
                  <a:pt x="7734" y="52594"/>
                </a:moveTo>
                <a:cubicBezTo>
                  <a:pt x="7734" y="57603"/>
                  <a:pt x="7734" y="57603"/>
                  <a:pt x="7734" y="57603"/>
                </a:cubicBezTo>
                <a:cubicBezTo>
                  <a:pt x="0" y="65116"/>
                  <a:pt x="0" y="65116"/>
                  <a:pt x="0" y="65116"/>
                </a:cubicBezTo>
                <a:lnTo>
                  <a:pt x="0" y="63238"/>
                </a:lnTo>
                <a:cubicBezTo>
                  <a:pt x="0" y="62612"/>
                  <a:pt x="0" y="62612"/>
                  <a:pt x="0" y="62612"/>
                </a:cubicBezTo>
                <a:cubicBezTo>
                  <a:pt x="5156" y="57603"/>
                  <a:pt x="5156" y="57603"/>
                  <a:pt x="5156" y="57603"/>
                </a:cubicBezTo>
                <a:cubicBezTo>
                  <a:pt x="7734" y="52594"/>
                  <a:pt x="7734" y="52594"/>
                  <a:pt x="7734" y="52594"/>
                </a:cubicBezTo>
                <a:close/>
                <a:moveTo>
                  <a:pt x="113442" y="42576"/>
                </a:moveTo>
                <a:cubicBezTo>
                  <a:pt x="113442" y="42576"/>
                  <a:pt x="118599" y="42576"/>
                  <a:pt x="123755" y="45081"/>
                </a:cubicBezTo>
                <a:cubicBezTo>
                  <a:pt x="126333" y="45081"/>
                  <a:pt x="126333" y="47585"/>
                  <a:pt x="126333" y="47585"/>
                </a:cubicBezTo>
                <a:cubicBezTo>
                  <a:pt x="128912" y="52594"/>
                  <a:pt x="134067" y="57603"/>
                  <a:pt x="134067" y="57603"/>
                </a:cubicBezTo>
                <a:cubicBezTo>
                  <a:pt x="136646" y="65116"/>
                  <a:pt x="136646" y="65116"/>
                  <a:pt x="136646" y="65116"/>
                </a:cubicBezTo>
                <a:cubicBezTo>
                  <a:pt x="136646" y="65116"/>
                  <a:pt x="139225" y="70125"/>
                  <a:pt x="139225" y="72630"/>
                </a:cubicBezTo>
                <a:cubicBezTo>
                  <a:pt x="139225" y="72630"/>
                  <a:pt x="139225" y="75134"/>
                  <a:pt x="139225" y="75134"/>
                </a:cubicBezTo>
                <a:cubicBezTo>
                  <a:pt x="139225" y="75134"/>
                  <a:pt x="139225" y="75134"/>
                  <a:pt x="136646" y="72630"/>
                </a:cubicBezTo>
                <a:cubicBezTo>
                  <a:pt x="136646" y="70125"/>
                  <a:pt x="134067" y="65116"/>
                  <a:pt x="134067" y="65116"/>
                </a:cubicBezTo>
                <a:cubicBezTo>
                  <a:pt x="131491" y="60107"/>
                  <a:pt x="131491" y="60107"/>
                  <a:pt x="131491" y="60107"/>
                </a:cubicBezTo>
                <a:cubicBezTo>
                  <a:pt x="131491" y="57603"/>
                  <a:pt x="126333" y="52594"/>
                  <a:pt x="126333" y="52594"/>
                </a:cubicBezTo>
                <a:cubicBezTo>
                  <a:pt x="126333" y="50090"/>
                  <a:pt x="123755" y="50090"/>
                  <a:pt x="123755" y="50090"/>
                </a:cubicBezTo>
                <a:cubicBezTo>
                  <a:pt x="123755" y="47585"/>
                  <a:pt x="123755" y="47585"/>
                  <a:pt x="121176" y="47585"/>
                </a:cubicBezTo>
                <a:cubicBezTo>
                  <a:pt x="118599" y="45081"/>
                  <a:pt x="113442" y="42576"/>
                  <a:pt x="113442" y="42576"/>
                </a:cubicBezTo>
                <a:close/>
                <a:moveTo>
                  <a:pt x="10313" y="40072"/>
                </a:moveTo>
                <a:cubicBezTo>
                  <a:pt x="12890" y="45081"/>
                  <a:pt x="12890" y="45081"/>
                  <a:pt x="12890" y="45081"/>
                </a:cubicBezTo>
                <a:cubicBezTo>
                  <a:pt x="10313" y="45081"/>
                  <a:pt x="10313" y="47585"/>
                  <a:pt x="10313" y="50090"/>
                </a:cubicBezTo>
                <a:cubicBezTo>
                  <a:pt x="10313" y="50090"/>
                  <a:pt x="10313" y="50090"/>
                  <a:pt x="7734" y="52594"/>
                </a:cubicBezTo>
                <a:cubicBezTo>
                  <a:pt x="7734" y="50090"/>
                  <a:pt x="7734" y="50090"/>
                  <a:pt x="7734" y="47585"/>
                </a:cubicBezTo>
                <a:cubicBezTo>
                  <a:pt x="7734" y="47585"/>
                  <a:pt x="10313" y="45081"/>
                  <a:pt x="10313" y="45081"/>
                </a:cubicBezTo>
                <a:cubicBezTo>
                  <a:pt x="10313" y="40072"/>
                  <a:pt x="10313" y="40072"/>
                  <a:pt x="10313" y="40072"/>
                </a:cubicBezTo>
                <a:close/>
                <a:moveTo>
                  <a:pt x="18047" y="32558"/>
                </a:moveTo>
                <a:cubicBezTo>
                  <a:pt x="18047" y="35063"/>
                  <a:pt x="15469" y="37567"/>
                  <a:pt x="15469" y="37567"/>
                </a:cubicBezTo>
                <a:cubicBezTo>
                  <a:pt x="12890" y="37567"/>
                  <a:pt x="12890" y="37567"/>
                  <a:pt x="12890" y="37567"/>
                </a:cubicBezTo>
                <a:cubicBezTo>
                  <a:pt x="10313" y="40072"/>
                  <a:pt x="10313" y="40072"/>
                  <a:pt x="10313" y="40072"/>
                </a:cubicBezTo>
                <a:cubicBezTo>
                  <a:pt x="10313" y="37567"/>
                  <a:pt x="10313" y="37567"/>
                  <a:pt x="10313" y="37567"/>
                </a:cubicBezTo>
                <a:cubicBezTo>
                  <a:pt x="12890" y="35063"/>
                  <a:pt x="12890" y="35063"/>
                  <a:pt x="12890" y="35063"/>
                </a:cubicBezTo>
                <a:cubicBezTo>
                  <a:pt x="12890" y="35063"/>
                  <a:pt x="15469" y="32558"/>
                  <a:pt x="18047" y="32558"/>
                </a:cubicBezTo>
                <a:close/>
                <a:moveTo>
                  <a:pt x="92816" y="22540"/>
                </a:moveTo>
                <a:cubicBezTo>
                  <a:pt x="95395" y="30054"/>
                  <a:pt x="95395" y="30054"/>
                  <a:pt x="95395" y="30054"/>
                </a:cubicBezTo>
                <a:cubicBezTo>
                  <a:pt x="100550" y="37567"/>
                  <a:pt x="100550" y="37567"/>
                  <a:pt x="100550" y="37567"/>
                </a:cubicBezTo>
                <a:cubicBezTo>
                  <a:pt x="103129" y="35063"/>
                  <a:pt x="103129" y="35063"/>
                  <a:pt x="103129" y="35063"/>
                </a:cubicBezTo>
                <a:cubicBezTo>
                  <a:pt x="108286" y="40072"/>
                  <a:pt x="108286" y="40072"/>
                  <a:pt x="108286" y="40072"/>
                </a:cubicBezTo>
                <a:cubicBezTo>
                  <a:pt x="113442" y="42576"/>
                  <a:pt x="113442" y="42576"/>
                  <a:pt x="113442" y="42576"/>
                </a:cubicBezTo>
                <a:cubicBezTo>
                  <a:pt x="108286" y="42576"/>
                  <a:pt x="108286" y="42576"/>
                  <a:pt x="108286" y="42576"/>
                </a:cubicBezTo>
                <a:cubicBezTo>
                  <a:pt x="103129" y="37567"/>
                  <a:pt x="103129" y="37567"/>
                  <a:pt x="103129" y="37567"/>
                </a:cubicBezTo>
                <a:cubicBezTo>
                  <a:pt x="100550" y="40072"/>
                  <a:pt x="100550" y="40072"/>
                  <a:pt x="100550" y="40072"/>
                </a:cubicBezTo>
                <a:cubicBezTo>
                  <a:pt x="92816" y="30054"/>
                  <a:pt x="92816" y="30054"/>
                  <a:pt x="92816" y="30054"/>
                </a:cubicBezTo>
                <a:cubicBezTo>
                  <a:pt x="92816" y="22540"/>
                  <a:pt x="92816" y="22540"/>
                  <a:pt x="92816" y="22540"/>
                </a:cubicBezTo>
                <a:close/>
                <a:moveTo>
                  <a:pt x="69611" y="15027"/>
                </a:moveTo>
                <a:cubicBezTo>
                  <a:pt x="69611" y="17532"/>
                  <a:pt x="61878" y="17532"/>
                  <a:pt x="61878" y="17532"/>
                </a:cubicBezTo>
                <a:cubicBezTo>
                  <a:pt x="61878" y="17532"/>
                  <a:pt x="67033" y="15027"/>
                  <a:pt x="69611" y="15027"/>
                </a:cubicBezTo>
                <a:close/>
                <a:moveTo>
                  <a:pt x="43830" y="15027"/>
                </a:moveTo>
                <a:cubicBezTo>
                  <a:pt x="46407" y="15027"/>
                  <a:pt x="46407" y="17532"/>
                  <a:pt x="46407" y="17532"/>
                </a:cubicBezTo>
                <a:cubicBezTo>
                  <a:pt x="48986" y="20036"/>
                  <a:pt x="48986" y="20036"/>
                  <a:pt x="48986" y="20036"/>
                </a:cubicBezTo>
                <a:cubicBezTo>
                  <a:pt x="48986" y="22540"/>
                  <a:pt x="51565" y="22540"/>
                  <a:pt x="51565" y="22540"/>
                </a:cubicBezTo>
                <a:cubicBezTo>
                  <a:pt x="56720" y="20036"/>
                  <a:pt x="56720" y="20036"/>
                  <a:pt x="56720" y="20036"/>
                </a:cubicBezTo>
                <a:cubicBezTo>
                  <a:pt x="61878" y="17532"/>
                  <a:pt x="61878" y="17532"/>
                  <a:pt x="61878" y="17532"/>
                </a:cubicBezTo>
                <a:cubicBezTo>
                  <a:pt x="59299" y="22540"/>
                  <a:pt x="59299" y="22540"/>
                  <a:pt x="59299" y="22540"/>
                </a:cubicBezTo>
                <a:cubicBezTo>
                  <a:pt x="51565" y="25045"/>
                  <a:pt x="51565" y="25045"/>
                  <a:pt x="51565" y="25045"/>
                </a:cubicBezTo>
                <a:cubicBezTo>
                  <a:pt x="51565" y="25045"/>
                  <a:pt x="48986" y="25045"/>
                  <a:pt x="48986" y="25045"/>
                </a:cubicBezTo>
                <a:cubicBezTo>
                  <a:pt x="48986" y="22540"/>
                  <a:pt x="46407" y="22540"/>
                  <a:pt x="46407" y="22540"/>
                </a:cubicBezTo>
                <a:cubicBezTo>
                  <a:pt x="46407" y="20036"/>
                  <a:pt x="46407" y="20036"/>
                  <a:pt x="46407" y="20036"/>
                </a:cubicBezTo>
                <a:cubicBezTo>
                  <a:pt x="43830" y="17532"/>
                  <a:pt x="43830" y="15027"/>
                  <a:pt x="43830" y="15027"/>
                </a:cubicBezTo>
                <a:close/>
                <a:moveTo>
                  <a:pt x="28360" y="12523"/>
                </a:moveTo>
                <a:cubicBezTo>
                  <a:pt x="23203" y="22540"/>
                  <a:pt x="23203" y="22540"/>
                  <a:pt x="23203" y="22540"/>
                </a:cubicBezTo>
                <a:cubicBezTo>
                  <a:pt x="20626" y="30054"/>
                  <a:pt x="20626" y="30054"/>
                  <a:pt x="20626" y="30054"/>
                </a:cubicBezTo>
                <a:cubicBezTo>
                  <a:pt x="20626" y="30054"/>
                  <a:pt x="20626" y="32558"/>
                  <a:pt x="18047" y="32558"/>
                </a:cubicBezTo>
                <a:cubicBezTo>
                  <a:pt x="18047" y="30054"/>
                  <a:pt x="18047" y="27549"/>
                  <a:pt x="18047" y="27549"/>
                </a:cubicBezTo>
                <a:cubicBezTo>
                  <a:pt x="28360" y="12523"/>
                  <a:pt x="28360" y="12523"/>
                  <a:pt x="28360" y="12523"/>
                </a:cubicBezTo>
                <a:close/>
                <a:moveTo>
                  <a:pt x="74769" y="10018"/>
                </a:moveTo>
                <a:cubicBezTo>
                  <a:pt x="79924" y="10018"/>
                  <a:pt x="79924" y="10018"/>
                  <a:pt x="79924" y="10018"/>
                </a:cubicBezTo>
                <a:cubicBezTo>
                  <a:pt x="82503" y="15027"/>
                  <a:pt x="82503" y="15027"/>
                  <a:pt x="82503" y="15027"/>
                </a:cubicBezTo>
                <a:cubicBezTo>
                  <a:pt x="87660" y="17532"/>
                  <a:pt x="87660" y="17532"/>
                  <a:pt x="87660" y="17532"/>
                </a:cubicBezTo>
                <a:cubicBezTo>
                  <a:pt x="92816" y="22540"/>
                  <a:pt x="92816" y="22540"/>
                  <a:pt x="92816" y="22540"/>
                </a:cubicBezTo>
                <a:cubicBezTo>
                  <a:pt x="74769" y="10018"/>
                  <a:pt x="74769" y="10018"/>
                  <a:pt x="74769" y="10018"/>
                </a:cubicBezTo>
                <a:close/>
                <a:moveTo>
                  <a:pt x="72190" y="10018"/>
                </a:moveTo>
                <a:cubicBezTo>
                  <a:pt x="74769" y="10018"/>
                  <a:pt x="74769" y="10018"/>
                  <a:pt x="74769" y="10018"/>
                </a:cubicBezTo>
                <a:cubicBezTo>
                  <a:pt x="72190" y="12523"/>
                  <a:pt x="72190" y="12523"/>
                  <a:pt x="72190" y="12523"/>
                </a:cubicBezTo>
                <a:cubicBezTo>
                  <a:pt x="72190" y="12523"/>
                  <a:pt x="69611" y="15027"/>
                  <a:pt x="69611" y="15027"/>
                </a:cubicBezTo>
                <a:cubicBezTo>
                  <a:pt x="69611" y="15027"/>
                  <a:pt x="69611" y="12523"/>
                  <a:pt x="72190" y="10018"/>
                </a:cubicBezTo>
                <a:close/>
                <a:moveTo>
                  <a:pt x="36094" y="0"/>
                </a:moveTo>
                <a:cubicBezTo>
                  <a:pt x="36094" y="2505"/>
                  <a:pt x="30939" y="5009"/>
                  <a:pt x="28360" y="10018"/>
                </a:cubicBezTo>
                <a:cubicBezTo>
                  <a:pt x="28360" y="12523"/>
                  <a:pt x="28360" y="12523"/>
                  <a:pt x="28360" y="12523"/>
                </a:cubicBezTo>
                <a:cubicBezTo>
                  <a:pt x="25782" y="10018"/>
                  <a:pt x="25782" y="10018"/>
                  <a:pt x="25782" y="10018"/>
                </a:cubicBezTo>
                <a:cubicBezTo>
                  <a:pt x="33516" y="0"/>
                  <a:pt x="36094" y="0"/>
                  <a:pt x="36094" y="0"/>
                </a:cubicBezTo>
                <a:close/>
                <a:moveTo>
                  <a:pt x="36094" y="0"/>
                </a:moveTo>
                <a:cubicBezTo>
                  <a:pt x="38673" y="0"/>
                  <a:pt x="41252" y="0"/>
                  <a:pt x="41252" y="0"/>
                </a:cubicBezTo>
                <a:cubicBezTo>
                  <a:pt x="43830" y="2505"/>
                  <a:pt x="43830" y="2505"/>
                  <a:pt x="43830" y="2505"/>
                </a:cubicBezTo>
                <a:cubicBezTo>
                  <a:pt x="46407" y="5009"/>
                  <a:pt x="46407" y="5009"/>
                  <a:pt x="46407" y="5009"/>
                </a:cubicBezTo>
                <a:cubicBezTo>
                  <a:pt x="46407" y="7514"/>
                  <a:pt x="46407" y="7514"/>
                  <a:pt x="46407" y="7514"/>
                </a:cubicBezTo>
                <a:cubicBezTo>
                  <a:pt x="46407" y="10018"/>
                  <a:pt x="43830" y="10018"/>
                  <a:pt x="43830" y="12523"/>
                </a:cubicBezTo>
                <a:cubicBezTo>
                  <a:pt x="43830" y="10018"/>
                  <a:pt x="43830" y="10018"/>
                  <a:pt x="43830" y="7514"/>
                </a:cubicBezTo>
                <a:cubicBezTo>
                  <a:pt x="43830" y="5009"/>
                  <a:pt x="43830" y="5009"/>
                  <a:pt x="43830" y="5009"/>
                </a:cubicBezTo>
                <a:cubicBezTo>
                  <a:pt x="38673" y="2505"/>
                  <a:pt x="38673" y="2505"/>
                  <a:pt x="38673" y="2505"/>
                </a:cubicBezTo>
                <a:cubicBezTo>
                  <a:pt x="38673" y="2505"/>
                  <a:pt x="36094" y="0"/>
                  <a:pt x="360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83" name="Text Placeholder 3782">
            <a:extLst>
              <a:ext uri="{FF2B5EF4-FFF2-40B4-BE49-F238E27FC236}">
                <a16:creationId xmlns:a16="http://schemas.microsoft.com/office/drawing/2014/main" id="{4D65D2BE-D3A2-DBF2-1875-32ACF045C75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84504" y="4226898"/>
            <a:ext cx="192066" cy="192333"/>
          </a:xfrm>
          <a:custGeom>
            <a:avLst/>
            <a:gdLst>
              <a:gd name="connsiteX0" fmla="*/ 75518 w 192066"/>
              <a:gd name="connsiteY0" fmla="*/ 702 h 192333"/>
              <a:gd name="connsiteX1" fmla="*/ 80698 w 192066"/>
              <a:gd name="connsiteY1" fmla="*/ 3208 h 192333"/>
              <a:gd name="connsiteX2" fmla="*/ 91058 w 192066"/>
              <a:gd name="connsiteY2" fmla="*/ 13236 h 192333"/>
              <a:gd name="connsiteX3" fmla="*/ 98827 w 192066"/>
              <a:gd name="connsiteY3" fmla="*/ 15743 h 192333"/>
              <a:gd name="connsiteX4" fmla="*/ 106597 w 192066"/>
              <a:gd name="connsiteY4" fmla="*/ 15743 h 192333"/>
              <a:gd name="connsiteX5" fmla="*/ 119547 w 192066"/>
              <a:gd name="connsiteY5" fmla="*/ 25771 h 192333"/>
              <a:gd name="connsiteX6" fmla="*/ 122137 w 192066"/>
              <a:gd name="connsiteY6" fmla="*/ 28277 h 192333"/>
              <a:gd name="connsiteX7" fmla="*/ 127317 w 192066"/>
              <a:gd name="connsiteY7" fmla="*/ 40810 h 192333"/>
              <a:gd name="connsiteX8" fmla="*/ 148037 w 192066"/>
              <a:gd name="connsiteY8" fmla="*/ 45824 h 192333"/>
              <a:gd name="connsiteX9" fmla="*/ 150627 w 192066"/>
              <a:gd name="connsiteY9" fmla="*/ 55852 h 192333"/>
              <a:gd name="connsiteX10" fmla="*/ 166166 w 192066"/>
              <a:gd name="connsiteY10" fmla="*/ 58359 h 192333"/>
              <a:gd name="connsiteX11" fmla="*/ 171346 w 192066"/>
              <a:gd name="connsiteY11" fmla="*/ 63373 h 192333"/>
              <a:gd name="connsiteX12" fmla="*/ 179116 w 192066"/>
              <a:gd name="connsiteY12" fmla="*/ 60865 h 192333"/>
              <a:gd name="connsiteX13" fmla="*/ 192066 w 192066"/>
              <a:gd name="connsiteY13" fmla="*/ 63373 h 192333"/>
              <a:gd name="connsiteX14" fmla="*/ 189476 w 192066"/>
              <a:gd name="connsiteY14" fmla="*/ 68385 h 192333"/>
              <a:gd name="connsiteX15" fmla="*/ 186886 w 192066"/>
              <a:gd name="connsiteY15" fmla="*/ 75906 h 192333"/>
              <a:gd name="connsiteX16" fmla="*/ 186886 w 192066"/>
              <a:gd name="connsiteY16" fmla="*/ 85934 h 192333"/>
              <a:gd name="connsiteX17" fmla="*/ 179116 w 192066"/>
              <a:gd name="connsiteY17" fmla="*/ 90948 h 192333"/>
              <a:gd name="connsiteX18" fmla="*/ 181706 w 192066"/>
              <a:gd name="connsiteY18" fmla="*/ 100973 h 192333"/>
              <a:gd name="connsiteX19" fmla="*/ 179116 w 192066"/>
              <a:gd name="connsiteY19" fmla="*/ 105987 h 192333"/>
              <a:gd name="connsiteX20" fmla="*/ 171346 w 192066"/>
              <a:gd name="connsiteY20" fmla="*/ 111001 h 192333"/>
              <a:gd name="connsiteX21" fmla="*/ 179116 w 192066"/>
              <a:gd name="connsiteY21" fmla="*/ 118522 h 192333"/>
              <a:gd name="connsiteX22" fmla="*/ 181706 w 192066"/>
              <a:gd name="connsiteY22" fmla="*/ 118522 h 192333"/>
              <a:gd name="connsiteX23" fmla="*/ 179116 w 192066"/>
              <a:gd name="connsiteY23" fmla="*/ 121028 h 192333"/>
              <a:gd name="connsiteX24" fmla="*/ 153217 w 192066"/>
              <a:gd name="connsiteY24" fmla="*/ 138575 h 192333"/>
              <a:gd name="connsiteX25" fmla="*/ 132497 w 192066"/>
              <a:gd name="connsiteY25" fmla="*/ 138575 h 192333"/>
              <a:gd name="connsiteX26" fmla="*/ 119547 w 192066"/>
              <a:gd name="connsiteY26" fmla="*/ 148603 h 192333"/>
              <a:gd name="connsiteX27" fmla="*/ 101417 w 192066"/>
              <a:gd name="connsiteY27" fmla="*/ 161138 h 192333"/>
              <a:gd name="connsiteX28" fmla="*/ 98827 w 192066"/>
              <a:gd name="connsiteY28" fmla="*/ 176177 h 192333"/>
              <a:gd name="connsiteX29" fmla="*/ 96237 w 192066"/>
              <a:gd name="connsiteY29" fmla="*/ 191219 h 192333"/>
              <a:gd name="connsiteX30" fmla="*/ 80698 w 192066"/>
              <a:gd name="connsiteY30" fmla="*/ 191219 h 192333"/>
              <a:gd name="connsiteX31" fmla="*/ 80698 w 192066"/>
              <a:gd name="connsiteY31" fmla="*/ 188713 h 192333"/>
              <a:gd name="connsiteX32" fmla="*/ 83288 w 192066"/>
              <a:gd name="connsiteY32" fmla="*/ 181191 h 192333"/>
              <a:gd name="connsiteX33" fmla="*/ 78108 w 192066"/>
              <a:gd name="connsiteY33" fmla="*/ 173671 h 192333"/>
              <a:gd name="connsiteX34" fmla="*/ 78108 w 192066"/>
              <a:gd name="connsiteY34" fmla="*/ 171164 h 192333"/>
              <a:gd name="connsiteX35" fmla="*/ 75518 w 192066"/>
              <a:gd name="connsiteY35" fmla="*/ 163644 h 192333"/>
              <a:gd name="connsiteX36" fmla="*/ 72928 w 192066"/>
              <a:gd name="connsiteY36" fmla="*/ 156124 h 192333"/>
              <a:gd name="connsiteX37" fmla="*/ 65158 w 192066"/>
              <a:gd name="connsiteY37" fmla="*/ 148603 h 192333"/>
              <a:gd name="connsiteX38" fmla="*/ 59978 w 192066"/>
              <a:gd name="connsiteY38" fmla="*/ 143589 h 192333"/>
              <a:gd name="connsiteX39" fmla="*/ 52208 w 192066"/>
              <a:gd name="connsiteY39" fmla="*/ 141083 h 192333"/>
              <a:gd name="connsiteX40" fmla="*/ 49618 w 192066"/>
              <a:gd name="connsiteY40" fmla="*/ 141083 h 192333"/>
              <a:gd name="connsiteX41" fmla="*/ 47028 w 192066"/>
              <a:gd name="connsiteY41" fmla="*/ 141083 h 192333"/>
              <a:gd name="connsiteX42" fmla="*/ 41848 w 192066"/>
              <a:gd name="connsiteY42" fmla="*/ 136069 h 192333"/>
              <a:gd name="connsiteX43" fmla="*/ 36668 w 192066"/>
              <a:gd name="connsiteY43" fmla="*/ 136069 h 192333"/>
              <a:gd name="connsiteX44" fmla="*/ 34078 w 192066"/>
              <a:gd name="connsiteY44" fmla="*/ 128550 h 192333"/>
              <a:gd name="connsiteX45" fmla="*/ 31488 w 192066"/>
              <a:gd name="connsiteY45" fmla="*/ 121028 h 192333"/>
              <a:gd name="connsiteX46" fmla="*/ 26309 w 192066"/>
              <a:gd name="connsiteY46" fmla="*/ 116014 h 192333"/>
              <a:gd name="connsiteX47" fmla="*/ 21129 w 192066"/>
              <a:gd name="connsiteY47" fmla="*/ 113508 h 192333"/>
              <a:gd name="connsiteX48" fmla="*/ 18539 w 192066"/>
              <a:gd name="connsiteY48" fmla="*/ 111001 h 192333"/>
              <a:gd name="connsiteX49" fmla="*/ 13359 w 192066"/>
              <a:gd name="connsiteY49" fmla="*/ 108495 h 192333"/>
              <a:gd name="connsiteX50" fmla="*/ 13359 w 192066"/>
              <a:gd name="connsiteY50" fmla="*/ 93454 h 192333"/>
              <a:gd name="connsiteX51" fmla="*/ 409 w 192066"/>
              <a:gd name="connsiteY51" fmla="*/ 83426 h 192333"/>
              <a:gd name="connsiteX52" fmla="*/ 18539 w 192066"/>
              <a:gd name="connsiteY52" fmla="*/ 78412 h 192333"/>
              <a:gd name="connsiteX53" fmla="*/ 23719 w 192066"/>
              <a:gd name="connsiteY53" fmla="*/ 70893 h 192333"/>
              <a:gd name="connsiteX54" fmla="*/ 31488 w 192066"/>
              <a:gd name="connsiteY54" fmla="*/ 68385 h 192333"/>
              <a:gd name="connsiteX55" fmla="*/ 39258 w 192066"/>
              <a:gd name="connsiteY55" fmla="*/ 65879 h 192333"/>
              <a:gd name="connsiteX56" fmla="*/ 47028 w 192066"/>
              <a:gd name="connsiteY56" fmla="*/ 60865 h 192333"/>
              <a:gd name="connsiteX57" fmla="*/ 49618 w 192066"/>
              <a:gd name="connsiteY57" fmla="*/ 58359 h 192333"/>
              <a:gd name="connsiteX58" fmla="*/ 47028 w 192066"/>
              <a:gd name="connsiteY58" fmla="*/ 50838 h 192333"/>
              <a:gd name="connsiteX59" fmla="*/ 62568 w 192066"/>
              <a:gd name="connsiteY59" fmla="*/ 35797 h 192333"/>
              <a:gd name="connsiteX60" fmla="*/ 65158 w 192066"/>
              <a:gd name="connsiteY60" fmla="*/ 23263 h 192333"/>
              <a:gd name="connsiteX61" fmla="*/ 59978 w 192066"/>
              <a:gd name="connsiteY61" fmla="*/ 18249 h 192333"/>
              <a:gd name="connsiteX62" fmla="*/ 57388 w 192066"/>
              <a:gd name="connsiteY62" fmla="*/ 10730 h 192333"/>
              <a:gd name="connsiteX63" fmla="*/ 62568 w 192066"/>
              <a:gd name="connsiteY63" fmla="*/ 8222 h 192333"/>
              <a:gd name="connsiteX64" fmla="*/ 75518 w 192066"/>
              <a:gd name="connsiteY64" fmla="*/ 702 h 19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92066" h="192333">
                <a:moveTo>
                  <a:pt x="75518" y="702"/>
                </a:moveTo>
                <a:cubicBezTo>
                  <a:pt x="80698" y="-1804"/>
                  <a:pt x="80698" y="3208"/>
                  <a:pt x="80698" y="3208"/>
                </a:cubicBezTo>
                <a:cubicBezTo>
                  <a:pt x="80698" y="3208"/>
                  <a:pt x="83288" y="10730"/>
                  <a:pt x="91058" y="13236"/>
                </a:cubicBezTo>
                <a:cubicBezTo>
                  <a:pt x="96237" y="15743"/>
                  <a:pt x="98827" y="15743"/>
                  <a:pt x="98827" y="15743"/>
                </a:cubicBezTo>
                <a:cubicBezTo>
                  <a:pt x="106597" y="15743"/>
                  <a:pt x="106597" y="15743"/>
                  <a:pt x="106597" y="15743"/>
                </a:cubicBezTo>
                <a:cubicBezTo>
                  <a:pt x="119547" y="25771"/>
                  <a:pt x="119547" y="25771"/>
                  <a:pt x="119547" y="25771"/>
                </a:cubicBezTo>
                <a:cubicBezTo>
                  <a:pt x="119547" y="25771"/>
                  <a:pt x="119547" y="25771"/>
                  <a:pt x="122137" y="28277"/>
                </a:cubicBezTo>
                <a:cubicBezTo>
                  <a:pt x="124727" y="30785"/>
                  <a:pt x="127317" y="40810"/>
                  <a:pt x="127317" y="40810"/>
                </a:cubicBezTo>
                <a:cubicBezTo>
                  <a:pt x="148037" y="45824"/>
                  <a:pt x="148037" y="45824"/>
                  <a:pt x="148037" y="45824"/>
                </a:cubicBezTo>
                <a:cubicBezTo>
                  <a:pt x="150627" y="55852"/>
                  <a:pt x="150627" y="55852"/>
                  <a:pt x="150627" y="55852"/>
                </a:cubicBezTo>
                <a:cubicBezTo>
                  <a:pt x="150627" y="55852"/>
                  <a:pt x="160986" y="55852"/>
                  <a:pt x="166166" y="58359"/>
                </a:cubicBezTo>
                <a:cubicBezTo>
                  <a:pt x="171346" y="58359"/>
                  <a:pt x="171346" y="63373"/>
                  <a:pt x="171346" y="63373"/>
                </a:cubicBezTo>
                <a:cubicBezTo>
                  <a:pt x="179116" y="60865"/>
                  <a:pt x="179116" y="60865"/>
                  <a:pt x="179116" y="60865"/>
                </a:cubicBezTo>
                <a:cubicBezTo>
                  <a:pt x="192066" y="63373"/>
                  <a:pt x="192066" y="63373"/>
                  <a:pt x="192066" y="63373"/>
                </a:cubicBezTo>
                <a:cubicBezTo>
                  <a:pt x="192066" y="63373"/>
                  <a:pt x="192066" y="65879"/>
                  <a:pt x="189476" y="68385"/>
                </a:cubicBezTo>
                <a:cubicBezTo>
                  <a:pt x="186886" y="68385"/>
                  <a:pt x="186886" y="73399"/>
                  <a:pt x="186886" y="75906"/>
                </a:cubicBezTo>
                <a:cubicBezTo>
                  <a:pt x="186886" y="80920"/>
                  <a:pt x="186886" y="83426"/>
                  <a:pt x="186886" y="85934"/>
                </a:cubicBezTo>
                <a:cubicBezTo>
                  <a:pt x="184296" y="90948"/>
                  <a:pt x="181706" y="88440"/>
                  <a:pt x="179116" y="90948"/>
                </a:cubicBezTo>
                <a:cubicBezTo>
                  <a:pt x="176526" y="90948"/>
                  <a:pt x="179116" y="95961"/>
                  <a:pt x="181706" y="100973"/>
                </a:cubicBezTo>
                <a:cubicBezTo>
                  <a:pt x="181706" y="103481"/>
                  <a:pt x="181706" y="103481"/>
                  <a:pt x="179116" y="105987"/>
                </a:cubicBezTo>
                <a:cubicBezTo>
                  <a:pt x="173936" y="111001"/>
                  <a:pt x="171346" y="111001"/>
                  <a:pt x="171346" y="111001"/>
                </a:cubicBezTo>
                <a:cubicBezTo>
                  <a:pt x="179116" y="118522"/>
                  <a:pt x="179116" y="118522"/>
                  <a:pt x="179116" y="118522"/>
                </a:cubicBezTo>
                <a:cubicBezTo>
                  <a:pt x="179116" y="118522"/>
                  <a:pt x="179116" y="118522"/>
                  <a:pt x="181706" y="118522"/>
                </a:cubicBezTo>
                <a:cubicBezTo>
                  <a:pt x="179116" y="121028"/>
                  <a:pt x="179116" y="121028"/>
                  <a:pt x="179116" y="121028"/>
                </a:cubicBezTo>
                <a:cubicBezTo>
                  <a:pt x="168756" y="126042"/>
                  <a:pt x="155807" y="121028"/>
                  <a:pt x="153217" y="138575"/>
                </a:cubicBezTo>
                <a:cubicBezTo>
                  <a:pt x="153217" y="168658"/>
                  <a:pt x="142857" y="138575"/>
                  <a:pt x="132497" y="138575"/>
                </a:cubicBezTo>
                <a:cubicBezTo>
                  <a:pt x="124727" y="138575"/>
                  <a:pt x="124727" y="143589"/>
                  <a:pt x="119547" y="148603"/>
                </a:cubicBezTo>
                <a:cubicBezTo>
                  <a:pt x="111777" y="153617"/>
                  <a:pt x="104007" y="156124"/>
                  <a:pt x="101417" y="161138"/>
                </a:cubicBezTo>
                <a:cubicBezTo>
                  <a:pt x="101417" y="166150"/>
                  <a:pt x="98827" y="171164"/>
                  <a:pt x="98827" y="176177"/>
                </a:cubicBezTo>
                <a:cubicBezTo>
                  <a:pt x="101417" y="183699"/>
                  <a:pt x="101417" y="191219"/>
                  <a:pt x="96237" y="191219"/>
                </a:cubicBezTo>
                <a:cubicBezTo>
                  <a:pt x="93648" y="191219"/>
                  <a:pt x="85878" y="193726"/>
                  <a:pt x="80698" y="191219"/>
                </a:cubicBezTo>
                <a:cubicBezTo>
                  <a:pt x="80698" y="188713"/>
                  <a:pt x="80698" y="188713"/>
                  <a:pt x="80698" y="188713"/>
                </a:cubicBezTo>
                <a:cubicBezTo>
                  <a:pt x="83288" y="181191"/>
                  <a:pt x="83288" y="181191"/>
                  <a:pt x="83288" y="181191"/>
                </a:cubicBezTo>
                <a:cubicBezTo>
                  <a:pt x="78108" y="173671"/>
                  <a:pt x="78108" y="173671"/>
                  <a:pt x="78108" y="173671"/>
                </a:cubicBezTo>
                <a:cubicBezTo>
                  <a:pt x="78108" y="173671"/>
                  <a:pt x="78108" y="173671"/>
                  <a:pt x="78108" y="171164"/>
                </a:cubicBezTo>
                <a:cubicBezTo>
                  <a:pt x="75518" y="168658"/>
                  <a:pt x="75518" y="163644"/>
                  <a:pt x="75518" y="163644"/>
                </a:cubicBezTo>
                <a:cubicBezTo>
                  <a:pt x="72928" y="156124"/>
                  <a:pt x="72928" y="156124"/>
                  <a:pt x="72928" y="156124"/>
                </a:cubicBezTo>
                <a:cubicBezTo>
                  <a:pt x="72928" y="156124"/>
                  <a:pt x="67748" y="151110"/>
                  <a:pt x="65158" y="148603"/>
                </a:cubicBezTo>
                <a:cubicBezTo>
                  <a:pt x="65158" y="148603"/>
                  <a:pt x="65158" y="146097"/>
                  <a:pt x="59978" y="143589"/>
                </a:cubicBezTo>
                <a:cubicBezTo>
                  <a:pt x="57388" y="143589"/>
                  <a:pt x="52208" y="141083"/>
                  <a:pt x="52208" y="141083"/>
                </a:cubicBezTo>
                <a:cubicBezTo>
                  <a:pt x="49618" y="141083"/>
                  <a:pt x="49618" y="141083"/>
                  <a:pt x="49618" y="141083"/>
                </a:cubicBezTo>
                <a:cubicBezTo>
                  <a:pt x="49618" y="141083"/>
                  <a:pt x="47028" y="141083"/>
                  <a:pt x="47028" y="141083"/>
                </a:cubicBezTo>
                <a:cubicBezTo>
                  <a:pt x="41848" y="136069"/>
                  <a:pt x="41848" y="136069"/>
                  <a:pt x="41848" y="136069"/>
                </a:cubicBezTo>
                <a:cubicBezTo>
                  <a:pt x="36668" y="136069"/>
                  <a:pt x="36668" y="136069"/>
                  <a:pt x="36668" y="136069"/>
                </a:cubicBezTo>
                <a:cubicBezTo>
                  <a:pt x="34078" y="128550"/>
                  <a:pt x="34078" y="128550"/>
                  <a:pt x="34078" y="128550"/>
                </a:cubicBezTo>
                <a:cubicBezTo>
                  <a:pt x="31488" y="121028"/>
                  <a:pt x="31488" y="121028"/>
                  <a:pt x="31488" y="121028"/>
                </a:cubicBezTo>
                <a:cubicBezTo>
                  <a:pt x="26309" y="116014"/>
                  <a:pt x="26309" y="116014"/>
                  <a:pt x="26309" y="116014"/>
                </a:cubicBezTo>
                <a:cubicBezTo>
                  <a:pt x="21129" y="113508"/>
                  <a:pt x="21129" y="113508"/>
                  <a:pt x="21129" y="113508"/>
                </a:cubicBezTo>
                <a:cubicBezTo>
                  <a:pt x="18539" y="111001"/>
                  <a:pt x="18539" y="111001"/>
                  <a:pt x="18539" y="111001"/>
                </a:cubicBezTo>
                <a:cubicBezTo>
                  <a:pt x="13359" y="108495"/>
                  <a:pt x="13359" y="108495"/>
                  <a:pt x="13359" y="108495"/>
                </a:cubicBezTo>
                <a:cubicBezTo>
                  <a:pt x="10769" y="103481"/>
                  <a:pt x="15949" y="98467"/>
                  <a:pt x="13359" y="93454"/>
                </a:cubicBezTo>
                <a:cubicBezTo>
                  <a:pt x="8179" y="88440"/>
                  <a:pt x="-2181" y="83426"/>
                  <a:pt x="409" y="83426"/>
                </a:cubicBezTo>
                <a:cubicBezTo>
                  <a:pt x="2999" y="78412"/>
                  <a:pt x="13359" y="80920"/>
                  <a:pt x="18539" y="78412"/>
                </a:cubicBezTo>
                <a:cubicBezTo>
                  <a:pt x="21129" y="78412"/>
                  <a:pt x="21129" y="73399"/>
                  <a:pt x="23719" y="70893"/>
                </a:cubicBezTo>
                <a:cubicBezTo>
                  <a:pt x="26309" y="70893"/>
                  <a:pt x="31488" y="73399"/>
                  <a:pt x="31488" y="68385"/>
                </a:cubicBezTo>
                <a:cubicBezTo>
                  <a:pt x="31488" y="63373"/>
                  <a:pt x="36668" y="63373"/>
                  <a:pt x="39258" y="65879"/>
                </a:cubicBezTo>
                <a:cubicBezTo>
                  <a:pt x="39258" y="65879"/>
                  <a:pt x="41848" y="65879"/>
                  <a:pt x="47028" y="60865"/>
                </a:cubicBezTo>
                <a:cubicBezTo>
                  <a:pt x="54798" y="58359"/>
                  <a:pt x="49618" y="58359"/>
                  <a:pt x="49618" y="58359"/>
                </a:cubicBezTo>
                <a:cubicBezTo>
                  <a:pt x="47028" y="50838"/>
                  <a:pt x="47028" y="50838"/>
                  <a:pt x="47028" y="50838"/>
                </a:cubicBezTo>
                <a:cubicBezTo>
                  <a:pt x="62568" y="35797"/>
                  <a:pt x="62568" y="35797"/>
                  <a:pt x="62568" y="35797"/>
                </a:cubicBezTo>
                <a:cubicBezTo>
                  <a:pt x="65158" y="23263"/>
                  <a:pt x="65158" y="23263"/>
                  <a:pt x="65158" y="23263"/>
                </a:cubicBezTo>
                <a:cubicBezTo>
                  <a:pt x="65158" y="23263"/>
                  <a:pt x="62568" y="20757"/>
                  <a:pt x="59978" y="18249"/>
                </a:cubicBezTo>
                <a:cubicBezTo>
                  <a:pt x="54798" y="13236"/>
                  <a:pt x="57388" y="13236"/>
                  <a:pt x="57388" y="10730"/>
                </a:cubicBezTo>
                <a:cubicBezTo>
                  <a:pt x="59978" y="8222"/>
                  <a:pt x="62568" y="8222"/>
                  <a:pt x="62568" y="8222"/>
                </a:cubicBezTo>
                <a:cubicBezTo>
                  <a:pt x="65158" y="5716"/>
                  <a:pt x="70338" y="5716"/>
                  <a:pt x="75518" y="70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82" name="Text Placeholder 3781">
            <a:extLst>
              <a:ext uri="{FF2B5EF4-FFF2-40B4-BE49-F238E27FC236}">
                <a16:creationId xmlns:a16="http://schemas.microsoft.com/office/drawing/2014/main" id="{70426AEA-EBE8-E769-1437-F7980939549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22940" y="4215440"/>
            <a:ext cx="200474" cy="222083"/>
          </a:xfrm>
          <a:custGeom>
            <a:avLst/>
            <a:gdLst>
              <a:gd name="connsiteX0" fmla="*/ 118228 w 200474"/>
              <a:gd name="connsiteY0" fmla="*/ 219587 h 222083"/>
              <a:gd name="connsiteX1" fmla="*/ 118228 w 200474"/>
              <a:gd name="connsiteY1" fmla="*/ 222083 h 222083"/>
              <a:gd name="connsiteX2" fmla="*/ 116637 w 200474"/>
              <a:gd name="connsiteY2" fmla="*/ 221132 h 222083"/>
              <a:gd name="connsiteX3" fmla="*/ 113373 w 200474"/>
              <a:gd name="connsiteY3" fmla="*/ 219310 h 222083"/>
              <a:gd name="connsiteX4" fmla="*/ 114051 w 200474"/>
              <a:gd name="connsiteY4" fmla="*/ 219588 h 222083"/>
              <a:gd name="connsiteX5" fmla="*/ 116637 w 200474"/>
              <a:gd name="connsiteY5" fmla="*/ 221132 h 222083"/>
              <a:gd name="connsiteX6" fmla="*/ 115657 w 200474"/>
              <a:gd name="connsiteY6" fmla="*/ 222083 h 222083"/>
              <a:gd name="connsiteX7" fmla="*/ 113409 w 200474"/>
              <a:gd name="connsiteY7" fmla="*/ 219588 h 222083"/>
              <a:gd name="connsiteX8" fmla="*/ 43692 w 200474"/>
              <a:gd name="connsiteY8" fmla="*/ 0 h 222083"/>
              <a:gd name="connsiteX9" fmla="*/ 46263 w 200474"/>
              <a:gd name="connsiteY9" fmla="*/ 2495 h 222083"/>
              <a:gd name="connsiteX10" fmla="*/ 48832 w 200474"/>
              <a:gd name="connsiteY10" fmla="*/ 4990 h 222083"/>
              <a:gd name="connsiteX11" fmla="*/ 51403 w 200474"/>
              <a:gd name="connsiteY11" fmla="*/ 4990 h 222083"/>
              <a:gd name="connsiteX12" fmla="*/ 53973 w 200474"/>
              <a:gd name="connsiteY12" fmla="*/ 2495 h 222083"/>
              <a:gd name="connsiteX13" fmla="*/ 59113 w 200474"/>
              <a:gd name="connsiteY13" fmla="*/ 0 h 222083"/>
              <a:gd name="connsiteX14" fmla="*/ 64254 w 200474"/>
              <a:gd name="connsiteY14" fmla="*/ 0 h 222083"/>
              <a:gd name="connsiteX15" fmla="*/ 61684 w 200474"/>
              <a:gd name="connsiteY15" fmla="*/ 4990 h 222083"/>
              <a:gd name="connsiteX16" fmla="*/ 64254 w 200474"/>
              <a:gd name="connsiteY16" fmla="*/ 7484 h 222083"/>
              <a:gd name="connsiteX17" fmla="*/ 66825 w 200474"/>
              <a:gd name="connsiteY17" fmla="*/ 12476 h 222083"/>
              <a:gd name="connsiteX18" fmla="*/ 74535 w 200474"/>
              <a:gd name="connsiteY18" fmla="*/ 12476 h 222083"/>
              <a:gd name="connsiteX19" fmla="*/ 77104 w 200474"/>
              <a:gd name="connsiteY19" fmla="*/ 14970 h 222083"/>
              <a:gd name="connsiteX20" fmla="*/ 84816 w 200474"/>
              <a:gd name="connsiteY20" fmla="*/ 17467 h 222083"/>
              <a:gd name="connsiteX21" fmla="*/ 87385 w 200474"/>
              <a:gd name="connsiteY21" fmla="*/ 22457 h 222083"/>
              <a:gd name="connsiteX22" fmla="*/ 97666 w 200474"/>
              <a:gd name="connsiteY22" fmla="*/ 24953 h 222083"/>
              <a:gd name="connsiteX23" fmla="*/ 97666 w 200474"/>
              <a:gd name="connsiteY23" fmla="*/ 29943 h 222083"/>
              <a:gd name="connsiteX24" fmla="*/ 100237 w 200474"/>
              <a:gd name="connsiteY24" fmla="*/ 34934 h 222083"/>
              <a:gd name="connsiteX25" fmla="*/ 102807 w 200474"/>
              <a:gd name="connsiteY25" fmla="*/ 34934 h 222083"/>
              <a:gd name="connsiteX26" fmla="*/ 105376 w 200474"/>
              <a:gd name="connsiteY26" fmla="*/ 34934 h 222083"/>
              <a:gd name="connsiteX27" fmla="*/ 110517 w 200474"/>
              <a:gd name="connsiteY27" fmla="*/ 39925 h 222083"/>
              <a:gd name="connsiteX28" fmla="*/ 118228 w 200474"/>
              <a:gd name="connsiteY28" fmla="*/ 42420 h 222083"/>
              <a:gd name="connsiteX29" fmla="*/ 120798 w 200474"/>
              <a:gd name="connsiteY29" fmla="*/ 39925 h 222083"/>
              <a:gd name="connsiteX30" fmla="*/ 123369 w 200474"/>
              <a:gd name="connsiteY30" fmla="*/ 39925 h 222083"/>
              <a:gd name="connsiteX31" fmla="*/ 128509 w 200474"/>
              <a:gd name="connsiteY31" fmla="*/ 47409 h 222083"/>
              <a:gd name="connsiteX32" fmla="*/ 133650 w 200474"/>
              <a:gd name="connsiteY32" fmla="*/ 47409 h 222083"/>
              <a:gd name="connsiteX33" fmla="*/ 141359 w 200474"/>
              <a:gd name="connsiteY33" fmla="*/ 44915 h 222083"/>
              <a:gd name="connsiteX34" fmla="*/ 146500 w 200474"/>
              <a:gd name="connsiteY34" fmla="*/ 42420 h 222083"/>
              <a:gd name="connsiteX35" fmla="*/ 149069 w 200474"/>
              <a:gd name="connsiteY35" fmla="*/ 42420 h 222083"/>
              <a:gd name="connsiteX36" fmla="*/ 149069 w 200474"/>
              <a:gd name="connsiteY36" fmla="*/ 47409 h 222083"/>
              <a:gd name="connsiteX37" fmla="*/ 159350 w 200474"/>
              <a:gd name="connsiteY37" fmla="*/ 49906 h 222083"/>
              <a:gd name="connsiteX38" fmla="*/ 167062 w 200474"/>
              <a:gd name="connsiteY38" fmla="*/ 57392 h 222083"/>
              <a:gd name="connsiteX39" fmla="*/ 174772 w 200474"/>
              <a:gd name="connsiteY39" fmla="*/ 57392 h 222083"/>
              <a:gd name="connsiteX40" fmla="*/ 182481 w 200474"/>
              <a:gd name="connsiteY40" fmla="*/ 62382 h 222083"/>
              <a:gd name="connsiteX41" fmla="*/ 187622 w 200474"/>
              <a:gd name="connsiteY41" fmla="*/ 64878 h 222083"/>
              <a:gd name="connsiteX42" fmla="*/ 200474 w 200474"/>
              <a:gd name="connsiteY42" fmla="*/ 77354 h 222083"/>
              <a:gd name="connsiteX43" fmla="*/ 192762 w 200474"/>
              <a:gd name="connsiteY43" fmla="*/ 79850 h 222083"/>
              <a:gd name="connsiteX44" fmla="*/ 185053 w 200474"/>
              <a:gd name="connsiteY44" fmla="*/ 82345 h 222083"/>
              <a:gd name="connsiteX45" fmla="*/ 179912 w 200474"/>
              <a:gd name="connsiteY45" fmla="*/ 89831 h 222083"/>
              <a:gd name="connsiteX46" fmla="*/ 161921 w 200474"/>
              <a:gd name="connsiteY46" fmla="*/ 94820 h 222083"/>
              <a:gd name="connsiteX47" fmla="*/ 172200 w 200474"/>
              <a:gd name="connsiteY47" fmla="*/ 102306 h 222083"/>
              <a:gd name="connsiteX48" fmla="*/ 174772 w 200474"/>
              <a:gd name="connsiteY48" fmla="*/ 104803 h 222083"/>
              <a:gd name="connsiteX49" fmla="*/ 174772 w 200474"/>
              <a:gd name="connsiteY49" fmla="*/ 119775 h 222083"/>
              <a:gd name="connsiteX50" fmla="*/ 172200 w 200474"/>
              <a:gd name="connsiteY50" fmla="*/ 119775 h 222083"/>
              <a:gd name="connsiteX51" fmla="*/ 169631 w 200474"/>
              <a:gd name="connsiteY51" fmla="*/ 124765 h 222083"/>
              <a:gd name="connsiteX52" fmla="*/ 161921 w 200474"/>
              <a:gd name="connsiteY52" fmla="*/ 127261 h 222083"/>
              <a:gd name="connsiteX53" fmla="*/ 156781 w 200474"/>
              <a:gd name="connsiteY53" fmla="*/ 132251 h 222083"/>
              <a:gd name="connsiteX54" fmla="*/ 151640 w 200474"/>
              <a:gd name="connsiteY54" fmla="*/ 134745 h 222083"/>
              <a:gd name="connsiteX55" fmla="*/ 151640 w 200474"/>
              <a:gd name="connsiteY55" fmla="*/ 132251 h 222083"/>
              <a:gd name="connsiteX56" fmla="*/ 149069 w 200474"/>
              <a:gd name="connsiteY56" fmla="*/ 132251 h 222083"/>
              <a:gd name="connsiteX57" fmla="*/ 146500 w 200474"/>
              <a:gd name="connsiteY57" fmla="*/ 127261 h 222083"/>
              <a:gd name="connsiteX58" fmla="*/ 143929 w 200474"/>
              <a:gd name="connsiteY58" fmla="*/ 124765 h 222083"/>
              <a:gd name="connsiteX59" fmla="*/ 143929 w 200474"/>
              <a:gd name="connsiteY59" fmla="*/ 122270 h 222083"/>
              <a:gd name="connsiteX60" fmla="*/ 143929 w 200474"/>
              <a:gd name="connsiteY60" fmla="*/ 117279 h 222083"/>
              <a:gd name="connsiteX61" fmla="*/ 143929 w 200474"/>
              <a:gd name="connsiteY61" fmla="*/ 114784 h 222083"/>
              <a:gd name="connsiteX62" fmla="*/ 141359 w 200474"/>
              <a:gd name="connsiteY62" fmla="*/ 112289 h 222083"/>
              <a:gd name="connsiteX63" fmla="*/ 141359 w 200474"/>
              <a:gd name="connsiteY63" fmla="*/ 109793 h 222083"/>
              <a:gd name="connsiteX64" fmla="*/ 136219 w 200474"/>
              <a:gd name="connsiteY64" fmla="*/ 109793 h 222083"/>
              <a:gd name="connsiteX65" fmla="*/ 125938 w 200474"/>
              <a:gd name="connsiteY65" fmla="*/ 119775 h 222083"/>
              <a:gd name="connsiteX66" fmla="*/ 128509 w 200474"/>
              <a:gd name="connsiteY66" fmla="*/ 122270 h 222083"/>
              <a:gd name="connsiteX67" fmla="*/ 125938 w 200474"/>
              <a:gd name="connsiteY67" fmla="*/ 127261 h 222083"/>
              <a:gd name="connsiteX68" fmla="*/ 123369 w 200474"/>
              <a:gd name="connsiteY68" fmla="*/ 132251 h 222083"/>
              <a:gd name="connsiteX69" fmla="*/ 120798 w 200474"/>
              <a:gd name="connsiteY69" fmla="*/ 137242 h 222083"/>
              <a:gd name="connsiteX70" fmla="*/ 118228 w 200474"/>
              <a:gd name="connsiteY70" fmla="*/ 142231 h 222083"/>
              <a:gd name="connsiteX71" fmla="*/ 115657 w 200474"/>
              <a:gd name="connsiteY71" fmla="*/ 144728 h 222083"/>
              <a:gd name="connsiteX72" fmla="*/ 113088 w 200474"/>
              <a:gd name="connsiteY72" fmla="*/ 147223 h 222083"/>
              <a:gd name="connsiteX73" fmla="*/ 110517 w 200474"/>
              <a:gd name="connsiteY73" fmla="*/ 149717 h 222083"/>
              <a:gd name="connsiteX74" fmla="*/ 110517 w 200474"/>
              <a:gd name="connsiteY74" fmla="*/ 154709 h 222083"/>
              <a:gd name="connsiteX75" fmla="*/ 110517 w 200474"/>
              <a:gd name="connsiteY75" fmla="*/ 159700 h 222083"/>
              <a:gd name="connsiteX76" fmla="*/ 107947 w 200474"/>
              <a:gd name="connsiteY76" fmla="*/ 162195 h 222083"/>
              <a:gd name="connsiteX77" fmla="*/ 105376 w 200474"/>
              <a:gd name="connsiteY77" fmla="*/ 167186 h 222083"/>
              <a:gd name="connsiteX78" fmla="*/ 100237 w 200474"/>
              <a:gd name="connsiteY78" fmla="*/ 172176 h 222083"/>
              <a:gd name="connsiteX79" fmla="*/ 100237 w 200474"/>
              <a:gd name="connsiteY79" fmla="*/ 177167 h 222083"/>
              <a:gd name="connsiteX80" fmla="*/ 102807 w 200474"/>
              <a:gd name="connsiteY80" fmla="*/ 179662 h 222083"/>
              <a:gd name="connsiteX81" fmla="*/ 107947 w 200474"/>
              <a:gd name="connsiteY81" fmla="*/ 182156 h 222083"/>
              <a:gd name="connsiteX82" fmla="*/ 113088 w 200474"/>
              <a:gd name="connsiteY82" fmla="*/ 184653 h 222083"/>
              <a:gd name="connsiteX83" fmla="*/ 113088 w 200474"/>
              <a:gd name="connsiteY83" fmla="*/ 189642 h 222083"/>
              <a:gd name="connsiteX84" fmla="*/ 113088 w 200474"/>
              <a:gd name="connsiteY84" fmla="*/ 192139 h 222083"/>
              <a:gd name="connsiteX85" fmla="*/ 110517 w 200474"/>
              <a:gd name="connsiteY85" fmla="*/ 197129 h 222083"/>
              <a:gd name="connsiteX86" fmla="*/ 113088 w 200474"/>
              <a:gd name="connsiteY86" fmla="*/ 199625 h 222083"/>
              <a:gd name="connsiteX87" fmla="*/ 113088 w 200474"/>
              <a:gd name="connsiteY87" fmla="*/ 202120 h 222083"/>
              <a:gd name="connsiteX88" fmla="*/ 113088 w 200474"/>
              <a:gd name="connsiteY88" fmla="*/ 207111 h 222083"/>
              <a:gd name="connsiteX89" fmla="*/ 110517 w 200474"/>
              <a:gd name="connsiteY89" fmla="*/ 209606 h 222083"/>
              <a:gd name="connsiteX90" fmla="*/ 113088 w 200474"/>
              <a:gd name="connsiteY90" fmla="*/ 214597 h 222083"/>
              <a:gd name="connsiteX91" fmla="*/ 113088 w 200474"/>
              <a:gd name="connsiteY91" fmla="*/ 217092 h 222083"/>
              <a:gd name="connsiteX92" fmla="*/ 113373 w 200474"/>
              <a:gd name="connsiteY92" fmla="*/ 219310 h 222083"/>
              <a:gd name="connsiteX93" fmla="*/ 107947 w 200474"/>
              <a:gd name="connsiteY93" fmla="*/ 217092 h 222083"/>
              <a:gd name="connsiteX94" fmla="*/ 105376 w 200474"/>
              <a:gd name="connsiteY94" fmla="*/ 217092 h 222083"/>
              <a:gd name="connsiteX95" fmla="*/ 102807 w 200474"/>
              <a:gd name="connsiteY95" fmla="*/ 214597 h 222083"/>
              <a:gd name="connsiteX96" fmla="*/ 100237 w 200474"/>
              <a:gd name="connsiteY96" fmla="*/ 212101 h 222083"/>
              <a:gd name="connsiteX97" fmla="*/ 92526 w 200474"/>
              <a:gd name="connsiteY97" fmla="*/ 212101 h 222083"/>
              <a:gd name="connsiteX98" fmla="*/ 92526 w 200474"/>
              <a:gd name="connsiteY98" fmla="*/ 209606 h 222083"/>
              <a:gd name="connsiteX99" fmla="*/ 89956 w 200474"/>
              <a:gd name="connsiteY99" fmla="*/ 207111 h 222083"/>
              <a:gd name="connsiteX100" fmla="*/ 89956 w 200474"/>
              <a:gd name="connsiteY100" fmla="*/ 204615 h 222083"/>
              <a:gd name="connsiteX101" fmla="*/ 87385 w 200474"/>
              <a:gd name="connsiteY101" fmla="*/ 199625 h 222083"/>
              <a:gd name="connsiteX102" fmla="*/ 87385 w 200474"/>
              <a:gd name="connsiteY102" fmla="*/ 197129 h 222083"/>
              <a:gd name="connsiteX103" fmla="*/ 82245 w 200474"/>
              <a:gd name="connsiteY103" fmla="*/ 197129 h 222083"/>
              <a:gd name="connsiteX104" fmla="*/ 79675 w 200474"/>
              <a:gd name="connsiteY104" fmla="*/ 192139 h 222083"/>
              <a:gd name="connsiteX105" fmla="*/ 82245 w 200474"/>
              <a:gd name="connsiteY105" fmla="*/ 189642 h 222083"/>
              <a:gd name="connsiteX106" fmla="*/ 79675 w 200474"/>
              <a:gd name="connsiteY106" fmla="*/ 187148 h 222083"/>
              <a:gd name="connsiteX107" fmla="*/ 77104 w 200474"/>
              <a:gd name="connsiteY107" fmla="*/ 187148 h 222083"/>
              <a:gd name="connsiteX108" fmla="*/ 71964 w 200474"/>
              <a:gd name="connsiteY108" fmla="*/ 187148 h 222083"/>
              <a:gd name="connsiteX109" fmla="*/ 69394 w 200474"/>
              <a:gd name="connsiteY109" fmla="*/ 182156 h 222083"/>
              <a:gd name="connsiteX110" fmla="*/ 64254 w 200474"/>
              <a:gd name="connsiteY110" fmla="*/ 177167 h 222083"/>
              <a:gd name="connsiteX111" fmla="*/ 56544 w 200474"/>
              <a:gd name="connsiteY111" fmla="*/ 172176 h 222083"/>
              <a:gd name="connsiteX112" fmla="*/ 53973 w 200474"/>
              <a:gd name="connsiteY112" fmla="*/ 172176 h 222083"/>
              <a:gd name="connsiteX113" fmla="*/ 43692 w 200474"/>
              <a:gd name="connsiteY113" fmla="*/ 172176 h 222083"/>
              <a:gd name="connsiteX114" fmla="*/ 38551 w 200474"/>
              <a:gd name="connsiteY114" fmla="*/ 167186 h 222083"/>
              <a:gd name="connsiteX115" fmla="*/ 38551 w 200474"/>
              <a:gd name="connsiteY115" fmla="*/ 162195 h 222083"/>
              <a:gd name="connsiteX116" fmla="*/ 33413 w 200474"/>
              <a:gd name="connsiteY116" fmla="*/ 162195 h 222083"/>
              <a:gd name="connsiteX117" fmla="*/ 30842 w 200474"/>
              <a:gd name="connsiteY117" fmla="*/ 162195 h 222083"/>
              <a:gd name="connsiteX118" fmla="*/ 25701 w 200474"/>
              <a:gd name="connsiteY118" fmla="*/ 162195 h 222083"/>
              <a:gd name="connsiteX119" fmla="*/ 20561 w 200474"/>
              <a:gd name="connsiteY119" fmla="*/ 162195 h 222083"/>
              <a:gd name="connsiteX120" fmla="*/ 20561 w 200474"/>
              <a:gd name="connsiteY120" fmla="*/ 157204 h 222083"/>
              <a:gd name="connsiteX121" fmla="*/ 23132 w 200474"/>
              <a:gd name="connsiteY121" fmla="*/ 154709 h 222083"/>
              <a:gd name="connsiteX122" fmla="*/ 30842 w 200474"/>
              <a:gd name="connsiteY122" fmla="*/ 157204 h 222083"/>
              <a:gd name="connsiteX123" fmla="*/ 33413 w 200474"/>
              <a:gd name="connsiteY123" fmla="*/ 159700 h 222083"/>
              <a:gd name="connsiteX124" fmla="*/ 35982 w 200474"/>
              <a:gd name="connsiteY124" fmla="*/ 159700 h 222083"/>
              <a:gd name="connsiteX125" fmla="*/ 35982 w 200474"/>
              <a:gd name="connsiteY125" fmla="*/ 152214 h 222083"/>
              <a:gd name="connsiteX126" fmla="*/ 35982 w 200474"/>
              <a:gd name="connsiteY126" fmla="*/ 149717 h 222083"/>
              <a:gd name="connsiteX127" fmla="*/ 38551 w 200474"/>
              <a:gd name="connsiteY127" fmla="*/ 152214 h 222083"/>
              <a:gd name="connsiteX128" fmla="*/ 41122 w 200474"/>
              <a:gd name="connsiteY128" fmla="*/ 149717 h 222083"/>
              <a:gd name="connsiteX129" fmla="*/ 41122 w 200474"/>
              <a:gd name="connsiteY129" fmla="*/ 144728 h 222083"/>
              <a:gd name="connsiteX130" fmla="*/ 33413 w 200474"/>
              <a:gd name="connsiteY130" fmla="*/ 144728 h 222083"/>
              <a:gd name="connsiteX131" fmla="*/ 33413 w 200474"/>
              <a:gd name="connsiteY131" fmla="*/ 142231 h 222083"/>
              <a:gd name="connsiteX132" fmla="*/ 30842 w 200474"/>
              <a:gd name="connsiteY132" fmla="*/ 144728 h 222083"/>
              <a:gd name="connsiteX133" fmla="*/ 28272 w 200474"/>
              <a:gd name="connsiteY133" fmla="*/ 147223 h 222083"/>
              <a:gd name="connsiteX134" fmla="*/ 30842 w 200474"/>
              <a:gd name="connsiteY134" fmla="*/ 149717 h 222083"/>
              <a:gd name="connsiteX135" fmla="*/ 28272 w 200474"/>
              <a:gd name="connsiteY135" fmla="*/ 152214 h 222083"/>
              <a:gd name="connsiteX136" fmla="*/ 23132 w 200474"/>
              <a:gd name="connsiteY136" fmla="*/ 154709 h 222083"/>
              <a:gd name="connsiteX137" fmla="*/ 12851 w 200474"/>
              <a:gd name="connsiteY137" fmla="*/ 152214 h 222083"/>
              <a:gd name="connsiteX138" fmla="*/ 7710 w 200474"/>
              <a:gd name="connsiteY138" fmla="*/ 147223 h 222083"/>
              <a:gd name="connsiteX139" fmla="*/ 10280 w 200474"/>
              <a:gd name="connsiteY139" fmla="*/ 144728 h 222083"/>
              <a:gd name="connsiteX140" fmla="*/ 7710 w 200474"/>
              <a:gd name="connsiteY140" fmla="*/ 142231 h 222083"/>
              <a:gd name="connsiteX141" fmla="*/ 10280 w 200474"/>
              <a:gd name="connsiteY141" fmla="*/ 137242 h 222083"/>
              <a:gd name="connsiteX142" fmla="*/ 15420 w 200474"/>
              <a:gd name="connsiteY142" fmla="*/ 139737 h 222083"/>
              <a:gd name="connsiteX143" fmla="*/ 12851 w 200474"/>
              <a:gd name="connsiteY143" fmla="*/ 134745 h 222083"/>
              <a:gd name="connsiteX144" fmla="*/ 17991 w 200474"/>
              <a:gd name="connsiteY144" fmla="*/ 129756 h 222083"/>
              <a:gd name="connsiteX145" fmla="*/ 17991 w 200474"/>
              <a:gd name="connsiteY145" fmla="*/ 124765 h 222083"/>
              <a:gd name="connsiteX146" fmla="*/ 17991 w 200474"/>
              <a:gd name="connsiteY146" fmla="*/ 122270 h 222083"/>
              <a:gd name="connsiteX147" fmla="*/ 17991 w 200474"/>
              <a:gd name="connsiteY147" fmla="*/ 117279 h 222083"/>
              <a:gd name="connsiteX148" fmla="*/ 12851 w 200474"/>
              <a:gd name="connsiteY148" fmla="*/ 117279 h 222083"/>
              <a:gd name="connsiteX149" fmla="*/ 10280 w 200474"/>
              <a:gd name="connsiteY149" fmla="*/ 114784 h 222083"/>
              <a:gd name="connsiteX150" fmla="*/ 2570 w 200474"/>
              <a:gd name="connsiteY150" fmla="*/ 104803 h 222083"/>
              <a:gd name="connsiteX151" fmla="*/ 5139 w 200474"/>
              <a:gd name="connsiteY151" fmla="*/ 102306 h 222083"/>
              <a:gd name="connsiteX152" fmla="*/ 7710 w 200474"/>
              <a:gd name="connsiteY152" fmla="*/ 99812 h 222083"/>
              <a:gd name="connsiteX153" fmla="*/ 0 w 200474"/>
              <a:gd name="connsiteY153" fmla="*/ 89831 h 222083"/>
              <a:gd name="connsiteX154" fmla="*/ 0 w 200474"/>
              <a:gd name="connsiteY154" fmla="*/ 87336 h 222083"/>
              <a:gd name="connsiteX155" fmla="*/ 0 w 200474"/>
              <a:gd name="connsiteY155" fmla="*/ 79850 h 222083"/>
              <a:gd name="connsiteX156" fmla="*/ 7710 w 200474"/>
              <a:gd name="connsiteY156" fmla="*/ 77354 h 222083"/>
              <a:gd name="connsiteX157" fmla="*/ 17991 w 200474"/>
              <a:gd name="connsiteY157" fmla="*/ 74859 h 222083"/>
              <a:gd name="connsiteX158" fmla="*/ 17991 w 200474"/>
              <a:gd name="connsiteY158" fmla="*/ 69868 h 222083"/>
              <a:gd name="connsiteX159" fmla="*/ 15420 w 200474"/>
              <a:gd name="connsiteY159" fmla="*/ 62382 h 222083"/>
              <a:gd name="connsiteX160" fmla="*/ 15420 w 200474"/>
              <a:gd name="connsiteY160" fmla="*/ 54895 h 222083"/>
              <a:gd name="connsiteX161" fmla="*/ 20561 w 200474"/>
              <a:gd name="connsiteY161" fmla="*/ 49906 h 222083"/>
              <a:gd name="connsiteX162" fmla="*/ 17991 w 200474"/>
              <a:gd name="connsiteY162" fmla="*/ 44915 h 222083"/>
              <a:gd name="connsiteX163" fmla="*/ 30842 w 200474"/>
              <a:gd name="connsiteY163" fmla="*/ 34934 h 222083"/>
              <a:gd name="connsiteX164" fmla="*/ 30842 w 200474"/>
              <a:gd name="connsiteY164" fmla="*/ 29943 h 222083"/>
              <a:gd name="connsiteX165" fmla="*/ 38551 w 200474"/>
              <a:gd name="connsiteY165" fmla="*/ 27448 h 222083"/>
              <a:gd name="connsiteX166" fmla="*/ 41122 w 200474"/>
              <a:gd name="connsiteY166" fmla="*/ 29943 h 222083"/>
              <a:gd name="connsiteX167" fmla="*/ 43692 w 200474"/>
              <a:gd name="connsiteY167" fmla="*/ 34934 h 222083"/>
              <a:gd name="connsiteX168" fmla="*/ 43692 w 200474"/>
              <a:gd name="connsiteY168" fmla="*/ 37429 h 222083"/>
              <a:gd name="connsiteX169" fmla="*/ 48832 w 200474"/>
              <a:gd name="connsiteY169" fmla="*/ 37429 h 222083"/>
              <a:gd name="connsiteX170" fmla="*/ 51403 w 200474"/>
              <a:gd name="connsiteY170" fmla="*/ 34934 h 222083"/>
              <a:gd name="connsiteX171" fmla="*/ 53973 w 200474"/>
              <a:gd name="connsiteY171" fmla="*/ 32439 h 222083"/>
              <a:gd name="connsiteX172" fmla="*/ 53973 w 200474"/>
              <a:gd name="connsiteY172" fmla="*/ 27448 h 222083"/>
              <a:gd name="connsiteX173" fmla="*/ 48832 w 200474"/>
              <a:gd name="connsiteY173" fmla="*/ 24953 h 222083"/>
              <a:gd name="connsiteX174" fmla="*/ 48832 w 200474"/>
              <a:gd name="connsiteY174" fmla="*/ 19962 h 222083"/>
              <a:gd name="connsiteX175" fmla="*/ 46263 w 200474"/>
              <a:gd name="connsiteY175" fmla="*/ 17467 h 222083"/>
              <a:gd name="connsiteX176" fmla="*/ 43692 w 200474"/>
              <a:gd name="connsiteY176" fmla="*/ 14970 h 222083"/>
              <a:gd name="connsiteX177" fmla="*/ 41122 w 200474"/>
              <a:gd name="connsiteY177" fmla="*/ 14970 h 222083"/>
              <a:gd name="connsiteX178" fmla="*/ 41122 w 200474"/>
              <a:gd name="connsiteY178" fmla="*/ 9981 h 222083"/>
              <a:gd name="connsiteX179" fmla="*/ 35982 w 200474"/>
              <a:gd name="connsiteY179" fmla="*/ 9981 h 222083"/>
              <a:gd name="connsiteX180" fmla="*/ 35982 w 200474"/>
              <a:gd name="connsiteY180" fmla="*/ 7484 h 222083"/>
              <a:gd name="connsiteX181" fmla="*/ 38551 w 200474"/>
              <a:gd name="connsiteY181" fmla="*/ 4990 h 222083"/>
              <a:gd name="connsiteX182" fmla="*/ 43692 w 200474"/>
              <a:gd name="connsiteY182" fmla="*/ 0 h 22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200474" h="222083">
                <a:moveTo>
                  <a:pt x="118228" y="219587"/>
                </a:moveTo>
                <a:cubicBezTo>
                  <a:pt x="118228" y="222083"/>
                  <a:pt x="118228" y="222083"/>
                  <a:pt x="118228" y="222083"/>
                </a:cubicBezTo>
                <a:lnTo>
                  <a:pt x="116637" y="221132"/>
                </a:lnTo>
                <a:close/>
                <a:moveTo>
                  <a:pt x="113373" y="219310"/>
                </a:moveTo>
                <a:lnTo>
                  <a:pt x="114051" y="219588"/>
                </a:lnTo>
                <a:lnTo>
                  <a:pt x="116637" y="221132"/>
                </a:lnTo>
                <a:lnTo>
                  <a:pt x="115657" y="222083"/>
                </a:lnTo>
                <a:cubicBezTo>
                  <a:pt x="115657" y="222083"/>
                  <a:pt x="114372" y="220835"/>
                  <a:pt x="113409" y="219588"/>
                </a:cubicBezTo>
                <a:close/>
                <a:moveTo>
                  <a:pt x="43692" y="0"/>
                </a:moveTo>
                <a:cubicBezTo>
                  <a:pt x="43692" y="0"/>
                  <a:pt x="43692" y="0"/>
                  <a:pt x="46263" y="2495"/>
                </a:cubicBezTo>
                <a:cubicBezTo>
                  <a:pt x="46263" y="2495"/>
                  <a:pt x="46263" y="2495"/>
                  <a:pt x="48832" y="4990"/>
                </a:cubicBezTo>
                <a:cubicBezTo>
                  <a:pt x="48832" y="4990"/>
                  <a:pt x="48832" y="4990"/>
                  <a:pt x="51403" y="4990"/>
                </a:cubicBezTo>
                <a:cubicBezTo>
                  <a:pt x="51403" y="4990"/>
                  <a:pt x="53973" y="2495"/>
                  <a:pt x="53973" y="2495"/>
                </a:cubicBezTo>
                <a:cubicBezTo>
                  <a:pt x="53973" y="2495"/>
                  <a:pt x="59113" y="0"/>
                  <a:pt x="59113" y="0"/>
                </a:cubicBezTo>
                <a:cubicBezTo>
                  <a:pt x="59113" y="0"/>
                  <a:pt x="59113" y="0"/>
                  <a:pt x="64254" y="0"/>
                </a:cubicBezTo>
                <a:cubicBezTo>
                  <a:pt x="64254" y="0"/>
                  <a:pt x="64254" y="4990"/>
                  <a:pt x="61684" y="4990"/>
                </a:cubicBezTo>
                <a:cubicBezTo>
                  <a:pt x="61684" y="4990"/>
                  <a:pt x="64254" y="7484"/>
                  <a:pt x="64254" y="7484"/>
                </a:cubicBezTo>
                <a:cubicBezTo>
                  <a:pt x="64254" y="7484"/>
                  <a:pt x="64254" y="7484"/>
                  <a:pt x="66825" y="12476"/>
                </a:cubicBezTo>
                <a:cubicBezTo>
                  <a:pt x="66825" y="12476"/>
                  <a:pt x="66825" y="12476"/>
                  <a:pt x="74535" y="12476"/>
                </a:cubicBezTo>
                <a:cubicBezTo>
                  <a:pt x="74535" y="12476"/>
                  <a:pt x="74535" y="12476"/>
                  <a:pt x="77104" y="14970"/>
                </a:cubicBezTo>
                <a:cubicBezTo>
                  <a:pt x="77104" y="14970"/>
                  <a:pt x="82245" y="17467"/>
                  <a:pt x="84816" y="17467"/>
                </a:cubicBezTo>
                <a:cubicBezTo>
                  <a:pt x="84816" y="17467"/>
                  <a:pt x="84816" y="17467"/>
                  <a:pt x="87385" y="22457"/>
                </a:cubicBezTo>
                <a:cubicBezTo>
                  <a:pt x="87385" y="22457"/>
                  <a:pt x="95097" y="24953"/>
                  <a:pt x="97666" y="24953"/>
                </a:cubicBezTo>
                <a:cubicBezTo>
                  <a:pt x="97666" y="24953"/>
                  <a:pt x="97666" y="29943"/>
                  <a:pt x="97666" y="29943"/>
                </a:cubicBezTo>
                <a:cubicBezTo>
                  <a:pt x="97666" y="29943"/>
                  <a:pt x="100237" y="34934"/>
                  <a:pt x="100237" y="34934"/>
                </a:cubicBezTo>
                <a:cubicBezTo>
                  <a:pt x="100237" y="34934"/>
                  <a:pt x="100237" y="34934"/>
                  <a:pt x="102807" y="34934"/>
                </a:cubicBezTo>
                <a:cubicBezTo>
                  <a:pt x="102807" y="34934"/>
                  <a:pt x="102807" y="34934"/>
                  <a:pt x="105376" y="34934"/>
                </a:cubicBezTo>
                <a:cubicBezTo>
                  <a:pt x="105376" y="34934"/>
                  <a:pt x="105376" y="34934"/>
                  <a:pt x="110517" y="39925"/>
                </a:cubicBezTo>
                <a:cubicBezTo>
                  <a:pt x="110517" y="39925"/>
                  <a:pt x="110517" y="39925"/>
                  <a:pt x="118228" y="42420"/>
                </a:cubicBezTo>
                <a:cubicBezTo>
                  <a:pt x="123369" y="44915"/>
                  <a:pt x="118228" y="42420"/>
                  <a:pt x="120798" y="39925"/>
                </a:cubicBezTo>
                <a:cubicBezTo>
                  <a:pt x="123369" y="39925"/>
                  <a:pt x="123369" y="39925"/>
                  <a:pt x="123369" y="39925"/>
                </a:cubicBezTo>
                <a:cubicBezTo>
                  <a:pt x="123369" y="39925"/>
                  <a:pt x="125938" y="44915"/>
                  <a:pt x="128509" y="47409"/>
                </a:cubicBezTo>
                <a:cubicBezTo>
                  <a:pt x="128509" y="47409"/>
                  <a:pt x="133650" y="47409"/>
                  <a:pt x="133650" y="47409"/>
                </a:cubicBezTo>
                <a:cubicBezTo>
                  <a:pt x="133650" y="47409"/>
                  <a:pt x="133650" y="47409"/>
                  <a:pt x="141359" y="44915"/>
                </a:cubicBezTo>
                <a:cubicBezTo>
                  <a:pt x="141359" y="44915"/>
                  <a:pt x="143929" y="42420"/>
                  <a:pt x="146500" y="42420"/>
                </a:cubicBezTo>
                <a:cubicBezTo>
                  <a:pt x="146500" y="42420"/>
                  <a:pt x="149069" y="42420"/>
                  <a:pt x="149069" y="42420"/>
                </a:cubicBezTo>
                <a:cubicBezTo>
                  <a:pt x="149069" y="42420"/>
                  <a:pt x="149069" y="42420"/>
                  <a:pt x="149069" y="47409"/>
                </a:cubicBezTo>
                <a:cubicBezTo>
                  <a:pt x="149069" y="47409"/>
                  <a:pt x="156781" y="49906"/>
                  <a:pt x="159350" y="49906"/>
                </a:cubicBezTo>
                <a:cubicBezTo>
                  <a:pt x="159350" y="49906"/>
                  <a:pt x="167062" y="57392"/>
                  <a:pt x="167062" y="57392"/>
                </a:cubicBezTo>
                <a:cubicBezTo>
                  <a:pt x="167062" y="57392"/>
                  <a:pt x="167062" y="57392"/>
                  <a:pt x="174772" y="57392"/>
                </a:cubicBezTo>
                <a:cubicBezTo>
                  <a:pt x="174772" y="57392"/>
                  <a:pt x="179912" y="62382"/>
                  <a:pt x="182481" y="62382"/>
                </a:cubicBezTo>
                <a:cubicBezTo>
                  <a:pt x="187622" y="62382"/>
                  <a:pt x="187622" y="64878"/>
                  <a:pt x="187622" y="64878"/>
                </a:cubicBezTo>
                <a:cubicBezTo>
                  <a:pt x="190193" y="67373"/>
                  <a:pt x="197903" y="72364"/>
                  <a:pt x="200474" y="77354"/>
                </a:cubicBezTo>
                <a:cubicBezTo>
                  <a:pt x="197903" y="74859"/>
                  <a:pt x="192762" y="74859"/>
                  <a:pt x="192762" y="79850"/>
                </a:cubicBezTo>
                <a:cubicBezTo>
                  <a:pt x="192762" y="84840"/>
                  <a:pt x="187622" y="82345"/>
                  <a:pt x="185053" y="82345"/>
                </a:cubicBezTo>
                <a:cubicBezTo>
                  <a:pt x="182481" y="84840"/>
                  <a:pt x="182481" y="89831"/>
                  <a:pt x="179912" y="89831"/>
                </a:cubicBezTo>
                <a:cubicBezTo>
                  <a:pt x="174772" y="92326"/>
                  <a:pt x="164491" y="89831"/>
                  <a:pt x="161921" y="94820"/>
                </a:cubicBezTo>
                <a:cubicBezTo>
                  <a:pt x="159350" y="94820"/>
                  <a:pt x="167062" y="97317"/>
                  <a:pt x="172200" y="102306"/>
                </a:cubicBezTo>
                <a:cubicBezTo>
                  <a:pt x="172200" y="102306"/>
                  <a:pt x="174772" y="104803"/>
                  <a:pt x="174772" y="104803"/>
                </a:cubicBezTo>
                <a:cubicBezTo>
                  <a:pt x="177341" y="109793"/>
                  <a:pt x="172200" y="114784"/>
                  <a:pt x="174772" y="119775"/>
                </a:cubicBezTo>
                <a:cubicBezTo>
                  <a:pt x="174772" y="119775"/>
                  <a:pt x="174772" y="119775"/>
                  <a:pt x="172200" y="119775"/>
                </a:cubicBezTo>
                <a:cubicBezTo>
                  <a:pt x="172200" y="119775"/>
                  <a:pt x="169631" y="124765"/>
                  <a:pt x="169631" y="124765"/>
                </a:cubicBezTo>
                <a:cubicBezTo>
                  <a:pt x="169631" y="124765"/>
                  <a:pt x="161921" y="127261"/>
                  <a:pt x="161921" y="127261"/>
                </a:cubicBezTo>
                <a:cubicBezTo>
                  <a:pt x="161921" y="127261"/>
                  <a:pt x="161921" y="127261"/>
                  <a:pt x="156781" y="132251"/>
                </a:cubicBezTo>
                <a:cubicBezTo>
                  <a:pt x="156781" y="132251"/>
                  <a:pt x="156781" y="132251"/>
                  <a:pt x="151640" y="134745"/>
                </a:cubicBezTo>
                <a:cubicBezTo>
                  <a:pt x="151640" y="134745"/>
                  <a:pt x="151640" y="134745"/>
                  <a:pt x="151640" y="132251"/>
                </a:cubicBezTo>
                <a:cubicBezTo>
                  <a:pt x="149069" y="132251"/>
                  <a:pt x="149069" y="132251"/>
                  <a:pt x="149069" y="132251"/>
                </a:cubicBezTo>
                <a:cubicBezTo>
                  <a:pt x="149069" y="132251"/>
                  <a:pt x="146500" y="129756"/>
                  <a:pt x="146500" y="127261"/>
                </a:cubicBezTo>
                <a:cubicBezTo>
                  <a:pt x="146500" y="127261"/>
                  <a:pt x="143929" y="124765"/>
                  <a:pt x="143929" y="124765"/>
                </a:cubicBezTo>
                <a:cubicBezTo>
                  <a:pt x="143929" y="124765"/>
                  <a:pt x="143929" y="122270"/>
                  <a:pt x="143929" y="122270"/>
                </a:cubicBezTo>
                <a:cubicBezTo>
                  <a:pt x="143929" y="119775"/>
                  <a:pt x="143929" y="117279"/>
                  <a:pt x="143929" y="117279"/>
                </a:cubicBezTo>
                <a:cubicBezTo>
                  <a:pt x="143929" y="117279"/>
                  <a:pt x="143929" y="117279"/>
                  <a:pt x="143929" y="114784"/>
                </a:cubicBezTo>
                <a:cubicBezTo>
                  <a:pt x="143929" y="114784"/>
                  <a:pt x="143929" y="114784"/>
                  <a:pt x="141359" y="112289"/>
                </a:cubicBezTo>
                <a:cubicBezTo>
                  <a:pt x="141359" y="112289"/>
                  <a:pt x="141359" y="112289"/>
                  <a:pt x="141359" y="109793"/>
                </a:cubicBezTo>
                <a:cubicBezTo>
                  <a:pt x="141359" y="109793"/>
                  <a:pt x="136219" y="109793"/>
                  <a:pt x="136219" y="109793"/>
                </a:cubicBezTo>
                <a:cubicBezTo>
                  <a:pt x="136219" y="109793"/>
                  <a:pt x="125938" y="119775"/>
                  <a:pt x="125938" y="119775"/>
                </a:cubicBezTo>
                <a:cubicBezTo>
                  <a:pt x="125938" y="119775"/>
                  <a:pt x="125938" y="119775"/>
                  <a:pt x="128509" y="122270"/>
                </a:cubicBezTo>
                <a:cubicBezTo>
                  <a:pt x="128509" y="122270"/>
                  <a:pt x="128509" y="122270"/>
                  <a:pt x="125938" y="127261"/>
                </a:cubicBezTo>
                <a:cubicBezTo>
                  <a:pt x="125938" y="127261"/>
                  <a:pt x="125938" y="127261"/>
                  <a:pt x="123369" y="132251"/>
                </a:cubicBezTo>
                <a:cubicBezTo>
                  <a:pt x="123369" y="132251"/>
                  <a:pt x="123369" y="132251"/>
                  <a:pt x="120798" y="137242"/>
                </a:cubicBezTo>
                <a:cubicBezTo>
                  <a:pt x="120798" y="137242"/>
                  <a:pt x="118228" y="139737"/>
                  <a:pt x="118228" y="142231"/>
                </a:cubicBezTo>
                <a:cubicBezTo>
                  <a:pt x="118228" y="142231"/>
                  <a:pt x="115657" y="144728"/>
                  <a:pt x="115657" y="144728"/>
                </a:cubicBezTo>
                <a:cubicBezTo>
                  <a:pt x="115657" y="144728"/>
                  <a:pt x="115657" y="144728"/>
                  <a:pt x="113088" y="147223"/>
                </a:cubicBezTo>
                <a:cubicBezTo>
                  <a:pt x="113088" y="147223"/>
                  <a:pt x="113088" y="147223"/>
                  <a:pt x="110517" y="149717"/>
                </a:cubicBezTo>
                <a:cubicBezTo>
                  <a:pt x="110517" y="149717"/>
                  <a:pt x="110517" y="149717"/>
                  <a:pt x="110517" y="154709"/>
                </a:cubicBezTo>
                <a:cubicBezTo>
                  <a:pt x="110517" y="154709"/>
                  <a:pt x="110517" y="157204"/>
                  <a:pt x="110517" y="159700"/>
                </a:cubicBezTo>
                <a:cubicBezTo>
                  <a:pt x="110517" y="159700"/>
                  <a:pt x="107947" y="162195"/>
                  <a:pt x="107947" y="162195"/>
                </a:cubicBezTo>
                <a:cubicBezTo>
                  <a:pt x="107947" y="162195"/>
                  <a:pt x="107947" y="162195"/>
                  <a:pt x="105376" y="167186"/>
                </a:cubicBezTo>
                <a:cubicBezTo>
                  <a:pt x="105376" y="167186"/>
                  <a:pt x="105376" y="167186"/>
                  <a:pt x="100237" y="172176"/>
                </a:cubicBezTo>
                <a:cubicBezTo>
                  <a:pt x="100237" y="172176"/>
                  <a:pt x="100237" y="172176"/>
                  <a:pt x="100237" y="177167"/>
                </a:cubicBezTo>
                <a:cubicBezTo>
                  <a:pt x="100237" y="177167"/>
                  <a:pt x="100237" y="177167"/>
                  <a:pt x="102807" y="179662"/>
                </a:cubicBezTo>
                <a:cubicBezTo>
                  <a:pt x="102807" y="179662"/>
                  <a:pt x="102807" y="179662"/>
                  <a:pt x="107947" y="182156"/>
                </a:cubicBezTo>
                <a:cubicBezTo>
                  <a:pt x="107947" y="182156"/>
                  <a:pt x="107947" y="182156"/>
                  <a:pt x="113088" y="184653"/>
                </a:cubicBezTo>
                <a:cubicBezTo>
                  <a:pt x="113088" y="184653"/>
                  <a:pt x="113088" y="187148"/>
                  <a:pt x="113088" y="189642"/>
                </a:cubicBezTo>
                <a:cubicBezTo>
                  <a:pt x="113088" y="189642"/>
                  <a:pt x="113088" y="192139"/>
                  <a:pt x="113088" y="192139"/>
                </a:cubicBezTo>
                <a:cubicBezTo>
                  <a:pt x="113088" y="192139"/>
                  <a:pt x="113088" y="192139"/>
                  <a:pt x="110517" y="197129"/>
                </a:cubicBezTo>
                <a:cubicBezTo>
                  <a:pt x="110517" y="197129"/>
                  <a:pt x="113088" y="199625"/>
                  <a:pt x="113088" y="199625"/>
                </a:cubicBezTo>
                <a:cubicBezTo>
                  <a:pt x="113088" y="199625"/>
                  <a:pt x="113088" y="202120"/>
                  <a:pt x="113088" y="202120"/>
                </a:cubicBezTo>
                <a:cubicBezTo>
                  <a:pt x="113088" y="202120"/>
                  <a:pt x="113088" y="207111"/>
                  <a:pt x="113088" y="207111"/>
                </a:cubicBezTo>
                <a:cubicBezTo>
                  <a:pt x="113088" y="207111"/>
                  <a:pt x="113088" y="207111"/>
                  <a:pt x="110517" y="209606"/>
                </a:cubicBezTo>
                <a:cubicBezTo>
                  <a:pt x="110517" y="209606"/>
                  <a:pt x="113088" y="212101"/>
                  <a:pt x="113088" y="214597"/>
                </a:cubicBezTo>
                <a:cubicBezTo>
                  <a:pt x="113088" y="214597"/>
                  <a:pt x="113088" y="217092"/>
                  <a:pt x="113088" y="217092"/>
                </a:cubicBezTo>
                <a:lnTo>
                  <a:pt x="113373" y="219310"/>
                </a:lnTo>
                <a:lnTo>
                  <a:pt x="107947" y="217092"/>
                </a:lnTo>
                <a:lnTo>
                  <a:pt x="105376" y="217092"/>
                </a:lnTo>
                <a:cubicBezTo>
                  <a:pt x="105376" y="217092"/>
                  <a:pt x="105376" y="217092"/>
                  <a:pt x="102807" y="214597"/>
                </a:cubicBezTo>
                <a:cubicBezTo>
                  <a:pt x="102807" y="214597"/>
                  <a:pt x="102807" y="214597"/>
                  <a:pt x="100237" y="212101"/>
                </a:cubicBezTo>
                <a:cubicBezTo>
                  <a:pt x="100237" y="212101"/>
                  <a:pt x="95097" y="212101"/>
                  <a:pt x="92526" y="212101"/>
                </a:cubicBezTo>
                <a:cubicBezTo>
                  <a:pt x="92526" y="209606"/>
                  <a:pt x="92526" y="209606"/>
                  <a:pt x="92526" y="209606"/>
                </a:cubicBezTo>
                <a:cubicBezTo>
                  <a:pt x="92526" y="207111"/>
                  <a:pt x="89956" y="207111"/>
                  <a:pt x="89956" y="207111"/>
                </a:cubicBezTo>
                <a:cubicBezTo>
                  <a:pt x="89956" y="207111"/>
                  <a:pt x="89956" y="207111"/>
                  <a:pt x="89956" y="204615"/>
                </a:cubicBezTo>
                <a:cubicBezTo>
                  <a:pt x="89956" y="204615"/>
                  <a:pt x="87385" y="199625"/>
                  <a:pt x="87385" y="199625"/>
                </a:cubicBezTo>
                <a:cubicBezTo>
                  <a:pt x="87385" y="197129"/>
                  <a:pt x="87385" y="197129"/>
                  <a:pt x="87385" y="197129"/>
                </a:cubicBezTo>
                <a:cubicBezTo>
                  <a:pt x="87385" y="197129"/>
                  <a:pt x="87385" y="197129"/>
                  <a:pt x="82245" y="197129"/>
                </a:cubicBezTo>
                <a:cubicBezTo>
                  <a:pt x="82245" y="197129"/>
                  <a:pt x="82245" y="197129"/>
                  <a:pt x="79675" y="192139"/>
                </a:cubicBezTo>
                <a:cubicBezTo>
                  <a:pt x="79675" y="192139"/>
                  <a:pt x="79675" y="192139"/>
                  <a:pt x="82245" y="189642"/>
                </a:cubicBezTo>
                <a:cubicBezTo>
                  <a:pt x="82245" y="189642"/>
                  <a:pt x="79675" y="187148"/>
                  <a:pt x="79675" y="187148"/>
                </a:cubicBezTo>
                <a:cubicBezTo>
                  <a:pt x="79675" y="187148"/>
                  <a:pt x="79675" y="187148"/>
                  <a:pt x="77104" y="187148"/>
                </a:cubicBezTo>
                <a:cubicBezTo>
                  <a:pt x="77104" y="187148"/>
                  <a:pt x="77104" y="187148"/>
                  <a:pt x="71964" y="187148"/>
                </a:cubicBezTo>
                <a:cubicBezTo>
                  <a:pt x="71964" y="187148"/>
                  <a:pt x="69394" y="182156"/>
                  <a:pt x="69394" y="182156"/>
                </a:cubicBezTo>
                <a:cubicBezTo>
                  <a:pt x="66825" y="182156"/>
                  <a:pt x="64254" y="177167"/>
                  <a:pt x="64254" y="177167"/>
                </a:cubicBezTo>
                <a:cubicBezTo>
                  <a:pt x="64254" y="177167"/>
                  <a:pt x="64254" y="177167"/>
                  <a:pt x="56544" y="172176"/>
                </a:cubicBezTo>
                <a:cubicBezTo>
                  <a:pt x="56544" y="172176"/>
                  <a:pt x="56544" y="172176"/>
                  <a:pt x="53973" y="172176"/>
                </a:cubicBezTo>
                <a:cubicBezTo>
                  <a:pt x="53973" y="172176"/>
                  <a:pt x="53973" y="172176"/>
                  <a:pt x="43692" y="172176"/>
                </a:cubicBezTo>
                <a:cubicBezTo>
                  <a:pt x="43692" y="172176"/>
                  <a:pt x="43692" y="172176"/>
                  <a:pt x="38551" y="167186"/>
                </a:cubicBezTo>
                <a:cubicBezTo>
                  <a:pt x="38551" y="167186"/>
                  <a:pt x="38551" y="167186"/>
                  <a:pt x="38551" y="162195"/>
                </a:cubicBezTo>
                <a:cubicBezTo>
                  <a:pt x="38551" y="162195"/>
                  <a:pt x="33413" y="162195"/>
                  <a:pt x="33413" y="162195"/>
                </a:cubicBezTo>
                <a:cubicBezTo>
                  <a:pt x="30842" y="162195"/>
                  <a:pt x="30842" y="162195"/>
                  <a:pt x="30842" y="162195"/>
                </a:cubicBezTo>
                <a:cubicBezTo>
                  <a:pt x="30842" y="162195"/>
                  <a:pt x="25701" y="162195"/>
                  <a:pt x="25701" y="162195"/>
                </a:cubicBezTo>
                <a:cubicBezTo>
                  <a:pt x="25701" y="162195"/>
                  <a:pt x="23132" y="162195"/>
                  <a:pt x="20561" y="162195"/>
                </a:cubicBezTo>
                <a:cubicBezTo>
                  <a:pt x="20561" y="159700"/>
                  <a:pt x="20561" y="157204"/>
                  <a:pt x="20561" y="157204"/>
                </a:cubicBezTo>
                <a:cubicBezTo>
                  <a:pt x="20561" y="157204"/>
                  <a:pt x="20561" y="157204"/>
                  <a:pt x="23132" y="154709"/>
                </a:cubicBezTo>
                <a:cubicBezTo>
                  <a:pt x="23132" y="154709"/>
                  <a:pt x="23132" y="154709"/>
                  <a:pt x="30842" y="157204"/>
                </a:cubicBezTo>
                <a:cubicBezTo>
                  <a:pt x="30842" y="157204"/>
                  <a:pt x="33413" y="159700"/>
                  <a:pt x="33413" y="159700"/>
                </a:cubicBezTo>
                <a:cubicBezTo>
                  <a:pt x="35982" y="162195"/>
                  <a:pt x="35982" y="159700"/>
                  <a:pt x="35982" y="159700"/>
                </a:cubicBezTo>
                <a:cubicBezTo>
                  <a:pt x="35982" y="159700"/>
                  <a:pt x="35982" y="152214"/>
                  <a:pt x="35982" y="152214"/>
                </a:cubicBezTo>
                <a:cubicBezTo>
                  <a:pt x="35982" y="152214"/>
                  <a:pt x="35982" y="149717"/>
                  <a:pt x="35982" y="149717"/>
                </a:cubicBezTo>
                <a:cubicBezTo>
                  <a:pt x="35982" y="149717"/>
                  <a:pt x="35982" y="149717"/>
                  <a:pt x="38551" y="152214"/>
                </a:cubicBezTo>
                <a:cubicBezTo>
                  <a:pt x="38551" y="152214"/>
                  <a:pt x="38551" y="152214"/>
                  <a:pt x="41122" y="149717"/>
                </a:cubicBezTo>
                <a:cubicBezTo>
                  <a:pt x="41122" y="149717"/>
                  <a:pt x="41122" y="149717"/>
                  <a:pt x="41122" y="144728"/>
                </a:cubicBezTo>
                <a:cubicBezTo>
                  <a:pt x="41122" y="144728"/>
                  <a:pt x="41122" y="144728"/>
                  <a:pt x="33413" y="144728"/>
                </a:cubicBezTo>
                <a:cubicBezTo>
                  <a:pt x="33413" y="144728"/>
                  <a:pt x="33413" y="144728"/>
                  <a:pt x="33413" y="142231"/>
                </a:cubicBezTo>
                <a:cubicBezTo>
                  <a:pt x="33413" y="142231"/>
                  <a:pt x="30842" y="142231"/>
                  <a:pt x="30842" y="144728"/>
                </a:cubicBezTo>
                <a:cubicBezTo>
                  <a:pt x="28272" y="144728"/>
                  <a:pt x="28272" y="147223"/>
                  <a:pt x="28272" y="147223"/>
                </a:cubicBezTo>
                <a:cubicBezTo>
                  <a:pt x="28272" y="147223"/>
                  <a:pt x="28272" y="147223"/>
                  <a:pt x="30842" y="149717"/>
                </a:cubicBezTo>
                <a:cubicBezTo>
                  <a:pt x="30842" y="149717"/>
                  <a:pt x="30842" y="149717"/>
                  <a:pt x="28272" y="152214"/>
                </a:cubicBezTo>
                <a:cubicBezTo>
                  <a:pt x="28272" y="152214"/>
                  <a:pt x="28272" y="152214"/>
                  <a:pt x="23132" y="154709"/>
                </a:cubicBezTo>
                <a:cubicBezTo>
                  <a:pt x="23132" y="154709"/>
                  <a:pt x="23132" y="154709"/>
                  <a:pt x="12851" y="152214"/>
                </a:cubicBezTo>
                <a:cubicBezTo>
                  <a:pt x="12851" y="152214"/>
                  <a:pt x="12851" y="152214"/>
                  <a:pt x="7710" y="147223"/>
                </a:cubicBezTo>
                <a:cubicBezTo>
                  <a:pt x="7710" y="147223"/>
                  <a:pt x="7710" y="147223"/>
                  <a:pt x="10280" y="144728"/>
                </a:cubicBezTo>
                <a:cubicBezTo>
                  <a:pt x="10280" y="144728"/>
                  <a:pt x="10280" y="144728"/>
                  <a:pt x="7710" y="142231"/>
                </a:cubicBezTo>
                <a:cubicBezTo>
                  <a:pt x="7710" y="142231"/>
                  <a:pt x="7710" y="142231"/>
                  <a:pt x="10280" y="137242"/>
                </a:cubicBezTo>
                <a:cubicBezTo>
                  <a:pt x="10280" y="137242"/>
                  <a:pt x="10280" y="137242"/>
                  <a:pt x="15420" y="139737"/>
                </a:cubicBezTo>
                <a:cubicBezTo>
                  <a:pt x="15420" y="139737"/>
                  <a:pt x="15420" y="139737"/>
                  <a:pt x="12851" y="134745"/>
                </a:cubicBezTo>
                <a:cubicBezTo>
                  <a:pt x="12851" y="134745"/>
                  <a:pt x="12851" y="134745"/>
                  <a:pt x="17991" y="129756"/>
                </a:cubicBezTo>
                <a:cubicBezTo>
                  <a:pt x="17991" y="129756"/>
                  <a:pt x="17991" y="129756"/>
                  <a:pt x="17991" y="124765"/>
                </a:cubicBezTo>
                <a:cubicBezTo>
                  <a:pt x="17991" y="124765"/>
                  <a:pt x="17991" y="124765"/>
                  <a:pt x="17991" y="122270"/>
                </a:cubicBezTo>
                <a:cubicBezTo>
                  <a:pt x="17991" y="122270"/>
                  <a:pt x="17991" y="122270"/>
                  <a:pt x="17991" y="117279"/>
                </a:cubicBezTo>
                <a:cubicBezTo>
                  <a:pt x="17991" y="117279"/>
                  <a:pt x="17991" y="117279"/>
                  <a:pt x="12851" y="117279"/>
                </a:cubicBezTo>
                <a:cubicBezTo>
                  <a:pt x="12851" y="117279"/>
                  <a:pt x="12851" y="117279"/>
                  <a:pt x="10280" y="114784"/>
                </a:cubicBezTo>
                <a:cubicBezTo>
                  <a:pt x="10280" y="114784"/>
                  <a:pt x="10280" y="114784"/>
                  <a:pt x="2570" y="104803"/>
                </a:cubicBezTo>
                <a:cubicBezTo>
                  <a:pt x="2570" y="104803"/>
                  <a:pt x="2570" y="104803"/>
                  <a:pt x="5139" y="102306"/>
                </a:cubicBezTo>
                <a:cubicBezTo>
                  <a:pt x="5139" y="102306"/>
                  <a:pt x="5139" y="102306"/>
                  <a:pt x="7710" y="99812"/>
                </a:cubicBezTo>
                <a:cubicBezTo>
                  <a:pt x="7710" y="99812"/>
                  <a:pt x="7710" y="99812"/>
                  <a:pt x="0" y="89831"/>
                </a:cubicBezTo>
                <a:cubicBezTo>
                  <a:pt x="0" y="89831"/>
                  <a:pt x="0" y="89831"/>
                  <a:pt x="0" y="87336"/>
                </a:cubicBezTo>
                <a:cubicBezTo>
                  <a:pt x="0" y="87336"/>
                  <a:pt x="0" y="87336"/>
                  <a:pt x="0" y="79850"/>
                </a:cubicBezTo>
                <a:cubicBezTo>
                  <a:pt x="0" y="79850"/>
                  <a:pt x="0" y="79850"/>
                  <a:pt x="7710" y="77354"/>
                </a:cubicBezTo>
                <a:cubicBezTo>
                  <a:pt x="7710" y="77354"/>
                  <a:pt x="7710" y="77354"/>
                  <a:pt x="17991" y="74859"/>
                </a:cubicBezTo>
                <a:cubicBezTo>
                  <a:pt x="17991" y="74859"/>
                  <a:pt x="17991" y="74859"/>
                  <a:pt x="17991" y="69868"/>
                </a:cubicBezTo>
                <a:cubicBezTo>
                  <a:pt x="17991" y="69868"/>
                  <a:pt x="17991" y="69868"/>
                  <a:pt x="15420" y="62382"/>
                </a:cubicBezTo>
                <a:cubicBezTo>
                  <a:pt x="15420" y="62382"/>
                  <a:pt x="15420" y="62382"/>
                  <a:pt x="15420" y="54895"/>
                </a:cubicBezTo>
                <a:cubicBezTo>
                  <a:pt x="15420" y="54895"/>
                  <a:pt x="15420" y="54895"/>
                  <a:pt x="20561" y="49906"/>
                </a:cubicBezTo>
                <a:cubicBezTo>
                  <a:pt x="20561" y="49906"/>
                  <a:pt x="20561" y="49906"/>
                  <a:pt x="17991" y="44915"/>
                </a:cubicBezTo>
                <a:cubicBezTo>
                  <a:pt x="17991" y="44915"/>
                  <a:pt x="17991" y="44915"/>
                  <a:pt x="30842" y="34934"/>
                </a:cubicBezTo>
                <a:cubicBezTo>
                  <a:pt x="30842" y="34934"/>
                  <a:pt x="30842" y="34934"/>
                  <a:pt x="30842" y="29943"/>
                </a:cubicBezTo>
                <a:cubicBezTo>
                  <a:pt x="30842" y="29943"/>
                  <a:pt x="30842" y="29943"/>
                  <a:pt x="38551" y="27448"/>
                </a:cubicBezTo>
                <a:cubicBezTo>
                  <a:pt x="38551" y="27448"/>
                  <a:pt x="38551" y="27448"/>
                  <a:pt x="41122" y="29943"/>
                </a:cubicBezTo>
                <a:cubicBezTo>
                  <a:pt x="41122" y="29943"/>
                  <a:pt x="41122" y="29943"/>
                  <a:pt x="43692" y="34934"/>
                </a:cubicBezTo>
                <a:cubicBezTo>
                  <a:pt x="43692" y="34934"/>
                  <a:pt x="43692" y="34934"/>
                  <a:pt x="43692" y="37429"/>
                </a:cubicBezTo>
                <a:cubicBezTo>
                  <a:pt x="43692" y="37429"/>
                  <a:pt x="43692" y="37429"/>
                  <a:pt x="48832" y="37429"/>
                </a:cubicBezTo>
                <a:cubicBezTo>
                  <a:pt x="48832" y="37429"/>
                  <a:pt x="48832" y="37429"/>
                  <a:pt x="51403" y="34934"/>
                </a:cubicBezTo>
                <a:cubicBezTo>
                  <a:pt x="51403" y="34934"/>
                  <a:pt x="51403" y="34934"/>
                  <a:pt x="53973" y="32439"/>
                </a:cubicBezTo>
                <a:cubicBezTo>
                  <a:pt x="53973" y="32439"/>
                  <a:pt x="53973" y="32439"/>
                  <a:pt x="53973" y="27448"/>
                </a:cubicBezTo>
                <a:cubicBezTo>
                  <a:pt x="53973" y="27448"/>
                  <a:pt x="53973" y="27448"/>
                  <a:pt x="48832" y="24953"/>
                </a:cubicBezTo>
                <a:cubicBezTo>
                  <a:pt x="48832" y="24953"/>
                  <a:pt x="48832" y="24953"/>
                  <a:pt x="48832" y="19962"/>
                </a:cubicBezTo>
                <a:cubicBezTo>
                  <a:pt x="48832" y="19962"/>
                  <a:pt x="48832" y="19962"/>
                  <a:pt x="46263" y="17467"/>
                </a:cubicBezTo>
                <a:cubicBezTo>
                  <a:pt x="46263" y="17467"/>
                  <a:pt x="43692" y="14970"/>
                  <a:pt x="43692" y="14970"/>
                </a:cubicBezTo>
                <a:cubicBezTo>
                  <a:pt x="41122" y="14970"/>
                  <a:pt x="41122" y="14970"/>
                  <a:pt x="41122" y="14970"/>
                </a:cubicBezTo>
                <a:cubicBezTo>
                  <a:pt x="41122" y="14970"/>
                  <a:pt x="41122" y="14970"/>
                  <a:pt x="41122" y="9981"/>
                </a:cubicBezTo>
                <a:cubicBezTo>
                  <a:pt x="41122" y="9981"/>
                  <a:pt x="35982" y="9981"/>
                  <a:pt x="35982" y="9981"/>
                </a:cubicBezTo>
                <a:cubicBezTo>
                  <a:pt x="35982" y="9981"/>
                  <a:pt x="35982" y="7484"/>
                  <a:pt x="35982" y="7484"/>
                </a:cubicBezTo>
                <a:cubicBezTo>
                  <a:pt x="35982" y="7484"/>
                  <a:pt x="35982" y="7484"/>
                  <a:pt x="38551" y="4990"/>
                </a:cubicBezTo>
                <a:cubicBezTo>
                  <a:pt x="38551" y="4990"/>
                  <a:pt x="38551" y="4990"/>
                  <a:pt x="4369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81" name="Text Placeholder 3780">
            <a:extLst>
              <a:ext uri="{FF2B5EF4-FFF2-40B4-BE49-F238E27FC236}">
                <a16:creationId xmlns:a16="http://schemas.microsoft.com/office/drawing/2014/main" id="{37BCC84B-21CF-73DC-F3CB-9C4BB2D4D3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204263" y="3852139"/>
            <a:ext cx="480640" cy="496062"/>
          </a:xfrm>
          <a:custGeom>
            <a:avLst/>
            <a:gdLst>
              <a:gd name="connsiteX0" fmla="*/ 111112 w 480640"/>
              <a:gd name="connsiteY0" fmla="*/ 0 h 496062"/>
              <a:gd name="connsiteX1" fmla="*/ 118867 w 480640"/>
              <a:gd name="connsiteY1" fmla="*/ 2505 h 496062"/>
              <a:gd name="connsiteX2" fmla="*/ 124033 w 480640"/>
              <a:gd name="connsiteY2" fmla="*/ 2505 h 496062"/>
              <a:gd name="connsiteX3" fmla="*/ 129204 w 480640"/>
              <a:gd name="connsiteY3" fmla="*/ 5010 h 496062"/>
              <a:gd name="connsiteX4" fmla="*/ 139538 w 480640"/>
              <a:gd name="connsiteY4" fmla="*/ 15031 h 496062"/>
              <a:gd name="connsiteX5" fmla="*/ 152459 w 480640"/>
              <a:gd name="connsiteY5" fmla="*/ 17536 h 496062"/>
              <a:gd name="connsiteX6" fmla="*/ 160214 w 480640"/>
              <a:gd name="connsiteY6" fmla="*/ 22546 h 496062"/>
              <a:gd name="connsiteX7" fmla="*/ 175714 w 480640"/>
              <a:gd name="connsiteY7" fmla="*/ 35072 h 496062"/>
              <a:gd name="connsiteX8" fmla="*/ 180885 w 480640"/>
              <a:gd name="connsiteY8" fmla="*/ 40082 h 496062"/>
              <a:gd name="connsiteX9" fmla="*/ 191219 w 480640"/>
              <a:gd name="connsiteY9" fmla="*/ 40082 h 496062"/>
              <a:gd name="connsiteX10" fmla="*/ 191219 w 480640"/>
              <a:gd name="connsiteY10" fmla="*/ 50107 h 496062"/>
              <a:gd name="connsiteX11" fmla="*/ 191219 w 480640"/>
              <a:gd name="connsiteY11" fmla="*/ 60127 h 496062"/>
              <a:gd name="connsiteX12" fmla="*/ 191219 w 480640"/>
              <a:gd name="connsiteY12" fmla="*/ 65138 h 496062"/>
              <a:gd name="connsiteX13" fmla="*/ 196389 w 480640"/>
              <a:gd name="connsiteY13" fmla="*/ 75158 h 496062"/>
              <a:gd name="connsiteX14" fmla="*/ 198973 w 480640"/>
              <a:gd name="connsiteY14" fmla="*/ 80169 h 496062"/>
              <a:gd name="connsiteX15" fmla="*/ 206723 w 480640"/>
              <a:gd name="connsiteY15" fmla="*/ 87688 h 496062"/>
              <a:gd name="connsiteX16" fmla="*/ 219644 w 480640"/>
              <a:gd name="connsiteY16" fmla="*/ 90193 h 496062"/>
              <a:gd name="connsiteX17" fmla="*/ 232566 w 480640"/>
              <a:gd name="connsiteY17" fmla="*/ 97709 h 496062"/>
              <a:gd name="connsiteX18" fmla="*/ 242903 w 480640"/>
              <a:gd name="connsiteY18" fmla="*/ 100214 h 496062"/>
              <a:gd name="connsiteX19" fmla="*/ 253237 w 480640"/>
              <a:gd name="connsiteY19" fmla="*/ 102719 h 496062"/>
              <a:gd name="connsiteX20" fmla="*/ 258408 w 480640"/>
              <a:gd name="connsiteY20" fmla="*/ 102719 h 496062"/>
              <a:gd name="connsiteX21" fmla="*/ 271325 w 480640"/>
              <a:gd name="connsiteY21" fmla="*/ 105224 h 496062"/>
              <a:gd name="connsiteX22" fmla="*/ 271325 w 480640"/>
              <a:gd name="connsiteY22" fmla="*/ 110234 h 496062"/>
              <a:gd name="connsiteX23" fmla="*/ 266158 w 480640"/>
              <a:gd name="connsiteY23" fmla="*/ 120255 h 496062"/>
              <a:gd name="connsiteX24" fmla="*/ 266158 w 480640"/>
              <a:gd name="connsiteY24" fmla="*/ 127774 h 496062"/>
              <a:gd name="connsiteX25" fmla="*/ 266158 w 480640"/>
              <a:gd name="connsiteY25" fmla="*/ 130279 h 496062"/>
              <a:gd name="connsiteX26" fmla="*/ 281663 w 480640"/>
              <a:gd name="connsiteY26" fmla="*/ 135290 h 496062"/>
              <a:gd name="connsiteX27" fmla="*/ 289417 w 480640"/>
              <a:gd name="connsiteY27" fmla="*/ 140300 h 496062"/>
              <a:gd name="connsiteX28" fmla="*/ 281663 w 480640"/>
              <a:gd name="connsiteY28" fmla="*/ 150321 h 496062"/>
              <a:gd name="connsiteX29" fmla="*/ 271325 w 480640"/>
              <a:gd name="connsiteY29" fmla="*/ 150321 h 496062"/>
              <a:gd name="connsiteX30" fmla="*/ 273913 w 480640"/>
              <a:gd name="connsiteY30" fmla="*/ 157836 h 496062"/>
              <a:gd name="connsiteX31" fmla="*/ 284247 w 480640"/>
              <a:gd name="connsiteY31" fmla="*/ 160341 h 496062"/>
              <a:gd name="connsiteX32" fmla="*/ 292001 w 480640"/>
              <a:gd name="connsiteY32" fmla="*/ 162846 h 496062"/>
              <a:gd name="connsiteX33" fmla="*/ 297168 w 480640"/>
              <a:gd name="connsiteY33" fmla="*/ 165355 h 496062"/>
              <a:gd name="connsiteX34" fmla="*/ 302335 w 480640"/>
              <a:gd name="connsiteY34" fmla="*/ 172871 h 496062"/>
              <a:gd name="connsiteX35" fmla="*/ 312672 w 480640"/>
              <a:gd name="connsiteY35" fmla="*/ 172871 h 496062"/>
              <a:gd name="connsiteX36" fmla="*/ 317839 w 480640"/>
              <a:gd name="connsiteY36" fmla="*/ 170366 h 496062"/>
              <a:gd name="connsiteX37" fmla="*/ 335927 w 480640"/>
              <a:gd name="connsiteY37" fmla="*/ 170366 h 496062"/>
              <a:gd name="connsiteX38" fmla="*/ 338515 w 480640"/>
              <a:gd name="connsiteY38" fmla="*/ 175376 h 496062"/>
              <a:gd name="connsiteX39" fmla="*/ 351432 w 480640"/>
              <a:gd name="connsiteY39" fmla="*/ 185397 h 496062"/>
              <a:gd name="connsiteX40" fmla="*/ 354019 w 480640"/>
              <a:gd name="connsiteY40" fmla="*/ 185397 h 496062"/>
              <a:gd name="connsiteX41" fmla="*/ 356603 w 480640"/>
              <a:gd name="connsiteY41" fmla="*/ 180386 h 496062"/>
              <a:gd name="connsiteX42" fmla="*/ 361770 w 480640"/>
              <a:gd name="connsiteY42" fmla="*/ 170366 h 496062"/>
              <a:gd name="connsiteX43" fmla="*/ 369524 w 480640"/>
              <a:gd name="connsiteY43" fmla="*/ 160341 h 496062"/>
              <a:gd name="connsiteX44" fmla="*/ 379858 w 480640"/>
              <a:gd name="connsiteY44" fmla="*/ 152826 h 496062"/>
              <a:gd name="connsiteX45" fmla="*/ 385029 w 480640"/>
              <a:gd name="connsiteY45" fmla="*/ 152826 h 496062"/>
              <a:gd name="connsiteX46" fmla="*/ 395362 w 480640"/>
              <a:gd name="connsiteY46" fmla="*/ 162846 h 496062"/>
              <a:gd name="connsiteX47" fmla="*/ 408284 w 480640"/>
              <a:gd name="connsiteY47" fmla="*/ 162846 h 496062"/>
              <a:gd name="connsiteX48" fmla="*/ 416034 w 480640"/>
              <a:gd name="connsiteY48" fmla="*/ 167861 h 496062"/>
              <a:gd name="connsiteX49" fmla="*/ 408284 w 480640"/>
              <a:gd name="connsiteY49" fmla="*/ 172871 h 496062"/>
              <a:gd name="connsiteX50" fmla="*/ 397946 w 480640"/>
              <a:gd name="connsiteY50" fmla="*/ 167861 h 496062"/>
              <a:gd name="connsiteX51" fmla="*/ 395362 w 480640"/>
              <a:gd name="connsiteY51" fmla="*/ 175376 h 496062"/>
              <a:gd name="connsiteX52" fmla="*/ 385029 w 480640"/>
              <a:gd name="connsiteY52" fmla="*/ 180386 h 496062"/>
              <a:gd name="connsiteX53" fmla="*/ 387612 w 480640"/>
              <a:gd name="connsiteY53" fmla="*/ 185397 h 496062"/>
              <a:gd name="connsiteX54" fmla="*/ 400533 w 480640"/>
              <a:gd name="connsiteY54" fmla="*/ 192912 h 496062"/>
              <a:gd name="connsiteX55" fmla="*/ 400533 w 480640"/>
              <a:gd name="connsiteY55" fmla="*/ 200427 h 496062"/>
              <a:gd name="connsiteX56" fmla="*/ 408284 w 480640"/>
              <a:gd name="connsiteY56" fmla="*/ 202932 h 496062"/>
              <a:gd name="connsiteX57" fmla="*/ 413451 w 480640"/>
              <a:gd name="connsiteY57" fmla="*/ 200427 h 496062"/>
              <a:gd name="connsiteX58" fmla="*/ 413451 w 480640"/>
              <a:gd name="connsiteY58" fmla="*/ 210452 h 496062"/>
              <a:gd name="connsiteX59" fmla="*/ 413451 w 480640"/>
              <a:gd name="connsiteY59" fmla="*/ 220473 h 496062"/>
              <a:gd name="connsiteX60" fmla="*/ 413451 w 480640"/>
              <a:gd name="connsiteY60" fmla="*/ 227988 h 496062"/>
              <a:gd name="connsiteX61" fmla="*/ 413451 w 480640"/>
              <a:gd name="connsiteY61" fmla="*/ 235503 h 496062"/>
              <a:gd name="connsiteX62" fmla="*/ 403117 w 480640"/>
              <a:gd name="connsiteY62" fmla="*/ 240514 h 496062"/>
              <a:gd name="connsiteX63" fmla="*/ 397946 w 480640"/>
              <a:gd name="connsiteY63" fmla="*/ 248029 h 496062"/>
              <a:gd name="connsiteX64" fmla="*/ 397946 w 480640"/>
              <a:gd name="connsiteY64" fmla="*/ 260559 h 496062"/>
              <a:gd name="connsiteX65" fmla="*/ 397946 w 480640"/>
              <a:gd name="connsiteY65" fmla="*/ 273084 h 496062"/>
              <a:gd name="connsiteX66" fmla="*/ 400533 w 480640"/>
              <a:gd name="connsiteY66" fmla="*/ 280600 h 496062"/>
              <a:gd name="connsiteX67" fmla="*/ 405700 w 480640"/>
              <a:gd name="connsiteY67" fmla="*/ 288115 h 496062"/>
              <a:gd name="connsiteX68" fmla="*/ 410867 w 480640"/>
              <a:gd name="connsiteY68" fmla="*/ 295635 h 496062"/>
              <a:gd name="connsiteX69" fmla="*/ 423788 w 480640"/>
              <a:gd name="connsiteY69" fmla="*/ 313171 h 496062"/>
              <a:gd name="connsiteX70" fmla="*/ 434126 w 480640"/>
              <a:gd name="connsiteY70" fmla="*/ 315676 h 496062"/>
              <a:gd name="connsiteX71" fmla="*/ 444460 w 480640"/>
              <a:gd name="connsiteY71" fmla="*/ 320686 h 496062"/>
              <a:gd name="connsiteX72" fmla="*/ 449631 w 480640"/>
              <a:gd name="connsiteY72" fmla="*/ 323191 h 496062"/>
              <a:gd name="connsiteX73" fmla="*/ 459964 w 480640"/>
              <a:gd name="connsiteY73" fmla="*/ 338226 h 496062"/>
              <a:gd name="connsiteX74" fmla="*/ 470302 w 480640"/>
              <a:gd name="connsiteY74" fmla="*/ 340731 h 496062"/>
              <a:gd name="connsiteX75" fmla="*/ 480640 w 480640"/>
              <a:gd name="connsiteY75" fmla="*/ 340731 h 496062"/>
              <a:gd name="connsiteX76" fmla="*/ 475469 w 480640"/>
              <a:gd name="connsiteY76" fmla="*/ 355762 h 496062"/>
              <a:gd name="connsiteX77" fmla="*/ 465135 w 480640"/>
              <a:gd name="connsiteY77" fmla="*/ 368288 h 496062"/>
              <a:gd name="connsiteX78" fmla="*/ 459964 w 480640"/>
              <a:gd name="connsiteY78" fmla="*/ 378313 h 496062"/>
              <a:gd name="connsiteX79" fmla="*/ 462548 w 480640"/>
              <a:gd name="connsiteY79" fmla="*/ 388333 h 496062"/>
              <a:gd name="connsiteX80" fmla="*/ 454798 w 480640"/>
              <a:gd name="connsiteY80" fmla="*/ 393343 h 496062"/>
              <a:gd name="connsiteX81" fmla="*/ 444460 w 480640"/>
              <a:gd name="connsiteY81" fmla="*/ 395849 h 496062"/>
              <a:gd name="connsiteX82" fmla="*/ 439293 w 480640"/>
              <a:gd name="connsiteY82" fmla="*/ 398354 h 496062"/>
              <a:gd name="connsiteX83" fmla="*/ 431539 w 480640"/>
              <a:gd name="connsiteY83" fmla="*/ 405869 h 496062"/>
              <a:gd name="connsiteX84" fmla="*/ 436709 w 480640"/>
              <a:gd name="connsiteY84" fmla="*/ 413384 h 496062"/>
              <a:gd name="connsiteX85" fmla="*/ 439293 w 480640"/>
              <a:gd name="connsiteY85" fmla="*/ 425914 h 496062"/>
              <a:gd name="connsiteX86" fmla="*/ 439293 w 480640"/>
              <a:gd name="connsiteY86" fmla="*/ 438440 h 496062"/>
              <a:gd name="connsiteX87" fmla="*/ 447043 w 480640"/>
              <a:gd name="connsiteY87" fmla="*/ 443450 h 496062"/>
              <a:gd name="connsiteX88" fmla="*/ 452214 w 480640"/>
              <a:gd name="connsiteY88" fmla="*/ 450966 h 496062"/>
              <a:gd name="connsiteX89" fmla="*/ 449631 w 480640"/>
              <a:gd name="connsiteY89" fmla="*/ 455980 h 496062"/>
              <a:gd name="connsiteX90" fmla="*/ 447043 w 480640"/>
              <a:gd name="connsiteY90" fmla="*/ 463495 h 496062"/>
              <a:gd name="connsiteX91" fmla="*/ 441876 w 480640"/>
              <a:gd name="connsiteY91" fmla="*/ 471011 h 496062"/>
              <a:gd name="connsiteX92" fmla="*/ 428955 w 480640"/>
              <a:gd name="connsiteY92" fmla="*/ 471011 h 496062"/>
              <a:gd name="connsiteX93" fmla="*/ 423788 w 480640"/>
              <a:gd name="connsiteY93" fmla="*/ 471011 h 496062"/>
              <a:gd name="connsiteX94" fmla="*/ 413451 w 480640"/>
              <a:gd name="connsiteY94" fmla="*/ 476021 h 496062"/>
              <a:gd name="connsiteX95" fmla="*/ 410867 w 480640"/>
              <a:gd name="connsiteY95" fmla="*/ 478526 h 496062"/>
              <a:gd name="connsiteX96" fmla="*/ 400533 w 480640"/>
              <a:gd name="connsiteY96" fmla="*/ 478526 h 496062"/>
              <a:gd name="connsiteX97" fmla="*/ 392779 w 480640"/>
              <a:gd name="connsiteY97" fmla="*/ 476021 h 496062"/>
              <a:gd name="connsiteX98" fmla="*/ 387612 w 480640"/>
              <a:gd name="connsiteY98" fmla="*/ 483536 h 496062"/>
              <a:gd name="connsiteX99" fmla="*/ 379858 w 480640"/>
              <a:gd name="connsiteY99" fmla="*/ 486042 h 496062"/>
              <a:gd name="connsiteX100" fmla="*/ 372107 w 480640"/>
              <a:gd name="connsiteY100" fmla="*/ 496062 h 496062"/>
              <a:gd name="connsiteX101" fmla="*/ 369524 w 480640"/>
              <a:gd name="connsiteY101" fmla="*/ 496062 h 496062"/>
              <a:gd name="connsiteX102" fmla="*/ 359186 w 480640"/>
              <a:gd name="connsiteY102" fmla="*/ 493557 h 496062"/>
              <a:gd name="connsiteX103" fmla="*/ 351432 w 480640"/>
              <a:gd name="connsiteY103" fmla="*/ 486042 h 496062"/>
              <a:gd name="connsiteX104" fmla="*/ 359186 w 480640"/>
              <a:gd name="connsiteY104" fmla="*/ 481031 h 496062"/>
              <a:gd name="connsiteX105" fmla="*/ 361770 w 480640"/>
              <a:gd name="connsiteY105" fmla="*/ 476021 h 496062"/>
              <a:gd name="connsiteX106" fmla="*/ 359186 w 480640"/>
              <a:gd name="connsiteY106" fmla="*/ 466001 h 496062"/>
              <a:gd name="connsiteX107" fmla="*/ 366937 w 480640"/>
              <a:gd name="connsiteY107" fmla="*/ 460990 h 496062"/>
              <a:gd name="connsiteX108" fmla="*/ 366937 w 480640"/>
              <a:gd name="connsiteY108" fmla="*/ 450966 h 496062"/>
              <a:gd name="connsiteX109" fmla="*/ 369524 w 480640"/>
              <a:gd name="connsiteY109" fmla="*/ 443450 h 496062"/>
              <a:gd name="connsiteX110" fmla="*/ 372107 w 480640"/>
              <a:gd name="connsiteY110" fmla="*/ 438440 h 496062"/>
              <a:gd name="connsiteX111" fmla="*/ 359186 w 480640"/>
              <a:gd name="connsiteY111" fmla="*/ 435935 h 496062"/>
              <a:gd name="connsiteX112" fmla="*/ 351432 w 480640"/>
              <a:gd name="connsiteY112" fmla="*/ 438440 h 496062"/>
              <a:gd name="connsiteX113" fmla="*/ 346265 w 480640"/>
              <a:gd name="connsiteY113" fmla="*/ 433430 h 496062"/>
              <a:gd name="connsiteX114" fmla="*/ 330760 w 480640"/>
              <a:gd name="connsiteY114" fmla="*/ 430925 h 496062"/>
              <a:gd name="connsiteX115" fmla="*/ 328177 w 480640"/>
              <a:gd name="connsiteY115" fmla="*/ 420904 h 496062"/>
              <a:gd name="connsiteX116" fmla="*/ 307505 w 480640"/>
              <a:gd name="connsiteY116" fmla="*/ 415894 h 496062"/>
              <a:gd name="connsiteX117" fmla="*/ 302335 w 480640"/>
              <a:gd name="connsiteY117" fmla="*/ 403364 h 496062"/>
              <a:gd name="connsiteX118" fmla="*/ 299751 w 480640"/>
              <a:gd name="connsiteY118" fmla="*/ 400859 h 496062"/>
              <a:gd name="connsiteX119" fmla="*/ 286830 w 480640"/>
              <a:gd name="connsiteY119" fmla="*/ 390838 h 496062"/>
              <a:gd name="connsiteX120" fmla="*/ 279080 w 480640"/>
              <a:gd name="connsiteY120" fmla="*/ 390838 h 496062"/>
              <a:gd name="connsiteX121" fmla="*/ 271325 w 480640"/>
              <a:gd name="connsiteY121" fmla="*/ 388333 h 496062"/>
              <a:gd name="connsiteX122" fmla="*/ 260992 w 480640"/>
              <a:gd name="connsiteY122" fmla="*/ 378313 h 496062"/>
              <a:gd name="connsiteX123" fmla="*/ 255821 w 480640"/>
              <a:gd name="connsiteY123" fmla="*/ 375807 h 496062"/>
              <a:gd name="connsiteX124" fmla="*/ 242903 w 480640"/>
              <a:gd name="connsiteY124" fmla="*/ 383323 h 496062"/>
              <a:gd name="connsiteX125" fmla="*/ 237733 w 480640"/>
              <a:gd name="connsiteY125" fmla="*/ 385828 h 496062"/>
              <a:gd name="connsiteX126" fmla="*/ 240320 w 480640"/>
              <a:gd name="connsiteY126" fmla="*/ 393343 h 496062"/>
              <a:gd name="connsiteX127" fmla="*/ 245487 w 480640"/>
              <a:gd name="connsiteY127" fmla="*/ 398354 h 496062"/>
              <a:gd name="connsiteX128" fmla="*/ 242903 w 480640"/>
              <a:gd name="connsiteY128" fmla="*/ 410879 h 496062"/>
              <a:gd name="connsiteX129" fmla="*/ 227399 w 480640"/>
              <a:gd name="connsiteY129" fmla="*/ 425914 h 496062"/>
              <a:gd name="connsiteX130" fmla="*/ 229982 w 480640"/>
              <a:gd name="connsiteY130" fmla="*/ 433430 h 496062"/>
              <a:gd name="connsiteX131" fmla="*/ 227399 w 480640"/>
              <a:gd name="connsiteY131" fmla="*/ 435935 h 496062"/>
              <a:gd name="connsiteX132" fmla="*/ 219644 w 480640"/>
              <a:gd name="connsiteY132" fmla="*/ 440945 h 496062"/>
              <a:gd name="connsiteX133" fmla="*/ 211894 w 480640"/>
              <a:gd name="connsiteY133" fmla="*/ 433430 h 496062"/>
              <a:gd name="connsiteX134" fmla="*/ 209311 w 480640"/>
              <a:gd name="connsiteY134" fmla="*/ 430925 h 496062"/>
              <a:gd name="connsiteX135" fmla="*/ 206723 w 480640"/>
              <a:gd name="connsiteY135" fmla="*/ 428419 h 496062"/>
              <a:gd name="connsiteX136" fmla="*/ 201556 w 480640"/>
              <a:gd name="connsiteY136" fmla="*/ 425914 h 496062"/>
              <a:gd name="connsiteX137" fmla="*/ 193806 w 480640"/>
              <a:gd name="connsiteY137" fmla="*/ 420904 h 496062"/>
              <a:gd name="connsiteX138" fmla="*/ 186052 w 480640"/>
              <a:gd name="connsiteY138" fmla="*/ 420904 h 496062"/>
              <a:gd name="connsiteX139" fmla="*/ 178302 w 480640"/>
              <a:gd name="connsiteY139" fmla="*/ 413384 h 496062"/>
              <a:gd name="connsiteX140" fmla="*/ 167964 w 480640"/>
              <a:gd name="connsiteY140" fmla="*/ 410879 h 496062"/>
              <a:gd name="connsiteX141" fmla="*/ 167964 w 480640"/>
              <a:gd name="connsiteY141" fmla="*/ 405869 h 496062"/>
              <a:gd name="connsiteX142" fmla="*/ 165380 w 480640"/>
              <a:gd name="connsiteY142" fmla="*/ 405869 h 496062"/>
              <a:gd name="connsiteX143" fmla="*/ 160214 w 480640"/>
              <a:gd name="connsiteY143" fmla="*/ 408374 h 496062"/>
              <a:gd name="connsiteX144" fmla="*/ 152459 w 480640"/>
              <a:gd name="connsiteY144" fmla="*/ 410879 h 496062"/>
              <a:gd name="connsiteX145" fmla="*/ 147292 w 480640"/>
              <a:gd name="connsiteY145" fmla="*/ 410879 h 496062"/>
              <a:gd name="connsiteX146" fmla="*/ 142121 w 480640"/>
              <a:gd name="connsiteY146" fmla="*/ 403364 h 496062"/>
              <a:gd name="connsiteX147" fmla="*/ 139538 w 480640"/>
              <a:gd name="connsiteY147" fmla="*/ 403364 h 496062"/>
              <a:gd name="connsiteX148" fmla="*/ 136955 w 480640"/>
              <a:gd name="connsiteY148" fmla="*/ 405869 h 496062"/>
              <a:gd name="connsiteX149" fmla="*/ 129204 w 480640"/>
              <a:gd name="connsiteY149" fmla="*/ 403364 h 496062"/>
              <a:gd name="connsiteX150" fmla="*/ 124033 w 480640"/>
              <a:gd name="connsiteY150" fmla="*/ 398354 h 496062"/>
              <a:gd name="connsiteX151" fmla="*/ 121450 w 480640"/>
              <a:gd name="connsiteY151" fmla="*/ 398354 h 496062"/>
              <a:gd name="connsiteX152" fmla="*/ 118867 w 480640"/>
              <a:gd name="connsiteY152" fmla="*/ 398354 h 496062"/>
              <a:gd name="connsiteX153" fmla="*/ 116283 w 480640"/>
              <a:gd name="connsiteY153" fmla="*/ 393343 h 496062"/>
              <a:gd name="connsiteX154" fmla="*/ 116283 w 480640"/>
              <a:gd name="connsiteY154" fmla="*/ 388333 h 496062"/>
              <a:gd name="connsiteX155" fmla="*/ 105945 w 480640"/>
              <a:gd name="connsiteY155" fmla="*/ 385828 h 496062"/>
              <a:gd name="connsiteX156" fmla="*/ 103362 w 480640"/>
              <a:gd name="connsiteY156" fmla="*/ 380818 h 496062"/>
              <a:gd name="connsiteX157" fmla="*/ 95608 w 480640"/>
              <a:gd name="connsiteY157" fmla="*/ 378313 h 496062"/>
              <a:gd name="connsiteX158" fmla="*/ 93024 w 480640"/>
              <a:gd name="connsiteY158" fmla="*/ 375807 h 496062"/>
              <a:gd name="connsiteX159" fmla="*/ 85274 w 480640"/>
              <a:gd name="connsiteY159" fmla="*/ 375807 h 496062"/>
              <a:gd name="connsiteX160" fmla="*/ 82690 w 480640"/>
              <a:gd name="connsiteY160" fmla="*/ 370793 h 496062"/>
              <a:gd name="connsiteX161" fmla="*/ 80107 w 480640"/>
              <a:gd name="connsiteY161" fmla="*/ 368288 h 496062"/>
              <a:gd name="connsiteX162" fmla="*/ 82690 w 480640"/>
              <a:gd name="connsiteY162" fmla="*/ 363278 h 496062"/>
              <a:gd name="connsiteX163" fmla="*/ 80107 w 480640"/>
              <a:gd name="connsiteY163" fmla="*/ 363278 h 496062"/>
              <a:gd name="connsiteX164" fmla="*/ 87857 w 480640"/>
              <a:gd name="connsiteY164" fmla="*/ 360773 h 496062"/>
              <a:gd name="connsiteX165" fmla="*/ 93024 w 480640"/>
              <a:gd name="connsiteY165" fmla="*/ 353257 h 496062"/>
              <a:gd name="connsiteX166" fmla="*/ 95608 w 480640"/>
              <a:gd name="connsiteY166" fmla="*/ 353257 h 496062"/>
              <a:gd name="connsiteX167" fmla="*/ 105945 w 480640"/>
              <a:gd name="connsiteY167" fmla="*/ 355762 h 496062"/>
              <a:gd name="connsiteX168" fmla="*/ 111112 w 480640"/>
              <a:gd name="connsiteY168" fmla="*/ 350752 h 496062"/>
              <a:gd name="connsiteX169" fmla="*/ 111112 w 480640"/>
              <a:gd name="connsiteY169" fmla="*/ 340731 h 496062"/>
              <a:gd name="connsiteX170" fmla="*/ 98195 w 480640"/>
              <a:gd name="connsiteY170" fmla="*/ 330711 h 496062"/>
              <a:gd name="connsiteX171" fmla="*/ 95608 w 480640"/>
              <a:gd name="connsiteY171" fmla="*/ 323191 h 496062"/>
              <a:gd name="connsiteX172" fmla="*/ 90441 w 480640"/>
              <a:gd name="connsiteY172" fmla="*/ 318181 h 496062"/>
              <a:gd name="connsiteX173" fmla="*/ 82690 w 480640"/>
              <a:gd name="connsiteY173" fmla="*/ 313171 h 496062"/>
              <a:gd name="connsiteX174" fmla="*/ 77519 w 480640"/>
              <a:gd name="connsiteY174" fmla="*/ 308160 h 496062"/>
              <a:gd name="connsiteX175" fmla="*/ 77519 w 480640"/>
              <a:gd name="connsiteY175" fmla="*/ 300645 h 496062"/>
              <a:gd name="connsiteX176" fmla="*/ 82690 w 480640"/>
              <a:gd name="connsiteY176" fmla="*/ 300645 h 496062"/>
              <a:gd name="connsiteX177" fmla="*/ 90441 w 480640"/>
              <a:gd name="connsiteY177" fmla="*/ 303150 h 496062"/>
              <a:gd name="connsiteX178" fmla="*/ 98195 w 480640"/>
              <a:gd name="connsiteY178" fmla="*/ 303150 h 496062"/>
              <a:gd name="connsiteX179" fmla="*/ 105945 w 480640"/>
              <a:gd name="connsiteY179" fmla="*/ 300645 h 496062"/>
              <a:gd name="connsiteX180" fmla="*/ 111112 w 480640"/>
              <a:gd name="connsiteY180" fmla="*/ 295635 h 496062"/>
              <a:gd name="connsiteX181" fmla="*/ 111112 w 480640"/>
              <a:gd name="connsiteY181" fmla="*/ 290625 h 496062"/>
              <a:gd name="connsiteX182" fmla="*/ 105945 w 480640"/>
              <a:gd name="connsiteY182" fmla="*/ 288115 h 496062"/>
              <a:gd name="connsiteX183" fmla="*/ 100778 w 480640"/>
              <a:gd name="connsiteY183" fmla="*/ 283105 h 496062"/>
              <a:gd name="connsiteX184" fmla="*/ 95608 w 480640"/>
              <a:gd name="connsiteY184" fmla="*/ 278095 h 496062"/>
              <a:gd name="connsiteX185" fmla="*/ 90441 w 480640"/>
              <a:gd name="connsiteY185" fmla="*/ 280600 h 496062"/>
              <a:gd name="connsiteX186" fmla="*/ 82690 w 480640"/>
              <a:gd name="connsiteY186" fmla="*/ 273084 h 496062"/>
              <a:gd name="connsiteX187" fmla="*/ 80107 w 480640"/>
              <a:gd name="connsiteY187" fmla="*/ 268074 h 496062"/>
              <a:gd name="connsiteX188" fmla="*/ 72353 w 480640"/>
              <a:gd name="connsiteY188" fmla="*/ 265569 h 496062"/>
              <a:gd name="connsiteX189" fmla="*/ 64602 w 480640"/>
              <a:gd name="connsiteY189" fmla="*/ 265569 h 496062"/>
              <a:gd name="connsiteX190" fmla="*/ 54265 w 480640"/>
              <a:gd name="connsiteY190" fmla="*/ 260559 h 496062"/>
              <a:gd name="connsiteX191" fmla="*/ 56848 w 480640"/>
              <a:gd name="connsiteY191" fmla="*/ 255549 h 496062"/>
              <a:gd name="connsiteX192" fmla="*/ 56848 w 480640"/>
              <a:gd name="connsiteY192" fmla="*/ 245524 h 496062"/>
              <a:gd name="connsiteX193" fmla="*/ 54265 w 480640"/>
              <a:gd name="connsiteY193" fmla="*/ 238008 h 496062"/>
              <a:gd name="connsiteX194" fmla="*/ 56848 w 480640"/>
              <a:gd name="connsiteY194" fmla="*/ 232998 h 496062"/>
              <a:gd name="connsiteX195" fmla="*/ 59431 w 480640"/>
              <a:gd name="connsiteY195" fmla="*/ 225483 h 496062"/>
              <a:gd name="connsiteX196" fmla="*/ 62015 w 480640"/>
              <a:gd name="connsiteY196" fmla="*/ 217967 h 496062"/>
              <a:gd name="connsiteX197" fmla="*/ 69769 w 480640"/>
              <a:gd name="connsiteY197" fmla="*/ 207947 h 496062"/>
              <a:gd name="connsiteX198" fmla="*/ 69769 w 480640"/>
              <a:gd name="connsiteY198" fmla="*/ 200427 h 496062"/>
              <a:gd name="connsiteX199" fmla="*/ 69769 w 480640"/>
              <a:gd name="connsiteY199" fmla="*/ 190407 h 496062"/>
              <a:gd name="connsiteX200" fmla="*/ 69769 w 480640"/>
              <a:gd name="connsiteY200" fmla="*/ 182891 h 496062"/>
              <a:gd name="connsiteX201" fmla="*/ 62015 w 480640"/>
              <a:gd name="connsiteY201" fmla="*/ 180386 h 496062"/>
              <a:gd name="connsiteX202" fmla="*/ 46510 w 480640"/>
              <a:gd name="connsiteY202" fmla="*/ 177881 h 496062"/>
              <a:gd name="connsiteX203" fmla="*/ 43927 w 480640"/>
              <a:gd name="connsiteY203" fmla="*/ 182891 h 496062"/>
              <a:gd name="connsiteX204" fmla="*/ 38760 w 480640"/>
              <a:gd name="connsiteY204" fmla="*/ 185397 h 496062"/>
              <a:gd name="connsiteX205" fmla="*/ 36176 w 480640"/>
              <a:gd name="connsiteY205" fmla="*/ 182891 h 496062"/>
              <a:gd name="connsiteX206" fmla="*/ 41343 w 480640"/>
              <a:gd name="connsiteY206" fmla="*/ 177881 h 496062"/>
              <a:gd name="connsiteX207" fmla="*/ 41343 w 480640"/>
              <a:gd name="connsiteY207" fmla="*/ 167861 h 496062"/>
              <a:gd name="connsiteX208" fmla="*/ 36176 w 480640"/>
              <a:gd name="connsiteY208" fmla="*/ 157836 h 496062"/>
              <a:gd name="connsiteX209" fmla="*/ 31006 w 480640"/>
              <a:gd name="connsiteY209" fmla="*/ 152826 h 496062"/>
              <a:gd name="connsiteX210" fmla="*/ 38760 w 480640"/>
              <a:gd name="connsiteY210" fmla="*/ 147815 h 496062"/>
              <a:gd name="connsiteX211" fmla="*/ 41343 w 480640"/>
              <a:gd name="connsiteY211" fmla="*/ 145310 h 496062"/>
              <a:gd name="connsiteX212" fmla="*/ 41343 w 480640"/>
              <a:gd name="connsiteY212" fmla="*/ 142805 h 496062"/>
              <a:gd name="connsiteX213" fmla="*/ 51681 w 480640"/>
              <a:gd name="connsiteY213" fmla="*/ 147815 h 496062"/>
              <a:gd name="connsiteX214" fmla="*/ 56848 w 480640"/>
              <a:gd name="connsiteY214" fmla="*/ 145310 h 496062"/>
              <a:gd name="connsiteX215" fmla="*/ 69769 w 480640"/>
              <a:gd name="connsiteY215" fmla="*/ 137795 h 496062"/>
              <a:gd name="connsiteX216" fmla="*/ 62015 w 480640"/>
              <a:gd name="connsiteY216" fmla="*/ 132785 h 496062"/>
              <a:gd name="connsiteX217" fmla="*/ 54265 w 480640"/>
              <a:gd name="connsiteY217" fmla="*/ 135290 h 496062"/>
              <a:gd name="connsiteX218" fmla="*/ 43927 w 480640"/>
              <a:gd name="connsiteY218" fmla="*/ 130279 h 496062"/>
              <a:gd name="connsiteX219" fmla="*/ 38760 w 480640"/>
              <a:gd name="connsiteY219" fmla="*/ 130279 h 496062"/>
              <a:gd name="connsiteX220" fmla="*/ 33593 w 480640"/>
              <a:gd name="connsiteY220" fmla="*/ 127774 h 496062"/>
              <a:gd name="connsiteX221" fmla="*/ 23255 w 480640"/>
              <a:gd name="connsiteY221" fmla="*/ 117750 h 496062"/>
              <a:gd name="connsiteX222" fmla="*/ 18088 w 480640"/>
              <a:gd name="connsiteY222" fmla="*/ 117750 h 496062"/>
              <a:gd name="connsiteX223" fmla="*/ 20672 w 480640"/>
              <a:gd name="connsiteY223" fmla="*/ 112739 h 496062"/>
              <a:gd name="connsiteX224" fmla="*/ 18088 w 480640"/>
              <a:gd name="connsiteY224" fmla="*/ 107729 h 496062"/>
              <a:gd name="connsiteX225" fmla="*/ 25839 w 480640"/>
              <a:gd name="connsiteY225" fmla="*/ 105224 h 496062"/>
              <a:gd name="connsiteX226" fmla="*/ 25839 w 480640"/>
              <a:gd name="connsiteY226" fmla="*/ 97709 h 496062"/>
              <a:gd name="connsiteX227" fmla="*/ 18088 w 480640"/>
              <a:gd name="connsiteY227" fmla="*/ 97709 h 496062"/>
              <a:gd name="connsiteX228" fmla="*/ 12917 w 480640"/>
              <a:gd name="connsiteY228" fmla="*/ 100214 h 496062"/>
              <a:gd name="connsiteX229" fmla="*/ 5167 w 480640"/>
              <a:gd name="connsiteY229" fmla="*/ 95203 h 496062"/>
              <a:gd name="connsiteX230" fmla="*/ 7751 w 480640"/>
              <a:gd name="connsiteY230" fmla="*/ 90193 h 496062"/>
              <a:gd name="connsiteX231" fmla="*/ 12917 w 480640"/>
              <a:gd name="connsiteY231" fmla="*/ 85183 h 496062"/>
              <a:gd name="connsiteX232" fmla="*/ 7751 w 480640"/>
              <a:gd name="connsiteY232" fmla="*/ 77663 h 496062"/>
              <a:gd name="connsiteX233" fmla="*/ 10334 w 480640"/>
              <a:gd name="connsiteY233" fmla="*/ 62633 h 496062"/>
              <a:gd name="connsiteX234" fmla="*/ 0 w 480640"/>
              <a:gd name="connsiteY234" fmla="*/ 60127 h 496062"/>
              <a:gd name="connsiteX235" fmla="*/ 0 w 480640"/>
              <a:gd name="connsiteY235" fmla="*/ 55117 h 496062"/>
              <a:gd name="connsiteX236" fmla="*/ 10334 w 480640"/>
              <a:gd name="connsiteY236" fmla="*/ 50107 h 496062"/>
              <a:gd name="connsiteX237" fmla="*/ 20672 w 480640"/>
              <a:gd name="connsiteY237" fmla="*/ 35072 h 496062"/>
              <a:gd name="connsiteX238" fmla="*/ 23255 w 480640"/>
              <a:gd name="connsiteY238" fmla="*/ 37577 h 496062"/>
              <a:gd name="connsiteX239" fmla="*/ 28422 w 480640"/>
              <a:gd name="connsiteY239" fmla="*/ 35072 h 496062"/>
              <a:gd name="connsiteX240" fmla="*/ 33593 w 480640"/>
              <a:gd name="connsiteY240" fmla="*/ 35072 h 496062"/>
              <a:gd name="connsiteX241" fmla="*/ 41343 w 480640"/>
              <a:gd name="connsiteY241" fmla="*/ 35072 h 496062"/>
              <a:gd name="connsiteX242" fmla="*/ 43927 w 480640"/>
              <a:gd name="connsiteY242" fmla="*/ 27557 h 496062"/>
              <a:gd name="connsiteX243" fmla="*/ 49098 w 480640"/>
              <a:gd name="connsiteY243" fmla="*/ 25051 h 496062"/>
              <a:gd name="connsiteX244" fmla="*/ 59431 w 480640"/>
              <a:gd name="connsiteY244" fmla="*/ 15031 h 496062"/>
              <a:gd name="connsiteX245" fmla="*/ 59431 w 480640"/>
              <a:gd name="connsiteY245" fmla="*/ 10021 h 496062"/>
              <a:gd name="connsiteX246" fmla="*/ 77519 w 480640"/>
              <a:gd name="connsiteY246" fmla="*/ 5010 h 496062"/>
              <a:gd name="connsiteX247" fmla="*/ 80107 w 480640"/>
              <a:gd name="connsiteY247" fmla="*/ 5010 h 496062"/>
              <a:gd name="connsiteX248" fmla="*/ 82690 w 480640"/>
              <a:gd name="connsiteY248" fmla="*/ 7516 h 496062"/>
              <a:gd name="connsiteX249" fmla="*/ 93024 w 480640"/>
              <a:gd name="connsiteY249" fmla="*/ 2505 h 496062"/>
              <a:gd name="connsiteX250" fmla="*/ 111112 w 480640"/>
              <a:gd name="connsiteY250" fmla="*/ 0 h 49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</a:cxnLst>
            <a:rect l="l" t="t" r="r" b="b"/>
            <a:pathLst>
              <a:path w="480640" h="496062">
                <a:moveTo>
                  <a:pt x="111112" y="0"/>
                </a:moveTo>
                <a:cubicBezTo>
                  <a:pt x="113700" y="0"/>
                  <a:pt x="118867" y="2505"/>
                  <a:pt x="118867" y="2505"/>
                </a:cubicBezTo>
                <a:cubicBezTo>
                  <a:pt x="124033" y="2505"/>
                  <a:pt x="124033" y="2505"/>
                  <a:pt x="124033" y="2505"/>
                </a:cubicBezTo>
                <a:cubicBezTo>
                  <a:pt x="124033" y="2505"/>
                  <a:pt x="126617" y="5010"/>
                  <a:pt x="129204" y="5010"/>
                </a:cubicBezTo>
                <a:cubicBezTo>
                  <a:pt x="134371" y="7516"/>
                  <a:pt x="136955" y="15031"/>
                  <a:pt x="139538" y="15031"/>
                </a:cubicBezTo>
                <a:cubicBezTo>
                  <a:pt x="144709" y="17536"/>
                  <a:pt x="149876" y="17536"/>
                  <a:pt x="152459" y="17536"/>
                </a:cubicBezTo>
                <a:cubicBezTo>
                  <a:pt x="155043" y="20041"/>
                  <a:pt x="160214" y="22546"/>
                  <a:pt x="160214" y="22546"/>
                </a:cubicBezTo>
                <a:cubicBezTo>
                  <a:pt x="160214" y="22546"/>
                  <a:pt x="173131" y="35072"/>
                  <a:pt x="175714" y="35072"/>
                </a:cubicBezTo>
                <a:cubicBezTo>
                  <a:pt x="178302" y="35072"/>
                  <a:pt x="178302" y="35072"/>
                  <a:pt x="180885" y="40082"/>
                </a:cubicBezTo>
                <a:cubicBezTo>
                  <a:pt x="183469" y="42592"/>
                  <a:pt x="191219" y="40082"/>
                  <a:pt x="191219" y="40082"/>
                </a:cubicBezTo>
                <a:cubicBezTo>
                  <a:pt x="191219" y="40082"/>
                  <a:pt x="193806" y="47602"/>
                  <a:pt x="191219" y="50107"/>
                </a:cubicBezTo>
                <a:cubicBezTo>
                  <a:pt x="191219" y="52612"/>
                  <a:pt x="191219" y="60127"/>
                  <a:pt x="191219" y="60127"/>
                </a:cubicBezTo>
                <a:cubicBezTo>
                  <a:pt x="191219" y="60127"/>
                  <a:pt x="191219" y="62633"/>
                  <a:pt x="191219" y="65138"/>
                </a:cubicBezTo>
                <a:cubicBezTo>
                  <a:pt x="193806" y="70148"/>
                  <a:pt x="196389" y="70148"/>
                  <a:pt x="196389" y="75158"/>
                </a:cubicBezTo>
                <a:cubicBezTo>
                  <a:pt x="198973" y="77663"/>
                  <a:pt x="196389" y="77663"/>
                  <a:pt x="198973" y="80169"/>
                </a:cubicBezTo>
                <a:cubicBezTo>
                  <a:pt x="201556" y="82678"/>
                  <a:pt x="204140" y="87688"/>
                  <a:pt x="206723" y="87688"/>
                </a:cubicBezTo>
                <a:cubicBezTo>
                  <a:pt x="209311" y="87688"/>
                  <a:pt x="211894" y="87688"/>
                  <a:pt x="219644" y="90193"/>
                </a:cubicBezTo>
                <a:cubicBezTo>
                  <a:pt x="227399" y="95203"/>
                  <a:pt x="229982" y="95203"/>
                  <a:pt x="232566" y="97709"/>
                </a:cubicBezTo>
                <a:cubicBezTo>
                  <a:pt x="237733" y="100214"/>
                  <a:pt x="235149" y="97709"/>
                  <a:pt x="242903" y="100214"/>
                </a:cubicBezTo>
                <a:cubicBezTo>
                  <a:pt x="253237" y="102719"/>
                  <a:pt x="250654" y="100214"/>
                  <a:pt x="253237" y="102719"/>
                </a:cubicBezTo>
                <a:cubicBezTo>
                  <a:pt x="255821" y="102719"/>
                  <a:pt x="253237" y="100214"/>
                  <a:pt x="258408" y="102719"/>
                </a:cubicBezTo>
                <a:cubicBezTo>
                  <a:pt x="266158" y="102719"/>
                  <a:pt x="271325" y="105224"/>
                  <a:pt x="271325" y="105224"/>
                </a:cubicBezTo>
                <a:cubicBezTo>
                  <a:pt x="271325" y="110234"/>
                  <a:pt x="271325" y="110234"/>
                  <a:pt x="271325" y="110234"/>
                </a:cubicBezTo>
                <a:cubicBezTo>
                  <a:pt x="266158" y="120255"/>
                  <a:pt x="266158" y="120255"/>
                  <a:pt x="266158" y="120255"/>
                </a:cubicBezTo>
                <a:cubicBezTo>
                  <a:pt x="266158" y="127774"/>
                  <a:pt x="266158" y="127774"/>
                  <a:pt x="266158" y="127774"/>
                </a:cubicBezTo>
                <a:cubicBezTo>
                  <a:pt x="266158" y="127774"/>
                  <a:pt x="260992" y="127774"/>
                  <a:pt x="266158" y="130279"/>
                </a:cubicBezTo>
                <a:cubicBezTo>
                  <a:pt x="271325" y="132785"/>
                  <a:pt x="281663" y="135290"/>
                  <a:pt x="281663" y="135290"/>
                </a:cubicBezTo>
                <a:cubicBezTo>
                  <a:pt x="289417" y="140300"/>
                  <a:pt x="289417" y="140300"/>
                  <a:pt x="289417" y="140300"/>
                </a:cubicBezTo>
                <a:cubicBezTo>
                  <a:pt x="289417" y="140300"/>
                  <a:pt x="284247" y="147815"/>
                  <a:pt x="281663" y="150321"/>
                </a:cubicBezTo>
                <a:cubicBezTo>
                  <a:pt x="279080" y="150321"/>
                  <a:pt x="271325" y="150321"/>
                  <a:pt x="271325" y="150321"/>
                </a:cubicBezTo>
                <a:cubicBezTo>
                  <a:pt x="271325" y="150321"/>
                  <a:pt x="268742" y="157836"/>
                  <a:pt x="273913" y="157836"/>
                </a:cubicBezTo>
                <a:cubicBezTo>
                  <a:pt x="276496" y="160341"/>
                  <a:pt x="281663" y="160341"/>
                  <a:pt x="284247" y="160341"/>
                </a:cubicBezTo>
                <a:cubicBezTo>
                  <a:pt x="286830" y="160341"/>
                  <a:pt x="292001" y="162846"/>
                  <a:pt x="292001" y="162846"/>
                </a:cubicBezTo>
                <a:cubicBezTo>
                  <a:pt x="292001" y="162846"/>
                  <a:pt x="294584" y="162846"/>
                  <a:pt x="297168" y="165355"/>
                </a:cubicBezTo>
                <a:cubicBezTo>
                  <a:pt x="297168" y="170366"/>
                  <a:pt x="299751" y="172871"/>
                  <a:pt x="302335" y="172871"/>
                </a:cubicBezTo>
                <a:cubicBezTo>
                  <a:pt x="304922" y="172871"/>
                  <a:pt x="310089" y="172871"/>
                  <a:pt x="312672" y="172871"/>
                </a:cubicBezTo>
                <a:cubicBezTo>
                  <a:pt x="315256" y="172871"/>
                  <a:pt x="315256" y="170366"/>
                  <a:pt x="317839" y="170366"/>
                </a:cubicBezTo>
                <a:cubicBezTo>
                  <a:pt x="320427" y="172871"/>
                  <a:pt x="335927" y="170366"/>
                  <a:pt x="335927" y="170366"/>
                </a:cubicBezTo>
                <a:cubicBezTo>
                  <a:pt x="335927" y="170366"/>
                  <a:pt x="335927" y="170366"/>
                  <a:pt x="338515" y="175376"/>
                </a:cubicBezTo>
                <a:cubicBezTo>
                  <a:pt x="343682" y="182891"/>
                  <a:pt x="351432" y="185397"/>
                  <a:pt x="351432" y="185397"/>
                </a:cubicBezTo>
                <a:cubicBezTo>
                  <a:pt x="351432" y="185397"/>
                  <a:pt x="354019" y="187902"/>
                  <a:pt x="354019" y="185397"/>
                </a:cubicBezTo>
                <a:cubicBezTo>
                  <a:pt x="354019" y="182891"/>
                  <a:pt x="356603" y="180386"/>
                  <a:pt x="356603" y="180386"/>
                </a:cubicBezTo>
                <a:cubicBezTo>
                  <a:pt x="356603" y="180386"/>
                  <a:pt x="361770" y="172871"/>
                  <a:pt x="361770" y="170366"/>
                </a:cubicBezTo>
                <a:cubicBezTo>
                  <a:pt x="364353" y="167861"/>
                  <a:pt x="366937" y="160341"/>
                  <a:pt x="369524" y="160341"/>
                </a:cubicBezTo>
                <a:cubicBezTo>
                  <a:pt x="372107" y="157836"/>
                  <a:pt x="379858" y="152826"/>
                  <a:pt x="379858" y="152826"/>
                </a:cubicBezTo>
                <a:cubicBezTo>
                  <a:pt x="379858" y="152826"/>
                  <a:pt x="379858" y="150321"/>
                  <a:pt x="385029" y="152826"/>
                </a:cubicBezTo>
                <a:cubicBezTo>
                  <a:pt x="387612" y="157836"/>
                  <a:pt x="395362" y="162846"/>
                  <a:pt x="395362" y="162846"/>
                </a:cubicBezTo>
                <a:cubicBezTo>
                  <a:pt x="408284" y="162846"/>
                  <a:pt x="408284" y="162846"/>
                  <a:pt x="408284" y="162846"/>
                </a:cubicBezTo>
                <a:cubicBezTo>
                  <a:pt x="408284" y="162846"/>
                  <a:pt x="416034" y="165355"/>
                  <a:pt x="416034" y="167861"/>
                </a:cubicBezTo>
                <a:cubicBezTo>
                  <a:pt x="416034" y="170366"/>
                  <a:pt x="413451" y="170366"/>
                  <a:pt x="408284" y="172871"/>
                </a:cubicBezTo>
                <a:cubicBezTo>
                  <a:pt x="405700" y="172871"/>
                  <a:pt x="397946" y="165355"/>
                  <a:pt x="397946" y="167861"/>
                </a:cubicBezTo>
                <a:cubicBezTo>
                  <a:pt x="395362" y="170366"/>
                  <a:pt x="395362" y="175376"/>
                  <a:pt x="395362" y="175376"/>
                </a:cubicBezTo>
                <a:cubicBezTo>
                  <a:pt x="385029" y="180386"/>
                  <a:pt x="385029" y="180386"/>
                  <a:pt x="385029" y="180386"/>
                </a:cubicBezTo>
                <a:cubicBezTo>
                  <a:pt x="387612" y="185397"/>
                  <a:pt x="387612" y="185397"/>
                  <a:pt x="387612" y="185397"/>
                </a:cubicBezTo>
                <a:cubicBezTo>
                  <a:pt x="387612" y="185397"/>
                  <a:pt x="400533" y="190407"/>
                  <a:pt x="400533" y="192912"/>
                </a:cubicBezTo>
                <a:cubicBezTo>
                  <a:pt x="400533" y="195417"/>
                  <a:pt x="400533" y="200427"/>
                  <a:pt x="400533" y="200427"/>
                </a:cubicBezTo>
                <a:cubicBezTo>
                  <a:pt x="408284" y="202932"/>
                  <a:pt x="408284" y="202932"/>
                  <a:pt x="408284" y="202932"/>
                </a:cubicBezTo>
                <a:cubicBezTo>
                  <a:pt x="413451" y="200427"/>
                  <a:pt x="413451" y="200427"/>
                  <a:pt x="413451" y="200427"/>
                </a:cubicBezTo>
                <a:cubicBezTo>
                  <a:pt x="413451" y="210452"/>
                  <a:pt x="413451" y="210452"/>
                  <a:pt x="413451" y="210452"/>
                </a:cubicBezTo>
                <a:cubicBezTo>
                  <a:pt x="413451" y="220473"/>
                  <a:pt x="413451" y="220473"/>
                  <a:pt x="413451" y="220473"/>
                </a:cubicBezTo>
                <a:cubicBezTo>
                  <a:pt x="413451" y="227988"/>
                  <a:pt x="413451" y="227988"/>
                  <a:pt x="413451" y="227988"/>
                </a:cubicBezTo>
                <a:cubicBezTo>
                  <a:pt x="413451" y="227988"/>
                  <a:pt x="416034" y="235503"/>
                  <a:pt x="413451" y="235503"/>
                </a:cubicBezTo>
                <a:cubicBezTo>
                  <a:pt x="410867" y="235503"/>
                  <a:pt x="403117" y="240514"/>
                  <a:pt x="403117" y="240514"/>
                </a:cubicBezTo>
                <a:cubicBezTo>
                  <a:pt x="397946" y="248029"/>
                  <a:pt x="397946" y="248029"/>
                  <a:pt x="397946" y="248029"/>
                </a:cubicBezTo>
                <a:cubicBezTo>
                  <a:pt x="397946" y="248029"/>
                  <a:pt x="397946" y="258054"/>
                  <a:pt x="397946" y="260559"/>
                </a:cubicBezTo>
                <a:cubicBezTo>
                  <a:pt x="400533" y="265569"/>
                  <a:pt x="397946" y="273084"/>
                  <a:pt x="397946" y="273084"/>
                </a:cubicBezTo>
                <a:cubicBezTo>
                  <a:pt x="397946" y="273084"/>
                  <a:pt x="397946" y="278095"/>
                  <a:pt x="400533" y="280600"/>
                </a:cubicBezTo>
                <a:cubicBezTo>
                  <a:pt x="403117" y="283105"/>
                  <a:pt x="405700" y="288115"/>
                  <a:pt x="405700" y="288115"/>
                </a:cubicBezTo>
                <a:cubicBezTo>
                  <a:pt x="405700" y="288115"/>
                  <a:pt x="408284" y="290625"/>
                  <a:pt x="410867" y="295635"/>
                </a:cubicBezTo>
                <a:cubicBezTo>
                  <a:pt x="413451" y="300645"/>
                  <a:pt x="423788" y="313171"/>
                  <a:pt x="423788" y="313171"/>
                </a:cubicBezTo>
                <a:cubicBezTo>
                  <a:pt x="423788" y="313171"/>
                  <a:pt x="431539" y="315676"/>
                  <a:pt x="434126" y="315676"/>
                </a:cubicBezTo>
                <a:cubicBezTo>
                  <a:pt x="434126" y="315676"/>
                  <a:pt x="444460" y="320686"/>
                  <a:pt x="444460" y="320686"/>
                </a:cubicBezTo>
                <a:cubicBezTo>
                  <a:pt x="444460" y="320686"/>
                  <a:pt x="449631" y="320686"/>
                  <a:pt x="449631" y="323191"/>
                </a:cubicBezTo>
                <a:cubicBezTo>
                  <a:pt x="449631" y="323191"/>
                  <a:pt x="459964" y="338226"/>
                  <a:pt x="459964" y="338226"/>
                </a:cubicBezTo>
                <a:cubicBezTo>
                  <a:pt x="470302" y="340731"/>
                  <a:pt x="470302" y="340731"/>
                  <a:pt x="470302" y="340731"/>
                </a:cubicBezTo>
                <a:cubicBezTo>
                  <a:pt x="480640" y="340731"/>
                  <a:pt x="480640" y="340731"/>
                  <a:pt x="480640" y="340731"/>
                </a:cubicBezTo>
                <a:cubicBezTo>
                  <a:pt x="480640" y="340731"/>
                  <a:pt x="478053" y="353257"/>
                  <a:pt x="475469" y="355762"/>
                </a:cubicBezTo>
                <a:cubicBezTo>
                  <a:pt x="472886" y="358267"/>
                  <a:pt x="465135" y="368288"/>
                  <a:pt x="465135" y="368288"/>
                </a:cubicBezTo>
                <a:cubicBezTo>
                  <a:pt x="465135" y="368288"/>
                  <a:pt x="459964" y="373302"/>
                  <a:pt x="459964" y="378313"/>
                </a:cubicBezTo>
                <a:cubicBezTo>
                  <a:pt x="462548" y="380818"/>
                  <a:pt x="462548" y="388333"/>
                  <a:pt x="462548" y="388333"/>
                </a:cubicBezTo>
                <a:cubicBezTo>
                  <a:pt x="462548" y="388333"/>
                  <a:pt x="457381" y="393343"/>
                  <a:pt x="454798" y="393343"/>
                </a:cubicBezTo>
                <a:cubicBezTo>
                  <a:pt x="452214" y="393343"/>
                  <a:pt x="447043" y="393343"/>
                  <a:pt x="444460" y="395849"/>
                </a:cubicBezTo>
                <a:cubicBezTo>
                  <a:pt x="441876" y="395849"/>
                  <a:pt x="439293" y="398354"/>
                  <a:pt x="439293" y="398354"/>
                </a:cubicBezTo>
                <a:cubicBezTo>
                  <a:pt x="436709" y="400859"/>
                  <a:pt x="431539" y="405869"/>
                  <a:pt x="431539" y="405869"/>
                </a:cubicBezTo>
                <a:cubicBezTo>
                  <a:pt x="436709" y="413384"/>
                  <a:pt x="436709" y="413384"/>
                  <a:pt x="436709" y="413384"/>
                </a:cubicBezTo>
                <a:cubicBezTo>
                  <a:pt x="439293" y="425914"/>
                  <a:pt x="439293" y="425914"/>
                  <a:pt x="439293" y="425914"/>
                </a:cubicBezTo>
                <a:cubicBezTo>
                  <a:pt x="439293" y="438440"/>
                  <a:pt x="439293" y="438440"/>
                  <a:pt x="439293" y="438440"/>
                </a:cubicBezTo>
                <a:cubicBezTo>
                  <a:pt x="439293" y="438440"/>
                  <a:pt x="447043" y="440945"/>
                  <a:pt x="447043" y="443450"/>
                </a:cubicBezTo>
                <a:cubicBezTo>
                  <a:pt x="449631" y="443450"/>
                  <a:pt x="452214" y="450966"/>
                  <a:pt x="452214" y="450966"/>
                </a:cubicBezTo>
                <a:cubicBezTo>
                  <a:pt x="449631" y="455980"/>
                  <a:pt x="449631" y="455980"/>
                  <a:pt x="449631" y="455980"/>
                </a:cubicBezTo>
                <a:cubicBezTo>
                  <a:pt x="447043" y="463495"/>
                  <a:pt x="447043" y="463495"/>
                  <a:pt x="447043" y="463495"/>
                </a:cubicBezTo>
                <a:cubicBezTo>
                  <a:pt x="447043" y="463495"/>
                  <a:pt x="444460" y="468506"/>
                  <a:pt x="441876" y="471011"/>
                </a:cubicBezTo>
                <a:cubicBezTo>
                  <a:pt x="436709" y="471011"/>
                  <a:pt x="428955" y="471011"/>
                  <a:pt x="428955" y="471011"/>
                </a:cubicBezTo>
                <a:cubicBezTo>
                  <a:pt x="428955" y="471011"/>
                  <a:pt x="428955" y="468506"/>
                  <a:pt x="423788" y="471011"/>
                </a:cubicBezTo>
                <a:cubicBezTo>
                  <a:pt x="418621" y="471011"/>
                  <a:pt x="413451" y="476021"/>
                  <a:pt x="413451" y="476021"/>
                </a:cubicBezTo>
                <a:cubicBezTo>
                  <a:pt x="413451" y="476021"/>
                  <a:pt x="413451" y="476021"/>
                  <a:pt x="410867" y="478526"/>
                </a:cubicBezTo>
                <a:cubicBezTo>
                  <a:pt x="405700" y="478526"/>
                  <a:pt x="403117" y="478526"/>
                  <a:pt x="400533" y="478526"/>
                </a:cubicBezTo>
                <a:cubicBezTo>
                  <a:pt x="397946" y="478526"/>
                  <a:pt x="392779" y="476021"/>
                  <a:pt x="392779" y="476021"/>
                </a:cubicBezTo>
                <a:cubicBezTo>
                  <a:pt x="387612" y="483536"/>
                  <a:pt x="387612" y="483536"/>
                  <a:pt x="387612" y="483536"/>
                </a:cubicBezTo>
                <a:cubicBezTo>
                  <a:pt x="387612" y="483536"/>
                  <a:pt x="382441" y="486042"/>
                  <a:pt x="379858" y="486042"/>
                </a:cubicBezTo>
                <a:cubicBezTo>
                  <a:pt x="379858" y="486042"/>
                  <a:pt x="372107" y="496062"/>
                  <a:pt x="372107" y="496062"/>
                </a:cubicBezTo>
                <a:cubicBezTo>
                  <a:pt x="372107" y="496062"/>
                  <a:pt x="372107" y="496062"/>
                  <a:pt x="369524" y="496062"/>
                </a:cubicBezTo>
                <a:cubicBezTo>
                  <a:pt x="364353" y="496062"/>
                  <a:pt x="359186" y="493557"/>
                  <a:pt x="359186" y="493557"/>
                </a:cubicBezTo>
                <a:cubicBezTo>
                  <a:pt x="351432" y="486042"/>
                  <a:pt x="351432" y="486042"/>
                  <a:pt x="351432" y="486042"/>
                </a:cubicBezTo>
                <a:cubicBezTo>
                  <a:pt x="351432" y="486042"/>
                  <a:pt x="354019" y="486042"/>
                  <a:pt x="359186" y="481031"/>
                </a:cubicBezTo>
                <a:cubicBezTo>
                  <a:pt x="361770" y="478526"/>
                  <a:pt x="361770" y="478526"/>
                  <a:pt x="361770" y="476021"/>
                </a:cubicBezTo>
                <a:cubicBezTo>
                  <a:pt x="359186" y="471011"/>
                  <a:pt x="356603" y="466001"/>
                  <a:pt x="359186" y="466001"/>
                </a:cubicBezTo>
                <a:cubicBezTo>
                  <a:pt x="361770" y="463495"/>
                  <a:pt x="364353" y="466001"/>
                  <a:pt x="366937" y="460990"/>
                </a:cubicBezTo>
                <a:cubicBezTo>
                  <a:pt x="366937" y="458485"/>
                  <a:pt x="366937" y="455980"/>
                  <a:pt x="366937" y="450966"/>
                </a:cubicBezTo>
                <a:cubicBezTo>
                  <a:pt x="366937" y="448460"/>
                  <a:pt x="366937" y="443450"/>
                  <a:pt x="369524" y="443450"/>
                </a:cubicBezTo>
                <a:cubicBezTo>
                  <a:pt x="372107" y="440945"/>
                  <a:pt x="372107" y="438440"/>
                  <a:pt x="372107" y="438440"/>
                </a:cubicBezTo>
                <a:cubicBezTo>
                  <a:pt x="359186" y="435935"/>
                  <a:pt x="359186" y="435935"/>
                  <a:pt x="359186" y="435935"/>
                </a:cubicBezTo>
                <a:cubicBezTo>
                  <a:pt x="351432" y="438440"/>
                  <a:pt x="351432" y="438440"/>
                  <a:pt x="351432" y="438440"/>
                </a:cubicBezTo>
                <a:cubicBezTo>
                  <a:pt x="351432" y="438440"/>
                  <a:pt x="351432" y="433430"/>
                  <a:pt x="346265" y="433430"/>
                </a:cubicBezTo>
                <a:cubicBezTo>
                  <a:pt x="341098" y="430925"/>
                  <a:pt x="330760" y="430925"/>
                  <a:pt x="330760" y="430925"/>
                </a:cubicBezTo>
                <a:cubicBezTo>
                  <a:pt x="328177" y="420904"/>
                  <a:pt x="328177" y="420904"/>
                  <a:pt x="328177" y="420904"/>
                </a:cubicBezTo>
                <a:cubicBezTo>
                  <a:pt x="307505" y="415894"/>
                  <a:pt x="307505" y="415894"/>
                  <a:pt x="307505" y="415894"/>
                </a:cubicBezTo>
                <a:cubicBezTo>
                  <a:pt x="307505" y="415894"/>
                  <a:pt x="304922" y="405869"/>
                  <a:pt x="302335" y="403364"/>
                </a:cubicBezTo>
                <a:cubicBezTo>
                  <a:pt x="299751" y="400859"/>
                  <a:pt x="299751" y="400859"/>
                  <a:pt x="299751" y="400859"/>
                </a:cubicBezTo>
                <a:cubicBezTo>
                  <a:pt x="286830" y="390838"/>
                  <a:pt x="286830" y="390838"/>
                  <a:pt x="286830" y="390838"/>
                </a:cubicBezTo>
                <a:cubicBezTo>
                  <a:pt x="279080" y="390838"/>
                  <a:pt x="279080" y="390838"/>
                  <a:pt x="279080" y="390838"/>
                </a:cubicBezTo>
                <a:cubicBezTo>
                  <a:pt x="279080" y="390838"/>
                  <a:pt x="276496" y="390838"/>
                  <a:pt x="271325" y="388333"/>
                </a:cubicBezTo>
                <a:cubicBezTo>
                  <a:pt x="263575" y="385828"/>
                  <a:pt x="260992" y="378313"/>
                  <a:pt x="260992" y="378313"/>
                </a:cubicBezTo>
                <a:cubicBezTo>
                  <a:pt x="260992" y="378313"/>
                  <a:pt x="260992" y="373302"/>
                  <a:pt x="255821" y="375807"/>
                </a:cubicBezTo>
                <a:cubicBezTo>
                  <a:pt x="250654" y="380818"/>
                  <a:pt x="245487" y="380818"/>
                  <a:pt x="242903" y="383323"/>
                </a:cubicBezTo>
                <a:cubicBezTo>
                  <a:pt x="242903" y="383323"/>
                  <a:pt x="240320" y="383323"/>
                  <a:pt x="237733" y="385828"/>
                </a:cubicBezTo>
                <a:cubicBezTo>
                  <a:pt x="237733" y="388333"/>
                  <a:pt x="235149" y="388333"/>
                  <a:pt x="240320" y="393343"/>
                </a:cubicBezTo>
                <a:cubicBezTo>
                  <a:pt x="242903" y="395849"/>
                  <a:pt x="245487" y="398354"/>
                  <a:pt x="245487" y="398354"/>
                </a:cubicBezTo>
                <a:cubicBezTo>
                  <a:pt x="242903" y="410879"/>
                  <a:pt x="242903" y="410879"/>
                  <a:pt x="242903" y="410879"/>
                </a:cubicBezTo>
                <a:cubicBezTo>
                  <a:pt x="227399" y="425914"/>
                  <a:pt x="227399" y="425914"/>
                  <a:pt x="227399" y="425914"/>
                </a:cubicBezTo>
                <a:cubicBezTo>
                  <a:pt x="229982" y="433430"/>
                  <a:pt x="229982" y="433430"/>
                  <a:pt x="229982" y="433430"/>
                </a:cubicBezTo>
                <a:cubicBezTo>
                  <a:pt x="229982" y="433430"/>
                  <a:pt x="235149" y="433430"/>
                  <a:pt x="227399" y="435935"/>
                </a:cubicBezTo>
                <a:cubicBezTo>
                  <a:pt x="222228" y="438440"/>
                  <a:pt x="222228" y="440945"/>
                  <a:pt x="219644" y="440945"/>
                </a:cubicBezTo>
                <a:cubicBezTo>
                  <a:pt x="219644" y="438440"/>
                  <a:pt x="217061" y="435935"/>
                  <a:pt x="211894" y="433430"/>
                </a:cubicBezTo>
                <a:cubicBezTo>
                  <a:pt x="209311" y="430925"/>
                  <a:pt x="209311" y="430925"/>
                  <a:pt x="209311" y="430925"/>
                </a:cubicBezTo>
                <a:cubicBezTo>
                  <a:pt x="209311" y="430925"/>
                  <a:pt x="209311" y="430925"/>
                  <a:pt x="206723" y="428419"/>
                </a:cubicBezTo>
                <a:cubicBezTo>
                  <a:pt x="206723" y="428419"/>
                  <a:pt x="206723" y="425914"/>
                  <a:pt x="201556" y="425914"/>
                </a:cubicBezTo>
                <a:cubicBezTo>
                  <a:pt x="198973" y="425914"/>
                  <a:pt x="193806" y="420904"/>
                  <a:pt x="193806" y="420904"/>
                </a:cubicBezTo>
                <a:cubicBezTo>
                  <a:pt x="186052" y="420904"/>
                  <a:pt x="186052" y="420904"/>
                  <a:pt x="186052" y="420904"/>
                </a:cubicBezTo>
                <a:cubicBezTo>
                  <a:pt x="186052" y="420904"/>
                  <a:pt x="178302" y="413384"/>
                  <a:pt x="178302" y="413384"/>
                </a:cubicBezTo>
                <a:cubicBezTo>
                  <a:pt x="175714" y="413384"/>
                  <a:pt x="167964" y="410879"/>
                  <a:pt x="167964" y="410879"/>
                </a:cubicBezTo>
                <a:cubicBezTo>
                  <a:pt x="167964" y="405869"/>
                  <a:pt x="167964" y="405869"/>
                  <a:pt x="167964" y="405869"/>
                </a:cubicBezTo>
                <a:cubicBezTo>
                  <a:pt x="167964" y="405869"/>
                  <a:pt x="165380" y="405869"/>
                  <a:pt x="165380" y="405869"/>
                </a:cubicBezTo>
                <a:cubicBezTo>
                  <a:pt x="162797" y="405869"/>
                  <a:pt x="160214" y="408374"/>
                  <a:pt x="160214" y="408374"/>
                </a:cubicBezTo>
                <a:cubicBezTo>
                  <a:pt x="152459" y="410879"/>
                  <a:pt x="152459" y="410879"/>
                  <a:pt x="152459" y="410879"/>
                </a:cubicBezTo>
                <a:cubicBezTo>
                  <a:pt x="152459" y="410879"/>
                  <a:pt x="147292" y="410879"/>
                  <a:pt x="147292" y="410879"/>
                </a:cubicBezTo>
                <a:cubicBezTo>
                  <a:pt x="144709" y="408374"/>
                  <a:pt x="142121" y="403364"/>
                  <a:pt x="142121" y="403364"/>
                </a:cubicBezTo>
                <a:cubicBezTo>
                  <a:pt x="142121" y="403364"/>
                  <a:pt x="142121" y="403364"/>
                  <a:pt x="139538" y="403364"/>
                </a:cubicBezTo>
                <a:cubicBezTo>
                  <a:pt x="136955" y="405869"/>
                  <a:pt x="142121" y="408374"/>
                  <a:pt x="136955" y="405869"/>
                </a:cubicBezTo>
                <a:cubicBezTo>
                  <a:pt x="129204" y="403364"/>
                  <a:pt x="129204" y="403364"/>
                  <a:pt x="129204" y="403364"/>
                </a:cubicBezTo>
                <a:cubicBezTo>
                  <a:pt x="124033" y="398354"/>
                  <a:pt x="124033" y="398354"/>
                  <a:pt x="124033" y="398354"/>
                </a:cubicBezTo>
                <a:cubicBezTo>
                  <a:pt x="121450" y="398354"/>
                  <a:pt x="121450" y="398354"/>
                  <a:pt x="121450" y="398354"/>
                </a:cubicBezTo>
                <a:cubicBezTo>
                  <a:pt x="118867" y="398354"/>
                  <a:pt x="118867" y="398354"/>
                  <a:pt x="118867" y="398354"/>
                </a:cubicBezTo>
                <a:cubicBezTo>
                  <a:pt x="118867" y="398354"/>
                  <a:pt x="116283" y="393343"/>
                  <a:pt x="116283" y="393343"/>
                </a:cubicBezTo>
                <a:cubicBezTo>
                  <a:pt x="116283" y="393343"/>
                  <a:pt x="116283" y="388333"/>
                  <a:pt x="116283" y="388333"/>
                </a:cubicBezTo>
                <a:cubicBezTo>
                  <a:pt x="113700" y="388333"/>
                  <a:pt x="105945" y="385828"/>
                  <a:pt x="105945" y="385828"/>
                </a:cubicBezTo>
                <a:cubicBezTo>
                  <a:pt x="103362" y="380818"/>
                  <a:pt x="103362" y="380818"/>
                  <a:pt x="103362" y="380818"/>
                </a:cubicBezTo>
                <a:cubicBezTo>
                  <a:pt x="100778" y="380818"/>
                  <a:pt x="95608" y="378313"/>
                  <a:pt x="95608" y="378313"/>
                </a:cubicBezTo>
                <a:cubicBezTo>
                  <a:pt x="93024" y="375807"/>
                  <a:pt x="93024" y="375807"/>
                  <a:pt x="93024" y="375807"/>
                </a:cubicBezTo>
                <a:cubicBezTo>
                  <a:pt x="85274" y="375807"/>
                  <a:pt x="85274" y="375807"/>
                  <a:pt x="85274" y="375807"/>
                </a:cubicBezTo>
                <a:cubicBezTo>
                  <a:pt x="82690" y="370793"/>
                  <a:pt x="82690" y="370793"/>
                  <a:pt x="82690" y="370793"/>
                </a:cubicBezTo>
                <a:cubicBezTo>
                  <a:pt x="82690" y="370793"/>
                  <a:pt x="80107" y="368288"/>
                  <a:pt x="80107" y="368288"/>
                </a:cubicBezTo>
                <a:cubicBezTo>
                  <a:pt x="82690" y="368288"/>
                  <a:pt x="82690" y="363278"/>
                  <a:pt x="82690" y="363278"/>
                </a:cubicBezTo>
                <a:cubicBezTo>
                  <a:pt x="80107" y="363278"/>
                  <a:pt x="80107" y="363278"/>
                  <a:pt x="80107" y="363278"/>
                </a:cubicBezTo>
                <a:cubicBezTo>
                  <a:pt x="82690" y="360773"/>
                  <a:pt x="87857" y="360773"/>
                  <a:pt x="87857" y="360773"/>
                </a:cubicBezTo>
                <a:cubicBezTo>
                  <a:pt x="93024" y="353257"/>
                  <a:pt x="93024" y="353257"/>
                  <a:pt x="93024" y="353257"/>
                </a:cubicBezTo>
                <a:cubicBezTo>
                  <a:pt x="93024" y="353257"/>
                  <a:pt x="93024" y="353257"/>
                  <a:pt x="95608" y="353257"/>
                </a:cubicBezTo>
                <a:cubicBezTo>
                  <a:pt x="100778" y="355762"/>
                  <a:pt x="103362" y="355762"/>
                  <a:pt x="105945" y="355762"/>
                </a:cubicBezTo>
                <a:cubicBezTo>
                  <a:pt x="108529" y="355762"/>
                  <a:pt x="111112" y="360773"/>
                  <a:pt x="111112" y="350752"/>
                </a:cubicBezTo>
                <a:cubicBezTo>
                  <a:pt x="111112" y="343237"/>
                  <a:pt x="111112" y="340731"/>
                  <a:pt x="111112" y="340731"/>
                </a:cubicBezTo>
                <a:cubicBezTo>
                  <a:pt x="98195" y="330711"/>
                  <a:pt x="98195" y="330711"/>
                  <a:pt x="98195" y="330711"/>
                </a:cubicBezTo>
                <a:cubicBezTo>
                  <a:pt x="98195" y="330711"/>
                  <a:pt x="98195" y="328202"/>
                  <a:pt x="95608" y="323191"/>
                </a:cubicBezTo>
                <a:cubicBezTo>
                  <a:pt x="93024" y="320686"/>
                  <a:pt x="90441" y="318181"/>
                  <a:pt x="90441" y="318181"/>
                </a:cubicBezTo>
                <a:cubicBezTo>
                  <a:pt x="87857" y="318181"/>
                  <a:pt x="82690" y="313171"/>
                  <a:pt x="82690" y="313171"/>
                </a:cubicBezTo>
                <a:cubicBezTo>
                  <a:pt x="80107" y="310666"/>
                  <a:pt x="77519" y="308160"/>
                  <a:pt x="77519" y="308160"/>
                </a:cubicBezTo>
                <a:cubicBezTo>
                  <a:pt x="77519" y="308160"/>
                  <a:pt x="77519" y="303150"/>
                  <a:pt x="77519" y="300645"/>
                </a:cubicBezTo>
                <a:cubicBezTo>
                  <a:pt x="80107" y="300645"/>
                  <a:pt x="80107" y="300645"/>
                  <a:pt x="82690" y="300645"/>
                </a:cubicBezTo>
                <a:cubicBezTo>
                  <a:pt x="85274" y="303150"/>
                  <a:pt x="87857" y="303150"/>
                  <a:pt x="90441" y="303150"/>
                </a:cubicBezTo>
                <a:cubicBezTo>
                  <a:pt x="93024" y="303150"/>
                  <a:pt x="95608" y="303150"/>
                  <a:pt x="98195" y="303150"/>
                </a:cubicBezTo>
                <a:cubicBezTo>
                  <a:pt x="98195" y="303150"/>
                  <a:pt x="105945" y="300645"/>
                  <a:pt x="105945" y="300645"/>
                </a:cubicBezTo>
                <a:cubicBezTo>
                  <a:pt x="108529" y="300645"/>
                  <a:pt x="108529" y="295635"/>
                  <a:pt x="111112" y="295635"/>
                </a:cubicBezTo>
                <a:cubicBezTo>
                  <a:pt x="111112" y="295635"/>
                  <a:pt x="113700" y="293130"/>
                  <a:pt x="111112" y="290625"/>
                </a:cubicBezTo>
                <a:cubicBezTo>
                  <a:pt x="111112" y="290625"/>
                  <a:pt x="105945" y="288115"/>
                  <a:pt x="105945" y="288115"/>
                </a:cubicBezTo>
                <a:cubicBezTo>
                  <a:pt x="103362" y="288115"/>
                  <a:pt x="100778" y="285610"/>
                  <a:pt x="100778" y="283105"/>
                </a:cubicBezTo>
                <a:cubicBezTo>
                  <a:pt x="98195" y="283105"/>
                  <a:pt x="95608" y="280600"/>
                  <a:pt x="95608" y="278095"/>
                </a:cubicBezTo>
                <a:cubicBezTo>
                  <a:pt x="93024" y="278095"/>
                  <a:pt x="93024" y="280600"/>
                  <a:pt x="90441" y="280600"/>
                </a:cubicBezTo>
                <a:cubicBezTo>
                  <a:pt x="87857" y="278095"/>
                  <a:pt x="85274" y="275590"/>
                  <a:pt x="82690" y="273084"/>
                </a:cubicBezTo>
                <a:cubicBezTo>
                  <a:pt x="82690" y="270579"/>
                  <a:pt x="82690" y="270579"/>
                  <a:pt x="80107" y="268074"/>
                </a:cubicBezTo>
                <a:cubicBezTo>
                  <a:pt x="77519" y="268074"/>
                  <a:pt x="74936" y="265569"/>
                  <a:pt x="72353" y="265569"/>
                </a:cubicBezTo>
                <a:cubicBezTo>
                  <a:pt x="69769" y="265569"/>
                  <a:pt x="69769" y="268074"/>
                  <a:pt x="64602" y="265569"/>
                </a:cubicBezTo>
                <a:cubicBezTo>
                  <a:pt x="59431" y="265569"/>
                  <a:pt x="54265" y="263064"/>
                  <a:pt x="54265" y="260559"/>
                </a:cubicBezTo>
                <a:cubicBezTo>
                  <a:pt x="56848" y="258054"/>
                  <a:pt x="54265" y="258054"/>
                  <a:pt x="56848" y="255549"/>
                </a:cubicBezTo>
                <a:cubicBezTo>
                  <a:pt x="56848" y="253043"/>
                  <a:pt x="56848" y="248029"/>
                  <a:pt x="56848" y="245524"/>
                </a:cubicBezTo>
                <a:cubicBezTo>
                  <a:pt x="56848" y="243019"/>
                  <a:pt x="54265" y="245524"/>
                  <a:pt x="54265" y="238008"/>
                </a:cubicBezTo>
                <a:cubicBezTo>
                  <a:pt x="51681" y="230493"/>
                  <a:pt x="56848" y="232998"/>
                  <a:pt x="56848" y="232998"/>
                </a:cubicBezTo>
                <a:cubicBezTo>
                  <a:pt x="56848" y="232998"/>
                  <a:pt x="59431" y="227988"/>
                  <a:pt x="59431" y="225483"/>
                </a:cubicBezTo>
                <a:cubicBezTo>
                  <a:pt x="59431" y="225483"/>
                  <a:pt x="62015" y="217967"/>
                  <a:pt x="62015" y="217967"/>
                </a:cubicBezTo>
                <a:cubicBezTo>
                  <a:pt x="69769" y="207947"/>
                  <a:pt x="69769" y="207947"/>
                  <a:pt x="69769" y="207947"/>
                </a:cubicBezTo>
                <a:cubicBezTo>
                  <a:pt x="69769" y="200427"/>
                  <a:pt x="69769" y="200427"/>
                  <a:pt x="69769" y="200427"/>
                </a:cubicBezTo>
                <a:cubicBezTo>
                  <a:pt x="69769" y="190407"/>
                  <a:pt x="69769" y="190407"/>
                  <a:pt x="69769" y="190407"/>
                </a:cubicBezTo>
                <a:cubicBezTo>
                  <a:pt x="69769" y="182891"/>
                  <a:pt x="69769" y="182891"/>
                  <a:pt x="69769" y="182891"/>
                </a:cubicBezTo>
                <a:cubicBezTo>
                  <a:pt x="62015" y="180386"/>
                  <a:pt x="62015" y="180386"/>
                  <a:pt x="62015" y="180386"/>
                </a:cubicBezTo>
                <a:cubicBezTo>
                  <a:pt x="46510" y="177881"/>
                  <a:pt x="46510" y="177881"/>
                  <a:pt x="46510" y="177881"/>
                </a:cubicBezTo>
                <a:cubicBezTo>
                  <a:pt x="46510" y="177881"/>
                  <a:pt x="46510" y="182891"/>
                  <a:pt x="43927" y="182891"/>
                </a:cubicBezTo>
                <a:cubicBezTo>
                  <a:pt x="43927" y="182891"/>
                  <a:pt x="41343" y="185397"/>
                  <a:pt x="38760" y="185397"/>
                </a:cubicBezTo>
                <a:cubicBezTo>
                  <a:pt x="36176" y="182891"/>
                  <a:pt x="36176" y="182891"/>
                  <a:pt x="36176" y="182891"/>
                </a:cubicBezTo>
                <a:cubicBezTo>
                  <a:pt x="41343" y="177881"/>
                  <a:pt x="41343" y="177881"/>
                  <a:pt x="41343" y="177881"/>
                </a:cubicBezTo>
                <a:cubicBezTo>
                  <a:pt x="41343" y="167861"/>
                  <a:pt x="41343" y="167861"/>
                  <a:pt x="41343" y="167861"/>
                </a:cubicBezTo>
                <a:cubicBezTo>
                  <a:pt x="41343" y="167861"/>
                  <a:pt x="38760" y="162846"/>
                  <a:pt x="36176" y="157836"/>
                </a:cubicBezTo>
                <a:cubicBezTo>
                  <a:pt x="33593" y="155331"/>
                  <a:pt x="31006" y="152826"/>
                  <a:pt x="31006" y="152826"/>
                </a:cubicBezTo>
                <a:cubicBezTo>
                  <a:pt x="38760" y="147815"/>
                  <a:pt x="38760" y="147815"/>
                  <a:pt x="38760" y="147815"/>
                </a:cubicBezTo>
                <a:cubicBezTo>
                  <a:pt x="41343" y="145310"/>
                  <a:pt x="41343" y="145310"/>
                  <a:pt x="41343" y="145310"/>
                </a:cubicBezTo>
                <a:cubicBezTo>
                  <a:pt x="41343" y="142805"/>
                  <a:pt x="41343" y="142805"/>
                  <a:pt x="41343" y="142805"/>
                </a:cubicBezTo>
                <a:cubicBezTo>
                  <a:pt x="41343" y="142805"/>
                  <a:pt x="46510" y="147815"/>
                  <a:pt x="51681" y="147815"/>
                </a:cubicBezTo>
                <a:cubicBezTo>
                  <a:pt x="54265" y="147815"/>
                  <a:pt x="51681" y="147815"/>
                  <a:pt x="56848" y="145310"/>
                </a:cubicBezTo>
                <a:cubicBezTo>
                  <a:pt x="62015" y="145310"/>
                  <a:pt x="69769" y="137795"/>
                  <a:pt x="69769" y="137795"/>
                </a:cubicBezTo>
                <a:cubicBezTo>
                  <a:pt x="69769" y="137795"/>
                  <a:pt x="64602" y="132785"/>
                  <a:pt x="62015" y="132785"/>
                </a:cubicBezTo>
                <a:cubicBezTo>
                  <a:pt x="59431" y="135290"/>
                  <a:pt x="62015" y="135290"/>
                  <a:pt x="54265" y="135290"/>
                </a:cubicBezTo>
                <a:cubicBezTo>
                  <a:pt x="46510" y="132785"/>
                  <a:pt x="43927" y="130279"/>
                  <a:pt x="43927" y="130279"/>
                </a:cubicBezTo>
                <a:cubicBezTo>
                  <a:pt x="43927" y="130279"/>
                  <a:pt x="41343" y="130279"/>
                  <a:pt x="38760" y="130279"/>
                </a:cubicBezTo>
                <a:cubicBezTo>
                  <a:pt x="36176" y="130279"/>
                  <a:pt x="36176" y="130279"/>
                  <a:pt x="33593" y="127774"/>
                </a:cubicBezTo>
                <a:cubicBezTo>
                  <a:pt x="28422" y="122760"/>
                  <a:pt x="23255" y="117750"/>
                  <a:pt x="23255" y="117750"/>
                </a:cubicBezTo>
                <a:cubicBezTo>
                  <a:pt x="23255" y="117750"/>
                  <a:pt x="18088" y="120255"/>
                  <a:pt x="18088" y="117750"/>
                </a:cubicBezTo>
                <a:cubicBezTo>
                  <a:pt x="18088" y="115245"/>
                  <a:pt x="20672" y="112739"/>
                  <a:pt x="20672" y="112739"/>
                </a:cubicBezTo>
                <a:cubicBezTo>
                  <a:pt x="18088" y="107729"/>
                  <a:pt x="18088" y="107729"/>
                  <a:pt x="18088" y="107729"/>
                </a:cubicBezTo>
                <a:cubicBezTo>
                  <a:pt x="18088" y="107729"/>
                  <a:pt x="23255" y="107729"/>
                  <a:pt x="25839" y="105224"/>
                </a:cubicBezTo>
                <a:cubicBezTo>
                  <a:pt x="28422" y="105224"/>
                  <a:pt x="28422" y="97709"/>
                  <a:pt x="25839" y="97709"/>
                </a:cubicBezTo>
                <a:cubicBezTo>
                  <a:pt x="23255" y="97709"/>
                  <a:pt x="20672" y="95203"/>
                  <a:pt x="18088" y="97709"/>
                </a:cubicBezTo>
                <a:cubicBezTo>
                  <a:pt x="15501" y="97709"/>
                  <a:pt x="12917" y="100214"/>
                  <a:pt x="12917" y="100214"/>
                </a:cubicBezTo>
                <a:cubicBezTo>
                  <a:pt x="10334" y="100214"/>
                  <a:pt x="5167" y="97709"/>
                  <a:pt x="5167" y="95203"/>
                </a:cubicBezTo>
                <a:cubicBezTo>
                  <a:pt x="5167" y="92698"/>
                  <a:pt x="2584" y="92698"/>
                  <a:pt x="7751" y="90193"/>
                </a:cubicBezTo>
                <a:cubicBezTo>
                  <a:pt x="10334" y="90193"/>
                  <a:pt x="12917" y="85183"/>
                  <a:pt x="12917" y="85183"/>
                </a:cubicBezTo>
                <a:cubicBezTo>
                  <a:pt x="7751" y="77663"/>
                  <a:pt x="7751" y="77663"/>
                  <a:pt x="7751" y="77663"/>
                </a:cubicBezTo>
                <a:cubicBezTo>
                  <a:pt x="10334" y="62633"/>
                  <a:pt x="10334" y="62633"/>
                  <a:pt x="10334" y="62633"/>
                </a:cubicBezTo>
                <a:cubicBezTo>
                  <a:pt x="0" y="60127"/>
                  <a:pt x="0" y="60127"/>
                  <a:pt x="0" y="60127"/>
                </a:cubicBezTo>
                <a:cubicBezTo>
                  <a:pt x="0" y="55117"/>
                  <a:pt x="0" y="55117"/>
                  <a:pt x="0" y="55117"/>
                </a:cubicBezTo>
                <a:cubicBezTo>
                  <a:pt x="10334" y="50107"/>
                  <a:pt x="10334" y="50107"/>
                  <a:pt x="10334" y="50107"/>
                </a:cubicBezTo>
                <a:cubicBezTo>
                  <a:pt x="20672" y="35072"/>
                  <a:pt x="20672" y="35072"/>
                  <a:pt x="20672" y="35072"/>
                </a:cubicBezTo>
                <a:cubicBezTo>
                  <a:pt x="23255" y="37577"/>
                  <a:pt x="23255" y="37577"/>
                  <a:pt x="23255" y="37577"/>
                </a:cubicBezTo>
                <a:cubicBezTo>
                  <a:pt x="23255" y="37577"/>
                  <a:pt x="25839" y="37577"/>
                  <a:pt x="28422" y="35072"/>
                </a:cubicBezTo>
                <a:cubicBezTo>
                  <a:pt x="31006" y="35072"/>
                  <a:pt x="31006" y="35072"/>
                  <a:pt x="33593" y="35072"/>
                </a:cubicBezTo>
                <a:cubicBezTo>
                  <a:pt x="38760" y="35072"/>
                  <a:pt x="41343" y="35072"/>
                  <a:pt x="41343" y="35072"/>
                </a:cubicBezTo>
                <a:cubicBezTo>
                  <a:pt x="43927" y="27557"/>
                  <a:pt x="43927" y="27557"/>
                  <a:pt x="43927" y="27557"/>
                </a:cubicBezTo>
                <a:cubicBezTo>
                  <a:pt x="49098" y="25051"/>
                  <a:pt x="49098" y="25051"/>
                  <a:pt x="49098" y="25051"/>
                </a:cubicBezTo>
                <a:cubicBezTo>
                  <a:pt x="49098" y="25051"/>
                  <a:pt x="56848" y="15031"/>
                  <a:pt x="59431" y="15031"/>
                </a:cubicBezTo>
                <a:cubicBezTo>
                  <a:pt x="64602" y="15031"/>
                  <a:pt x="59431" y="10021"/>
                  <a:pt x="59431" y="10021"/>
                </a:cubicBezTo>
                <a:cubicBezTo>
                  <a:pt x="59431" y="10021"/>
                  <a:pt x="72353" y="5010"/>
                  <a:pt x="77519" y="5010"/>
                </a:cubicBezTo>
                <a:cubicBezTo>
                  <a:pt x="77519" y="5010"/>
                  <a:pt x="77519" y="5010"/>
                  <a:pt x="80107" y="5010"/>
                </a:cubicBezTo>
                <a:cubicBezTo>
                  <a:pt x="82690" y="5010"/>
                  <a:pt x="82690" y="7516"/>
                  <a:pt x="82690" y="7516"/>
                </a:cubicBezTo>
                <a:cubicBezTo>
                  <a:pt x="93024" y="2505"/>
                  <a:pt x="93024" y="2505"/>
                  <a:pt x="93024" y="2505"/>
                </a:cubicBezTo>
                <a:cubicBezTo>
                  <a:pt x="93024" y="2505"/>
                  <a:pt x="108529" y="0"/>
                  <a:pt x="11111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80" name="Text Placeholder 3779">
            <a:extLst>
              <a:ext uri="{FF2B5EF4-FFF2-40B4-BE49-F238E27FC236}">
                <a16:creationId xmlns:a16="http://schemas.microsoft.com/office/drawing/2014/main" id="{0067E19B-F75E-CA5D-F556-F5E4E14FF49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10399" y="4006634"/>
            <a:ext cx="405740" cy="348815"/>
          </a:xfrm>
          <a:custGeom>
            <a:avLst/>
            <a:gdLst>
              <a:gd name="connsiteX0" fmla="*/ 110812 w 405740"/>
              <a:gd name="connsiteY0" fmla="*/ 0 h 348815"/>
              <a:gd name="connsiteX1" fmla="*/ 123696 w 405740"/>
              <a:gd name="connsiteY1" fmla="*/ 5017 h 348815"/>
              <a:gd name="connsiteX2" fmla="*/ 128850 w 405740"/>
              <a:gd name="connsiteY2" fmla="*/ 10037 h 348815"/>
              <a:gd name="connsiteX3" fmla="*/ 141737 w 405740"/>
              <a:gd name="connsiteY3" fmla="*/ 12546 h 348815"/>
              <a:gd name="connsiteX4" fmla="*/ 146891 w 405740"/>
              <a:gd name="connsiteY4" fmla="*/ 12546 h 348815"/>
              <a:gd name="connsiteX5" fmla="*/ 146891 w 405740"/>
              <a:gd name="connsiteY5" fmla="*/ 10037 h 348815"/>
              <a:gd name="connsiteX6" fmla="*/ 157200 w 405740"/>
              <a:gd name="connsiteY6" fmla="*/ 10037 h 348815"/>
              <a:gd name="connsiteX7" fmla="*/ 170083 w 405740"/>
              <a:gd name="connsiteY7" fmla="*/ 12546 h 348815"/>
              <a:gd name="connsiteX8" fmla="*/ 177816 w 405740"/>
              <a:gd name="connsiteY8" fmla="*/ 12546 h 348815"/>
              <a:gd name="connsiteX9" fmla="*/ 190700 w 405740"/>
              <a:gd name="connsiteY9" fmla="*/ 12546 h 348815"/>
              <a:gd name="connsiteX10" fmla="*/ 198433 w 405740"/>
              <a:gd name="connsiteY10" fmla="*/ 15054 h 348815"/>
              <a:gd name="connsiteX11" fmla="*/ 203587 w 405740"/>
              <a:gd name="connsiteY11" fmla="*/ 17566 h 348815"/>
              <a:gd name="connsiteX12" fmla="*/ 206162 w 405740"/>
              <a:gd name="connsiteY12" fmla="*/ 15054 h 348815"/>
              <a:gd name="connsiteX13" fmla="*/ 213892 w 405740"/>
              <a:gd name="connsiteY13" fmla="*/ 15054 h 348815"/>
              <a:gd name="connsiteX14" fmla="*/ 216470 w 405740"/>
              <a:gd name="connsiteY14" fmla="*/ 7526 h 348815"/>
              <a:gd name="connsiteX15" fmla="*/ 219046 w 405740"/>
              <a:gd name="connsiteY15" fmla="*/ 12546 h 348815"/>
              <a:gd name="connsiteX16" fmla="*/ 226779 w 405740"/>
              <a:gd name="connsiteY16" fmla="*/ 12546 h 348815"/>
              <a:gd name="connsiteX17" fmla="*/ 229354 w 405740"/>
              <a:gd name="connsiteY17" fmla="*/ 5017 h 348815"/>
              <a:gd name="connsiteX18" fmla="*/ 231933 w 405740"/>
              <a:gd name="connsiteY18" fmla="*/ 7526 h 348815"/>
              <a:gd name="connsiteX19" fmla="*/ 237087 w 405740"/>
              <a:gd name="connsiteY19" fmla="*/ 7526 h 348815"/>
              <a:gd name="connsiteX20" fmla="*/ 242241 w 405740"/>
              <a:gd name="connsiteY20" fmla="*/ 5017 h 348815"/>
              <a:gd name="connsiteX21" fmla="*/ 244816 w 405740"/>
              <a:gd name="connsiteY21" fmla="*/ 7526 h 348815"/>
              <a:gd name="connsiteX22" fmla="*/ 249971 w 405740"/>
              <a:gd name="connsiteY22" fmla="*/ 5017 h 348815"/>
              <a:gd name="connsiteX23" fmla="*/ 252549 w 405740"/>
              <a:gd name="connsiteY23" fmla="*/ 5017 h 348815"/>
              <a:gd name="connsiteX24" fmla="*/ 255125 w 405740"/>
              <a:gd name="connsiteY24" fmla="*/ 5017 h 348815"/>
              <a:gd name="connsiteX25" fmla="*/ 255125 w 405740"/>
              <a:gd name="connsiteY25" fmla="*/ 2509 h 348815"/>
              <a:gd name="connsiteX26" fmla="*/ 257703 w 405740"/>
              <a:gd name="connsiteY26" fmla="*/ 2509 h 348815"/>
              <a:gd name="connsiteX27" fmla="*/ 265433 w 405740"/>
              <a:gd name="connsiteY27" fmla="*/ 10037 h 348815"/>
              <a:gd name="connsiteX28" fmla="*/ 270587 w 405740"/>
              <a:gd name="connsiteY28" fmla="*/ 10037 h 348815"/>
              <a:gd name="connsiteX29" fmla="*/ 275741 w 405740"/>
              <a:gd name="connsiteY29" fmla="*/ 7526 h 348815"/>
              <a:gd name="connsiteX30" fmla="*/ 286049 w 405740"/>
              <a:gd name="connsiteY30" fmla="*/ 7526 h 348815"/>
              <a:gd name="connsiteX31" fmla="*/ 293782 w 405740"/>
              <a:gd name="connsiteY31" fmla="*/ 12546 h 348815"/>
              <a:gd name="connsiteX32" fmla="*/ 301512 w 405740"/>
              <a:gd name="connsiteY32" fmla="*/ 20074 h 348815"/>
              <a:gd name="connsiteX33" fmla="*/ 304091 w 405740"/>
              <a:gd name="connsiteY33" fmla="*/ 27603 h 348815"/>
              <a:gd name="connsiteX34" fmla="*/ 306666 w 405740"/>
              <a:gd name="connsiteY34" fmla="*/ 32623 h 348815"/>
              <a:gd name="connsiteX35" fmla="*/ 329861 w 405740"/>
              <a:gd name="connsiteY35" fmla="*/ 40149 h 348815"/>
              <a:gd name="connsiteX36" fmla="*/ 332437 w 405740"/>
              <a:gd name="connsiteY36" fmla="*/ 40149 h 348815"/>
              <a:gd name="connsiteX37" fmla="*/ 335015 w 405740"/>
              <a:gd name="connsiteY37" fmla="*/ 30112 h 348815"/>
              <a:gd name="connsiteX38" fmla="*/ 340170 w 405740"/>
              <a:gd name="connsiteY38" fmla="*/ 30112 h 348815"/>
              <a:gd name="connsiteX39" fmla="*/ 340170 w 405740"/>
              <a:gd name="connsiteY39" fmla="*/ 22583 h 348815"/>
              <a:gd name="connsiteX40" fmla="*/ 355632 w 405740"/>
              <a:gd name="connsiteY40" fmla="*/ 25094 h 348815"/>
              <a:gd name="connsiteX41" fmla="*/ 363361 w 405740"/>
              <a:gd name="connsiteY41" fmla="*/ 27603 h 348815"/>
              <a:gd name="connsiteX42" fmla="*/ 363361 w 405740"/>
              <a:gd name="connsiteY42" fmla="*/ 35132 h 348815"/>
              <a:gd name="connsiteX43" fmla="*/ 363361 w 405740"/>
              <a:gd name="connsiteY43" fmla="*/ 45169 h 348815"/>
              <a:gd name="connsiteX44" fmla="*/ 363361 w 405740"/>
              <a:gd name="connsiteY44" fmla="*/ 52697 h 348815"/>
              <a:gd name="connsiteX45" fmla="*/ 355632 w 405740"/>
              <a:gd name="connsiteY45" fmla="*/ 62735 h 348815"/>
              <a:gd name="connsiteX46" fmla="*/ 353053 w 405740"/>
              <a:gd name="connsiteY46" fmla="*/ 70263 h 348815"/>
              <a:gd name="connsiteX47" fmla="*/ 350478 w 405740"/>
              <a:gd name="connsiteY47" fmla="*/ 77792 h 348815"/>
              <a:gd name="connsiteX48" fmla="*/ 347899 w 405740"/>
              <a:gd name="connsiteY48" fmla="*/ 82812 h 348815"/>
              <a:gd name="connsiteX49" fmla="*/ 350478 w 405740"/>
              <a:gd name="connsiteY49" fmla="*/ 90340 h 348815"/>
              <a:gd name="connsiteX50" fmla="*/ 350478 w 405740"/>
              <a:gd name="connsiteY50" fmla="*/ 100377 h 348815"/>
              <a:gd name="connsiteX51" fmla="*/ 347899 w 405740"/>
              <a:gd name="connsiteY51" fmla="*/ 105395 h 348815"/>
              <a:gd name="connsiteX52" fmla="*/ 358207 w 405740"/>
              <a:gd name="connsiteY52" fmla="*/ 110415 h 348815"/>
              <a:gd name="connsiteX53" fmla="*/ 365940 w 405740"/>
              <a:gd name="connsiteY53" fmla="*/ 110415 h 348815"/>
              <a:gd name="connsiteX54" fmla="*/ 373670 w 405740"/>
              <a:gd name="connsiteY54" fmla="*/ 112923 h 348815"/>
              <a:gd name="connsiteX55" fmla="*/ 376248 w 405740"/>
              <a:gd name="connsiteY55" fmla="*/ 117943 h 348815"/>
              <a:gd name="connsiteX56" fmla="*/ 383978 w 405740"/>
              <a:gd name="connsiteY56" fmla="*/ 125472 h 348815"/>
              <a:gd name="connsiteX57" fmla="*/ 389132 w 405740"/>
              <a:gd name="connsiteY57" fmla="*/ 122963 h 348815"/>
              <a:gd name="connsiteX58" fmla="*/ 394286 w 405740"/>
              <a:gd name="connsiteY58" fmla="*/ 127980 h 348815"/>
              <a:gd name="connsiteX59" fmla="*/ 399440 w 405740"/>
              <a:gd name="connsiteY59" fmla="*/ 133000 h 348815"/>
              <a:gd name="connsiteX60" fmla="*/ 404594 w 405740"/>
              <a:gd name="connsiteY60" fmla="*/ 135509 h 348815"/>
              <a:gd name="connsiteX61" fmla="*/ 404594 w 405740"/>
              <a:gd name="connsiteY61" fmla="*/ 140529 h 348815"/>
              <a:gd name="connsiteX62" fmla="*/ 399440 w 405740"/>
              <a:gd name="connsiteY62" fmla="*/ 145546 h 348815"/>
              <a:gd name="connsiteX63" fmla="*/ 391711 w 405740"/>
              <a:gd name="connsiteY63" fmla="*/ 148058 h 348815"/>
              <a:gd name="connsiteX64" fmla="*/ 383978 w 405740"/>
              <a:gd name="connsiteY64" fmla="*/ 148058 h 348815"/>
              <a:gd name="connsiteX65" fmla="*/ 376248 w 405740"/>
              <a:gd name="connsiteY65" fmla="*/ 145546 h 348815"/>
              <a:gd name="connsiteX66" fmla="*/ 371094 w 405740"/>
              <a:gd name="connsiteY66" fmla="*/ 145546 h 348815"/>
              <a:gd name="connsiteX67" fmla="*/ 371094 w 405740"/>
              <a:gd name="connsiteY67" fmla="*/ 153075 h 348815"/>
              <a:gd name="connsiteX68" fmla="*/ 376248 w 405740"/>
              <a:gd name="connsiteY68" fmla="*/ 158095 h 348815"/>
              <a:gd name="connsiteX69" fmla="*/ 383978 w 405740"/>
              <a:gd name="connsiteY69" fmla="*/ 163115 h 348815"/>
              <a:gd name="connsiteX70" fmla="*/ 389132 w 405740"/>
              <a:gd name="connsiteY70" fmla="*/ 168132 h 348815"/>
              <a:gd name="connsiteX71" fmla="*/ 391711 w 405740"/>
              <a:gd name="connsiteY71" fmla="*/ 175660 h 348815"/>
              <a:gd name="connsiteX72" fmla="*/ 404594 w 405740"/>
              <a:gd name="connsiteY72" fmla="*/ 185698 h 348815"/>
              <a:gd name="connsiteX73" fmla="*/ 404594 w 405740"/>
              <a:gd name="connsiteY73" fmla="*/ 195738 h 348815"/>
              <a:gd name="connsiteX74" fmla="*/ 399440 w 405740"/>
              <a:gd name="connsiteY74" fmla="*/ 200755 h 348815"/>
              <a:gd name="connsiteX75" fmla="*/ 389132 w 405740"/>
              <a:gd name="connsiteY75" fmla="*/ 198246 h 348815"/>
              <a:gd name="connsiteX76" fmla="*/ 386557 w 405740"/>
              <a:gd name="connsiteY76" fmla="*/ 198246 h 348815"/>
              <a:gd name="connsiteX77" fmla="*/ 381403 w 405740"/>
              <a:gd name="connsiteY77" fmla="*/ 205775 h 348815"/>
              <a:gd name="connsiteX78" fmla="*/ 373670 w 405740"/>
              <a:gd name="connsiteY78" fmla="*/ 208283 h 348815"/>
              <a:gd name="connsiteX79" fmla="*/ 371094 w 405740"/>
              <a:gd name="connsiteY79" fmla="*/ 208283 h 348815"/>
              <a:gd name="connsiteX80" fmla="*/ 365940 w 405740"/>
              <a:gd name="connsiteY80" fmla="*/ 210792 h 348815"/>
              <a:gd name="connsiteX81" fmla="*/ 363361 w 405740"/>
              <a:gd name="connsiteY81" fmla="*/ 213304 h 348815"/>
              <a:gd name="connsiteX82" fmla="*/ 360786 w 405740"/>
              <a:gd name="connsiteY82" fmla="*/ 213304 h 348815"/>
              <a:gd name="connsiteX83" fmla="*/ 358207 w 405740"/>
              <a:gd name="connsiteY83" fmla="*/ 210792 h 348815"/>
              <a:gd name="connsiteX84" fmla="*/ 355632 w 405740"/>
              <a:gd name="connsiteY84" fmla="*/ 208283 h 348815"/>
              <a:gd name="connsiteX85" fmla="*/ 350478 w 405740"/>
              <a:gd name="connsiteY85" fmla="*/ 213304 h 348815"/>
              <a:gd name="connsiteX86" fmla="*/ 347899 w 405740"/>
              <a:gd name="connsiteY86" fmla="*/ 215812 h 348815"/>
              <a:gd name="connsiteX87" fmla="*/ 347899 w 405740"/>
              <a:gd name="connsiteY87" fmla="*/ 218321 h 348815"/>
              <a:gd name="connsiteX88" fmla="*/ 353053 w 405740"/>
              <a:gd name="connsiteY88" fmla="*/ 218321 h 348815"/>
              <a:gd name="connsiteX89" fmla="*/ 353053 w 405740"/>
              <a:gd name="connsiteY89" fmla="*/ 223341 h 348815"/>
              <a:gd name="connsiteX90" fmla="*/ 355632 w 405740"/>
              <a:gd name="connsiteY90" fmla="*/ 223341 h 348815"/>
              <a:gd name="connsiteX91" fmla="*/ 358207 w 405740"/>
              <a:gd name="connsiteY91" fmla="*/ 225849 h 348815"/>
              <a:gd name="connsiteX92" fmla="*/ 360786 w 405740"/>
              <a:gd name="connsiteY92" fmla="*/ 228361 h 348815"/>
              <a:gd name="connsiteX93" fmla="*/ 360786 w 405740"/>
              <a:gd name="connsiteY93" fmla="*/ 233378 h 348815"/>
              <a:gd name="connsiteX94" fmla="*/ 365940 w 405740"/>
              <a:gd name="connsiteY94" fmla="*/ 235889 h 348815"/>
              <a:gd name="connsiteX95" fmla="*/ 365940 w 405740"/>
              <a:gd name="connsiteY95" fmla="*/ 240906 h 348815"/>
              <a:gd name="connsiteX96" fmla="*/ 363361 w 405740"/>
              <a:gd name="connsiteY96" fmla="*/ 243418 h 348815"/>
              <a:gd name="connsiteX97" fmla="*/ 360786 w 405740"/>
              <a:gd name="connsiteY97" fmla="*/ 245926 h 348815"/>
              <a:gd name="connsiteX98" fmla="*/ 355632 w 405740"/>
              <a:gd name="connsiteY98" fmla="*/ 245926 h 348815"/>
              <a:gd name="connsiteX99" fmla="*/ 355632 w 405740"/>
              <a:gd name="connsiteY99" fmla="*/ 243418 h 348815"/>
              <a:gd name="connsiteX100" fmla="*/ 353053 w 405740"/>
              <a:gd name="connsiteY100" fmla="*/ 238398 h 348815"/>
              <a:gd name="connsiteX101" fmla="*/ 350478 w 405740"/>
              <a:gd name="connsiteY101" fmla="*/ 235889 h 348815"/>
              <a:gd name="connsiteX102" fmla="*/ 342745 w 405740"/>
              <a:gd name="connsiteY102" fmla="*/ 238398 h 348815"/>
              <a:gd name="connsiteX103" fmla="*/ 342745 w 405740"/>
              <a:gd name="connsiteY103" fmla="*/ 243418 h 348815"/>
              <a:gd name="connsiteX104" fmla="*/ 329861 w 405740"/>
              <a:gd name="connsiteY104" fmla="*/ 253455 h 348815"/>
              <a:gd name="connsiteX105" fmla="*/ 332437 w 405740"/>
              <a:gd name="connsiteY105" fmla="*/ 258472 h 348815"/>
              <a:gd name="connsiteX106" fmla="*/ 327282 w 405740"/>
              <a:gd name="connsiteY106" fmla="*/ 263492 h 348815"/>
              <a:gd name="connsiteX107" fmla="*/ 327282 w 405740"/>
              <a:gd name="connsiteY107" fmla="*/ 271021 h 348815"/>
              <a:gd name="connsiteX108" fmla="*/ 329861 w 405740"/>
              <a:gd name="connsiteY108" fmla="*/ 278549 h 348815"/>
              <a:gd name="connsiteX109" fmla="*/ 329861 w 405740"/>
              <a:gd name="connsiteY109" fmla="*/ 283566 h 348815"/>
              <a:gd name="connsiteX110" fmla="*/ 319553 w 405740"/>
              <a:gd name="connsiteY110" fmla="*/ 286078 h 348815"/>
              <a:gd name="connsiteX111" fmla="*/ 311820 w 405740"/>
              <a:gd name="connsiteY111" fmla="*/ 288587 h 348815"/>
              <a:gd name="connsiteX112" fmla="*/ 311820 w 405740"/>
              <a:gd name="connsiteY112" fmla="*/ 296115 h 348815"/>
              <a:gd name="connsiteX113" fmla="*/ 311820 w 405740"/>
              <a:gd name="connsiteY113" fmla="*/ 298624 h 348815"/>
              <a:gd name="connsiteX114" fmla="*/ 319553 w 405740"/>
              <a:gd name="connsiteY114" fmla="*/ 308664 h 348815"/>
              <a:gd name="connsiteX115" fmla="*/ 316974 w 405740"/>
              <a:gd name="connsiteY115" fmla="*/ 311172 h 348815"/>
              <a:gd name="connsiteX116" fmla="*/ 314399 w 405740"/>
              <a:gd name="connsiteY116" fmla="*/ 313681 h 348815"/>
              <a:gd name="connsiteX117" fmla="*/ 322128 w 405740"/>
              <a:gd name="connsiteY117" fmla="*/ 323718 h 348815"/>
              <a:gd name="connsiteX118" fmla="*/ 324707 w 405740"/>
              <a:gd name="connsiteY118" fmla="*/ 326229 h 348815"/>
              <a:gd name="connsiteX119" fmla="*/ 329861 w 405740"/>
              <a:gd name="connsiteY119" fmla="*/ 326229 h 348815"/>
              <a:gd name="connsiteX120" fmla="*/ 329861 w 405740"/>
              <a:gd name="connsiteY120" fmla="*/ 331247 h 348815"/>
              <a:gd name="connsiteX121" fmla="*/ 329861 w 405740"/>
              <a:gd name="connsiteY121" fmla="*/ 333758 h 348815"/>
              <a:gd name="connsiteX122" fmla="*/ 329861 w 405740"/>
              <a:gd name="connsiteY122" fmla="*/ 338775 h 348815"/>
              <a:gd name="connsiteX123" fmla="*/ 324707 w 405740"/>
              <a:gd name="connsiteY123" fmla="*/ 343795 h 348815"/>
              <a:gd name="connsiteX124" fmla="*/ 327282 w 405740"/>
              <a:gd name="connsiteY124" fmla="*/ 348815 h 348815"/>
              <a:gd name="connsiteX125" fmla="*/ 322128 w 405740"/>
              <a:gd name="connsiteY125" fmla="*/ 346304 h 348815"/>
              <a:gd name="connsiteX126" fmla="*/ 319553 w 405740"/>
              <a:gd name="connsiteY126" fmla="*/ 348815 h 348815"/>
              <a:gd name="connsiteX127" fmla="*/ 311820 w 405740"/>
              <a:gd name="connsiteY127" fmla="*/ 346304 h 348815"/>
              <a:gd name="connsiteX128" fmla="*/ 304091 w 405740"/>
              <a:gd name="connsiteY128" fmla="*/ 348815 h 348815"/>
              <a:gd name="connsiteX129" fmla="*/ 301512 w 405740"/>
              <a:gd name="connsiteY129" fmla="*/ 348815 h 348815"/>
              <a:gd name="connsiteX130" fmla="*/ 293782 w 405740"/>
              <a:gd name="connsiteY130" fmla="*/ 346304 h 348815"/>
              <a:gd name="connsiteX131" fmla="*/ 293782 w 405740"/>
              <a:gd name="connsiteY131" fmla="*/ 343795 h 348815"/>
              <a:gd name="connsiteX132" fmla="*/ 291204 w 405740"/>
              <a:gd name="connsiteY132" fmla="*/ 343795 h 348815"/>
              <a:gd name="connsiteX133" fmla="*/ 288628 w 405740"/>
              <a:gd name="connsiteY133" fmla="*/ 343795 h 348815"/>
              <a:gd name="connsiteX134" fmla="*/ 273166 w 405740"/>
              <a:gd name="connsiteY134" fmla="*/ 336267 h 348815"/>
              <a:gd name="connsiteX135" fmla="*/ 260279 w 405740"/>
              <a:gd name="connsiteY135" fmla="*/ 328738 h 348815"/>
              <a:gd name="connsiteX136" fmla="*/ 255125 w 405740"/>
              <a:gd name="connsiteY136" fmla="*/ 323718 h 348815"/>
              <a:gd name="connsiteX137" fmla="*/ 252549 w 405740"/>
              <a:gd name="connsiteY137" fmla="*/ 313681 h 348815"/>
              <a:gd name="connsiteX138" fmla="*/ 239662 w 405740"/>
              <a:gd name="connsiteY138" fmla="*/ 311172 h 348815"/>
              <a:gd name="connsiteX139" fmla="*/ 229354 w 405740"/>
              <a:gd name="connsiteY139" fmla="*/ 301135 h 348815"/>
              <a:gd name="connsiteX140" fmla="*/ 229354 w 405740"/>
              <a:gd name="connsiteY140" fmla="*/ 298624 h 348815"/>
              <a:gd name="connsiteX141" fmla="*/ 224200 w 405740"/>
              <a:gd name="connsiteY141" fmla="*/ 291095 h 348815"/>
              <a:gd name="connsiteX142" fmla="*/ 198433 w 405740"/>
              <a:gd name="connsiteY142" fmla="*/ 273529 h 348815"/>
              <a:gd name="connsiteX143" fmla="*/ 195854 w 405740"/>
              <a:gd name="connsiteY143" fmla="*/ 273529 h 348815"/>
              <a:gd name="connsiteX144" fmla="*/ 185546 w 405740"/>
              <a:gd name="connsiteY144" fmla="*/ 263492 h 348815"/>
              <a:gd name="connsiteX145" fmla="*/ 180391 w 405740"/>
              <a:gd name="connsiteY145" fmla="*/ 260984 h 348815"/>
              <a:gd name="connsiteX146" fmla="*/ 175237 w 405740"/>
              <a:gd name="connsiteY146" fmla="*/ 255964 h 348815"/>
              <a:gd name="connsiteX147" fmla="*/ 175237 w 405740"/>
              <a:gd name="connsiteY147" fmla="*/ 250944 h 348815"/>
              <a:gd name="connsiteX148" fmla="*/ 172662 w 405740"/>
              <a:gd name="connsiteY148" fmla="*/ 240906 h 348815"/>
              <a:gd name="connsiteX149" fmla="*/ 157200 w 405740"/>
              <a:gd name="connsiteY149" fmla="*/ 235889 h 348815"/>
              <a:gd name="connsiteX150" fmla="*/ 152045 w 405740"/>
              <a:gd name="connsiteY150" fmla="*/ 233378 h 348815"/>
              <a:gd name="connsiteX151" fmla="*/ 146891 w 405740"/>
              <a:gd name="connsiteY151" fmla="*/ 225849 h 348815"/>
              <a:gd name="connsiteX152" fmla="*/ 144313 w 405740"/>
              <a:gd name="connsiteY152" fmla="*/ 223341 h 348815"/>
              <a:gd name="connsiteX153" fmla="*/ 136583 w 405740"/>
              <a:gd name="connsiteY153" fmla="*/ 215812 h 348815"/>
              <a:gd name="connsiteX154" fmla="*/ 134004 w 405740"/>
              <a:gd name="connsiteY154" fmla="*/ 215812 h 348815"/>
              <a:gd name="connsiteX155" fmla="*/ 121121 w 405740"/>
              <a:gd name="connsiteY155" fmla="*/ 210792 h 348815"/>
              <a:gd name="connsiteX156" fmla="*/ 118542 w 405740"/>
              <a:gd name="connsiteY156" fmla="*/ 205775 h 348815"/>
              <a:gd name="connsiteX157" fmla="*/ 113388 w 405740"/>
              <a:gd name="connsiteY157" fmla="*/ 203266 h 348815"/>
              <a:gd name="connsiteX158" fmla="*/ 110812 w 405740"/>
              <a:gd name="connsiteY158" fmla="*/ 198246 h 348815"/>
              <a:gd name="connsiteX159" fmla="*/ 103079 w 405740"/>
              <a:gd name="connsiteY159" fmla="*/ 195738 h 348815"/>
              <a:gd name="connsiteX160" fmla="*/ 100504 w 405740"/>
              <a:gd name="connsiteY160" fmla="*/ 190718 h 348815"/>
              <a:gd name="connsiteX161" fmla="*/ 97925 w 405740"/>
              <a:gd name="connsiteY161" fmla="*/ 188209 h 348815"/>
              <a:gd name="connsiteX162" fmla="*/ 90196 w 405740"/>
              <a:gd name="connsiteY162" fmla="*/ 178169 h 348815"/>
              <a:gd name="connsiteX163" fmla="*/ 82463 w 405740"/>
              <a:gd name="connsiteY163" fmla="*/ 173152 h 348815"/>
              <a:gd name="connsiteX164" fmla="*/ 79888 w 405740"/>
              <a:gd name="connsiteY164" fmla="*/ 170643 h 348815"/>
              <a:gd name="connsiteX165" fmla="*/ 77309 w 405740"/>
              <a:gd name="connsiteY165" fmla="*/ 168132 h 348815"/>
              <a:gd name="connsiteX166" fmla="*/ 72155 w 405740"/>
              <a:gd name="connsiteY166" fmla="*/ 160603 h 348815"/>
              <a:gd name="connsiteX167" fmla="*/ 64425 w 405740"/>
              <a:gd name="connsiteY167" fmla="*/ 153075 h 348815"/>
              <a:gd name="connsiteX168" fmla="*/ 59271 w 405740"/>
              <a:gd name="connsiteY168" fmla="*/ 148058 h 348815"/>
              <a:gd name="connsiteX169" fmla="*/ 54117 w 405740"/>
              <a:gd name="connsiteY169" fmla="*/ 140529 h 348815"/>
              <a:gd name="connsiteX170" fmla="*/ 59271 w 405740"/>
              <a:gd name="connsiteY170" fmla="*/ 135509 h 348815"/>
              <a:gd name="connsiteX171" fmla="*/ 54117 w 405740"/>
              <a:gd name="connsiteY171" fmla="*/ 130492 h 348815"/>
              <a:gd name="connsiteX172" fmla="*/ 48963 w 405740"/>
              <a:gd name="connsiteY172" fmla="*/ 125472 h 348815"/>
              <a:gd name="connsiteX173" fmla="*/ 46384 w 405740"/>
              <a:gd name="connsiteY173" fmla="*/ 115435 h 348815"/>
              <a:gd name="connsiteX174" fmla="*/ 43809 w 405740"/>
              <a:gd name="connsiteY174" fmla="*/ 110415 h 348815"/>
              <a:gd name="connsiteX175" fmla="*/ 41230 w 405740"/>
              <a:gd name="connsiteY175" fmla="*/ 107906 h 348815"/>
              <a:gd name="connsiteX176" fmla="*/ 36076 w 405740"/>
              <a:gd name="connsiteY176" fmla="*/ 107906 h 348815"/>
              <a:gd name="connsiteX177" fmla="*/ 33500 w 405740"/>
              <a:gd name="connsiteY177" fmla="*/ 107906 h 348815"/>
              <a:gd name="connsiteX178" fmla="*/ 36076 w 405740"/>
              <a:gd name="connsiteY178" fmla="*/ 97869 h 348815"/>
              <a:gd name="connsiteX179" fmla="*/ 25768 w 405740"/>
              <a:gd name="connsiteY179" fmla="*/ 95357 h 348815"/>
              <a:gd name="connsiteX180" fmla="*/ 20613 w 405740"/>
              <a:gd name="connsiteY180" fmla="*/ 85320 h 348815"/>
              <a:gd name="connsiteX181" fmla="*/ 15459 w 405740"/>
              <a:gd name="connsiteY181" fmla="*/ 85320 h 348815"/>
              <a:gd name="connsiteX182" fmla="*/ 12884 w 405740"/>
              <a:gd name="connsiteY182" fmla="*/ 90340 h 348815"/>
              <a:gd name="connsiteX183" fmla="*/ 2576 w 405740"/>
              <a:gd name="connsiteY183" fmla="*/ 80300 h 348815"/>
              <a:gd name="connsiteX184" fmla="*/ 5151 w 405740"/>
              <a:gd name="connsiteY184" fmla="*/ 72772 h 348815"/>
              <a:gd name="connsiteX185" fmla="*/ 5151 w 405740"/>
              <a:gd name="connsiteY185" fmla="*/ 65246 h 348815"/>
              <a:gd name="connsiteX186" fmla="*/ 2576 w 405740"/>
              <a:gd name="connsiteY186" fmla="*/ 57717 h 348815"/>
              <a:gd name="connsiteX187" fmla="*/ 5151 w 405740"/>
              <a:gd name="connsiteY187" fmla="*/ 52697 h 348815"/>
              <a:gd name="connsiteX188" fmla="*/ 2576 w 405740"/>
              <a:gd name="connsiteY188" fmla="*/ 50189 h 348815"/>
              <a:gd name="connsiteX189" fmla="*/ 0 w 405740"/>
              <a:gd name="connsiteY189" fmla="*/ 47677 h 348815"/>
              <a:gd name="connsiteX190" fmla="*/ 5151 w 405740"/>
              <a:gd name="connsiteY190" fmla="*/ 37640 h 348815"/>
              <a:gd name="connsiteX191" fmla="*/ 2576 w 405740"/>
              <a:gd name="connsiteY191" fmla="*/ 27603 h 348815"/>
              <a:gd name="connsiteX192" fmla="*/ 5151 w 405740"/>
              <a:gd name="connsiteY192" fmla="*/ 25094 h 348815"/>
              <a:gd name="connsiteX193" fmla="*/ 5151 w 405740"/>
              <a:gd name="connsiteY193" fmla="*/ 22583 h 348815"/>
              <a:gd name="connsiteX194" fmla="*/ 7730 w 405740"/>
              <a:gd name="connsiteY194" fmla="*/ 22583 h 348815"/>
              <a:gd name="connsiteX195" fmla="*/ 20613 w 405740"/>
              <a:gd name="connsiteY195" fmla="*/ 17566 h 348815"/>
              <a:gd name="connsiteX196" fmla="*/ 25768 w 405740"/>
              <a:gd name="connsiteY196" fmla="*/ 15054 h 348815"/>
              <a:gd name="connsiteX197" fmla="*/ 36076 w 405740"/>
              <a:gd name="connsiteY197" fmla="*/ 27603 h 348815"/>
              <a:gd name="connsiteX198" fmla="*/ 46384 w 405740"/>
              <a:gd name="connsiteY198" fmla="*/ 37640 h 348815"/>
              <a:gd name="connsiteX199" fmla="*/ 54117 w 405740"/>
              <a:gd name="connsiteY199" fmla="*/ 42660 h 348815"/>
              <a:gd name="connsiteX200" fmla="*/ 59271 w 405740"/>
              <a:gd name="connsiteY200" fmla="*/ 40149 h 348815"/>
              <a:gd name="connsiteX201" fmla="*/ 59271 w 405740"/>
              <a:gd name="connsiteY201" fmla="*/ 32623 h 348815"/>
              <a:gd name="connsiteX202" fmla="*/ 64425 w 405740"/>
              <a:gd name="connsiteY202" fmla="*/ 27603 h 348815"/>
              <a:gd name="connsiteX203" fmla="*/ 67001 w 405740"/>
              <a:gd name="connsiteY203" fmla="*/ 22583 h 348815"/>
              <a:gd name="connsiteX204" fmla="*/ 67001 w 405740"/>
              <a:gd name="connsiteY204" fmla="*/ 17566 h 348815"/>
              <a:gd name="connsiteX205" fmla="*/ 72155 w 405740"/>
              <a:gd name="connsiteY205" fmla="*/ 15054 h 348815"/>
              <a:gd name="connsiteX206" fmla="*/ 79888 w 405740"/>
              <a:gd name="connsiteY206" fmla="*/ 12546 h 348815"/>
              <a:gd name="connsiteX207" fmla="*/ 90196 w 405740"/>
              <a:gd name="connsiteY207" fmla="*/ 10037 h 348815"/>
              <a:gd name="connsiteX208" fmla="*/ 100504 w 405740"/>
              <a:gd name="connsiteY208" fmla="*/ 12546 h 348815"/>
              <a:gd name="connsiteX209" fmla="*/ 103079 w 405740"/>
              <a:gd name="connsiteY209" fmla="*/ 12546 h 348815"/>
              <a:gd name="connsiteX210" fmla="*/ 108234 w 405740"/>
              <a:gd name="connsiteY210" fmla="*/ 5017 h 348815"/>
              <a:gd name="connsiteX211" fmla="*/ 110812 w 405740"/>
              <a:gd name="connsiteY211" fmla="*/ 0 h 34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405740" h="348815">
                <a:moveTo>
                  <a:pt x="110812" y="0"/>
                </a:moveTo>
                <a:cubicBezTo>
                  <a:pt x="123696" y="5017"/>
                  <a:pt x="123696" y="5017"/>
                  <a:pt x="123696" y="5017"/>
                </a:cubicBezTo>
                <a:cubicBezTo>
                  <a:pt x="128850" y="10037"/>
                  <a:pt x="128850" y="10037"/>
                  <a:pt x="128850" y="10037"/>
                </a:cubicBezTo>
                <a:cubicBezTo>
                  <a:pt x="141737" y="12546"/>
                  <a:pt x="141737" y="12546"/>
                  <a:pt x="141737" y="12546"/>
                </a:cubicBezTo>
                <a:cubicBezTo>
                  <a:pt x="146891" y="12546"/>
                  <a:pt x="146891" y="12546"/>
                  <a:pt x="146891" y="12546"/>
                </a:cubicBezTo>
                <a:cubicBezTo>
                  <a:pt x="146891" y="10037"/>
                  <a:pt x="146891" y="10037"/>
                  <a:pt x="146891" y="10037"/>
                </a:cubicBezTo>
                <a:cubicBezTo>
                  <a:pt x="157200" y="10037"/>
                  <a:pt x="157200" y="10037"/>
                  <a:pt x="157200" y="10037"/>
                </a:cubicBezTo>
                <a:cubicBezTo>
                  <a:pt x="170083" y="12546"/>
                  <a:pt x="170083" y="12546"/>
                  <a:pt x="170083" y="12546"/>
                </a:cubicBezTo>
                <a:cubicBezTo>
                  <a:pt x="177816" y="12546"/>
                  <a:pt x="177816" y="12546"/>
                  <a:pt x="177816" y="12546"/>
                </a:cubicBezTo>
                <a:cubicBezTo>
                  <a:pt x="190700" y="12546"/>
                  <a:pt x="190700" y="12546"/>
                  <a:pt x="190700" y="12546"/>
                </a:cubicBezTo>
                <a:cubicBezTo>
                  <a:pt x="198433" y="15054"/>
                  <a:pt x="198433" y="15054"/>
                  <a:pt x="198433" y="15054"/>
                </a:cubicBezTo>
                <a:cubicBezTo>
                  <a:pt x="203587" y="17566"/>
                  <a:pt x="203587" y="17566"/>
                  <a:pt x="203587" y="17566"/>
                </a:cubicBezTo>
                <a:cubicBezTo>
                  <a:pt x="203587" y="17566"/>
                  <a:pt x="203587" y="17566"/>
                  <a:pt x="206162" y="15054"/>
                </a:cubicBezTo>
                <a:cubicBezTo>
                  <a:pt x="206162" y="15054"/>
                  <a:pt x="213892" y="15054"/>
                  <a:pt x="213892" y="15054"/>
                </a:cubicBezTo>
                <a:cubicBezTo>
                  <a:pt x="216470" y="7526"/>
                  <a:pt x="216470" y="7526"/>
                  <a:pt x="216470" y="7526"/>
                </a:cubicBezTo>
                <a:cubicBezTo>
                  <a:pt x="219046" y="12546"/>
                  <a:pt x="219046" y="12546"/>
                  <a:pt x="219046" y="12546"/>
                </a:cubicBezTo>
                <a:cubicBezTo>
                  <a:pt x="221625" y="12546"/>
                  <a:pt x="226779" y="12546"/>
                  <a:pt x="226779" y="12546"/>
                </a:cubicBezTo>
                <a:cubicBezTo>
                  <a:pt x="229354" y="5017"/>
                  <a:pt x="229354" y="5017"/>
                  <a:pt x="229354" y="5017"/>
                </a:cubicBezTo>
                <a:cubicBezTo>
                  <a:pt x="231933" y="7526"/>
                  <a:pt x="231933" y="7526"/>
                  <a:pt x="231933" y="7526"/>
                </a:cubicBezTo>
                <a:cubicBezTo>
                  <a:pt x="234508" y="7526"/>
                  <a:pt x="234508" y="7526"/>
                  <a:pt x="237087" y="7526"/>
                </a:cubicBezTo>
                <a:cubicBezTo>
                  <a:pt x="239662" y="7526"/>
                  <a:pt x="242241" y="5017"/>
                  <a:pt x="242241" y="5017"/>
                </a:cubicBezTo>
                <a:cubicBezTo>
                  <a:pt x="242241" y="5017"/>
                  <a:pt x="244816" y="7526"/>
                  <a:pt x="244816" y="7526"/>
                </a:cubicBezTo>
                <a:cubicBezTo>
                  <a:pt x="244816" y="7526"/>
                  <a:pt x="247395" y="5017"/>
                  <a:pt x="249971" y="5017"/>
                </a:cubicBezTo>
                <a:cubicBezTo>
                  <a:pt x="252549" y="5017"/>
                  <a:pt x="252549" y="5017"/>
                  <a:pt x="252549" y="5017"/>
                </a:cubicBezTo>
                <a:cubicBezTo>
                  <a:pt x="255125" y="5017"/>
                  <a:pt x="255125" y="5017"/>
                  <a:pt x="255125" y="5017"/>
                </a:cubicBezTo>
                <a:cubicBezTo>
                  <a:pt x="255125" y="2509"/>
                  <a:pt x="255125" y="2509"/>
                  <a:pt x="255125" y="2509"/>
                </a:cubicBezTo>
                <a:cubicBezTo>
                  <a:pt x="257703" y="2509"/>
                  <a:pt x="257703" y="2509"/>
                  <a:pt x="257703" y="2509"/>
                </a:cubicBezTo>
                <a:cubicBezTo>
                  <a:pt x="257703" y="2509"/>
                  <a:pt x="260279" y="7526"/>
                  <a:pt x="265433" y="10037"/>
                </a:cubicBezTo>
                <a:cubicBezTo>
                  <a:pt x="270587" y="10037"/>
                  <a:pt x="270587" y="10037"/>
                  <a:pt x="270587" y="10037"/>
                </a:cubicBezTo>
                <a:cubicBezTo>
                  <a:pt x="270587" y="10037"/>
                  <a:pt x="273166" y="7526"/>
                  <a:pt x="275741" y="7526"/>
                </a:cubicBezTo>
                <a:cubicBezTo>
                  <a:pt x="280895" y="7526"/>
                  <a:pt x="283474" y="7526"/>
                  <a:pt x="286049" y="7526"/>
                </a:cubicBezTo>
                <a:cubicBezTo>
                  <a:pt x="291204" y="7526"/>
                  <a:pt x="293782" y="12546"/>
                  <a:pt x="293782" y="12546"/>
                </a:cubicBezTo>
                <a:cubicBezTo>
                  <a:pt x="301512" y="20074"/>
                  <a:pt x="301512" y="20074"/>
                  <a:pt x="301512" y="20074"/>
                </a:cubicBezTo>
                <a:cubicBezTo>
                  <a:pt x="301512" y="20074"/>
                  <a:pt x="304091" y="25094"/>
                  <a:pt x="304091" y="27603"/>
                </a:cubicBezTo>
                <a:cubicBezTo>
                  <a:pt x="306666" y="30112"/>
                  <a:pt x="306666" y="32623"/>
                  <a:pt x="306666" y="32623"/>
                </a:cubicBezTo>
                <a:cubicBezTo>
                  <a:pt x="309245" y="32623"/>
                  <a:pt x="327282" y="40149"/>
                  <a:pt x="329861" y="40149"/>
                </a:cubicBezTo>
                <a:cubicBezTo>
                  <a:pt x="329861" y="40149"/>
                  <a:pt x="332437" y="40149"/>
                  <a:pt x="332437" y="40149"/>
                </a:cubicBezTo>
                <a:cubicBezTo>
                  <a:pt x="332437" y="35132"/>
                  <a:pt x="329861" y="32623"/>
                  <a:pt x="335015" y="30112"/>
                </a:cubicBezTo>
                <a:cubicBezTo>
                  <a:pt x="337591" y="30112"/>
                  <a:pt x="340170" y="35132"/>
                  <a:pt x="340170" y="30112"/>
                </a:cubicBezTo>
                <a:cubicBezTo>
                  <a:pt x="340170" y="25094"/>
                  <a:pt x="342745" y="27603"/>
                  <a:pt x="340170" y="22583"/>
                </a:cubicBezTo>
                <a:cubicBezTo>
                  <a:pt x="355632" y="25094"/>
                  <a:pt x="355632" y="25094"/>
                  <a:pt x="355632" y="25094"/>
                </a:cubicBezTo>
                <a:cubicBezTo>
                  <a:pt x="363361" y="27603"/>
                  <a:pt x="363361" y="27603"/>
                  <a:pt x="363361" y="27603"/>
                </a:cubicBezTo>
                <a:cubicBezTo>
                  <a:pt x="363361" y="35132"/>
                  <a:pt x="363361" y="35132"/>
                  <a:pt x="363361" y="35132"/>
                </a:cubicBezTo>
                <a:cubicBezTo>
                  <a:pt x="363361" y="45169"/>
                  <a:pt x="363361" y="45169"/>
                  <a:pt x="363361" y="45169"/>
                </a:cubicBezTo>
                <a:cubicBezTo>
                  <a:pt x="363361" y="52697"/>
                  <a:pt x="363361" y="52697"/>
                  <a:pt x="363361" y="52697"/>
                </a:cubicBezTo>
                <a:cubicBezTo>
                  <a:pt x="355632" y="62735"/>
                  <a:pt x="355632" y="62735"/>
                  <a:pt x="355632" y="62735"/>
                </a:cubicBezTo>
                <a:cubicBezTo>
                  <a:pt x="355632" y="62735"/>
                  <a:pt x="353053" y="70263"/>
                  <a:pt x="353053" y="70263"/>
                </a:cubicBezTo>
                <a:cubicBezTo>
                  <a:pt x="353053" y="72772"/>
                  <a:pt x="350478" y="77792"/>
                  <a:pt x="350478" y="77792"/>
                </a:cubicBezTo>
                <a:cubicBezTo>
                  <a:pt x="350478" y="77792"/>
                  <a:pt x="345324" y="75283"/>
                  <a:pt x="347899" y="82812"/>
                </a:cubicBezTo>
                <a:cubicBezTo>
                  <a:pt x="347899" y="90340"/>
                  <a:pt x="350478" y="87829"/>
                  <a:pt x="350478" y="90340"/>
                </a:cubicBezTo>
                <a:cubicBezTo>
                  <a:pt x="350478" y="92849"/>
                  <a:pt x="350478" y="97869"/>
                  <a:pt x="350478" y="100377"/>
                </a:cubicBezTo>
                <a:cubicBezTo>
                  <a:pt x="347899" y="102886"/>
                  <a:pt x="350478" y="102886"/>
                  <a:pt x="347899" y="105395"/>
                </a:cubicBezTo>
                <a:cubicBezTo>
                  <a:pt x="347899" y="107906"/>
                  <a:pt x="353053" y="110415"/>
                  <a:pt x="358207" y="110415"/>
                </a:cubicBezTo>
                <a:cubicBezTo>
                  <a:pt x="363361" y="112923"/>
                  <a:pt x="363361" y="110415"/>
                  <a:pt x="365940" y="110415"/>
                </a:cubicBezTo>
                <a:cubicBezTo>
                  <a:pt x="368516" y="110415"/>
                  <a:pt x="371094" y="112923"/>
                  <a:pt x="373670" y="112923"/>
                </a:cubicBezTo>
                <a:cubicBezTo>
                  <a:pt x="376248" y="115435"/>
                  <a:pt x="376248" y="115435"/>
                  <a:pt x="376248" y="117943"/>
                </a:cubicBezTo>
                <a:cubicBezTo>
                  <a:pt x="378824" y="120452"/>
                  <a:pt x="381403" y="122963"/>
                  <a:pt x="383978" y="125472"/>
                </a:cubicBezTo>
                <a:cubicBezTo>
                  <a:pt x="386557" y="125472"/>
                  <a:pt x="386557" y="122963"/>
                  <a:pt x="389132" y="122963"/>
                </a:cubicBezTo>
                <a:cubicBezTo>
                  <a:pt x="389132" y="125472"/>
                  <a:pt x="391711" y="127980"/>
                  <a:pt x="394286" y="127980"/>
                </a:cubicBezTo>
                <a:cubicBezTo>
                  <a:pt x="394286" y="130492"/>
                  <a:pt x="396865" y="133000"/>
                  <a:pt x="399440" y="133000"/>
                </a:cubicBezTo>
                <a:cubicBezTo>
                  <a:pt x="399440" y="133000"/>
                  <a:pt x="404594" y="135509"/>
                  <a:pt x="404594" y="135509"/>
                </a:cubicBezTo>
                <a:cubicBezTo>
                  <a:pt x="407173" y="138020"/>
                  <a:pt x="404594" y="140529"/>
                  <a:pt x="404594" y="140529"/>
                </a:cubicBezTo>
                <a:cubicBezTo>
                  <a:pt x="402019" y="140529"/>
                  <a:pt x="402019" y="145546"/>
                  <a:pt x="399440" y="145546"/>
                </a:cubicBezTo>
                <a:cubicBezTo>
                  <a:pt x="399440" y="145546"/>
                  <a:pt x="391711" y="148058"/>
                  <a:pt x="391711" y="148058"/>
                </a:cubicBezTo>
                <a:cubicBezTo>
                  <a:pt x="389132" y="148058"/>
                  <a:pt x="386557" y="148058"/>
                  <a:pt x="383978" y="148058"/>
                </a:cubicBezTo>
                <a:cubicBezTo>
                  <a:pt x="381403" y="148058"/>
                  <a:pt x="378824" y="148058"/>
                  <a:pt x="376248" y="145546"/>
                </a:cubicBezTo>
                <a:cubicBezTo>
                  <a:pt x="373670" y="145546"/>
                  <a:pt x="373670" y="145546"/>
                  <a:pt x="371094" y="145546"/>
                </a:cubicBezTo>
                <a:cubicBezTo>
                  <a:pt x="371094" y="148058"/>
                  <a:pt x="371094" y="153075"/>
                  <a:pt x="371094" y="153075"/>
                </a:cubicBezTo>
                <a:cubicBezTo>
                  <a:pt x="371094" y="153075"/>
                  <a:pt x="373670" y="155586"/>
                  <a:pt x="376248" y="158095"/>
                </a:cubicBezTo>
                <a:cubicBezTo>
                  <a:pt x="376248" y="158095"/>
                  <a:pt x="381403" y="163115"/>
                  <a:pt x="383978" y="163115"/>
                </a:cubicBezTo>
                <a:cubicBezTo>
                  <a:pt x="383978" y="163115"/>
                  <a:pt x="386557" y="165623"/>
                  <a:pt x="389132" y="168132"/>
                </a:cubicBezTo>
                <a:cubicBezTo>
                  <a:pt x="391711" y="173152"/>
                  <a:pt x="391711" y="175660"/>
                  <a:pt x="391711" y="175660"/>
                </a:cubicBezTo>
                <a:cubicBezTo>
                  <a:pt x="404594" y="185698"/>
                  <a:pt x="404594" y="185698"/>
                  <a:pt x="404594" y="185698"/>
                </a:cubicBezTo>
                <a:cubicBezTo>
                  <a:pt x="404594" y="185698"/>
                  <a:pt x="404594" y="188209"/>
                  <a:pt x="404594" y="195738"/>
                </a:cubicBezTo>
                <a:cubicBezTo>
                  <a:pt x="404594" y="205775"/>
                  <a:pt x="402019" y="200755"/>
                  <a:pt x="399440" y="200755"/>
                </a:cubicBezTo>
                <a:cubicBezTo>
                  <a:pt x="396865" y="200755"/>
                  <a:pt x="394286" y="200755"/>
                  <a:pt x="389132" y="198246"/>
                </a:cubicBezTo>
                <a:cubicBezTo>
                  <a:pt x="386557" y="198246"/>
                  <a:pt x="386557" y="198246"/>
                  <a:pt x="386557" y="198246"/>
                </a:cubicBezTo>
                <a:cubicBezTo>
                  <a:pt x="381403" y="205775"/>
                  <a:pt x="381403" y="205775"/>
                  <a:pt x="381403" y="205775"/>
                </a:cubicBezTo>
                <a:cubicBezTo>
                  <a:pt x="381403" y="205775"/>
                  <a:pt x="376248" y="205775"/>
                  <a:pt x="373670" y="208283"/>
                </a:cubicBezTo>
                <a:cubicBezTo>
                  <a:pt x="371094" y="208283"/>
                  <a:pt x="371094" y="208283"/>
                  <a:pt x="371094" y="208283"/>
                </a:cubicBezTo>
                <a:cubicBezTo>
                  <a:pt x="371094" y="208283"/>
                  <a:pt x="365940" y="210792"/>
                  <a:pt x="365940" y="210792"/>
                </a:cubicBezTo>
                <a:cubicBezTo>
                  <a:pt x="365940" y="210792"/>
                  <a:pt x="363361" y="213304"/>
                  <a:pt x="363361" y="213304"/>
                </a:cubicBezTo>
                <a:cubicBezTo>
                  <a:pt x="360786" y="213304"/>
                  <a:pt x="360786" y="213304"/>
                  <a:pt x="360786" y="213304"/>
                </a:cubicBezTo>
                <a:cubicBezTo>
                  <a:pt x="358207" y="210792"/>
                  <a:pt x="358207" y="210792"/>
                  <a:pt x="358207" y="210792"/>
                </a:cubicBezTo>
                <a:cubicBezTo>
                  <a:pt x="355632" y="208283"/>
                  <a:pt x="355632" y="208283"/>
                  <a:pt x="355632" y="208283"/>
                </a:cubicBezTo>
                <a:cubicBezTo>
                  <a:pt x="350478" y="213304"/>
                  <a:pt x="350478" y="213304"/>
                  <a:pt x="350478" y="213304"/>
                </a:cubicBezTo>
                <a:cubicBezTo>
                  <a:pt x="347899" y="215812"/>
                  <a:pt x="347899" y="215812"/>
                  <a:pt x="347899" y="215812"/>
                </a:cubicBezTo>
                <a:cubicBezTo>
                  <a:pt x="347899" y="215812"/>
                  <a:pt x="347899" y="218321"/>
                  <a:pt x="347899" y="218321"/>
                </a:cubicBezTo>
                <a:cubicBezTo>
                  <a:pt x="347899" y="218321"/>
                  <a:pt x="353053" y="218321"/>
                  <a:pt x="353053" y="218321"/>
                </a:cubicBezTo>
                <a:cubicBezTo>
                  <a:pt x="353053" y="223341"/>
                  <a:pt x="353053" y="223341"/>
                  <a:pt x="353053" y="223341"/>
                </a:cubicBezTo>
                <a:cubicBezTo>
                  <a:pt x="353053" y="223341"/>
                  <a:pt x="353053" y="223341"/>
                  <a:pt x="355632" y="223341"/>
                </a:cubicBezTo>
                <a:cubicBezTo>
                  <a:pt x="355632" y="223341"/>
                  <a:pt x="358207" y="225849"/>
                  <a:pt x="358207" y="225849"/>
                </a:cubicBezTo>
                <a:cubicBezTo>
                  <a:pt x="360786" y="228361"/>
                  <a:pt x="360786" y="228361"/>
                  <a:pt x="360786" y="228361"/>
                </a:cubicBezTo>
                <a:cubicBezTo>
                  <a:pt x="360786" y="233378"/>
                  <a:pt x="360786" y="233378"/>
                  <a:pt x="360786" y="233378"/>
                </a:cubicBezTo>
                <a:cubicBezTo>
                  <a:pt x="365940" y="235889"/>
                  <a:pt x="365940" y="235889"/>
                  <a:pt x="365940" y="235889"/>
                </a:cubicBezTo>
                <a:cubicBezTo>
                  <a:pt x="365940" y="240906"/>
                  <a:pt x="365940" y="240906"/>
                  <a:pt x="365940" y="240906"/>
                </a:cubicBezTo>
                <a:cubicBezTo>
                  <a:pt x="363361" y="243418"/>
                  <a:pt x="363361" y="243418"/>
                  <a:pt x="363361" y="243418"/>
                </a:cubicBezTo>
                <a:cubicBezTo>
                  <a:pt x="360786" y="245926"/>
                  <a:pt x="360786" y="245926"/>
                  <a:pt x="360786" y="245926"/>
                </a:cubicBezTo>
                <a:cubicBezTo>
                  <a:pt x="355632" y="245926"/>
                  <a:pt x="355632" y="245926"/>
                  <a:pt x="355632" y="245926"/>
                </a:cubicBezTo>
                <a:cubicBezTo>
                  <a:pt x="355632" y="243418"/>
                  <a:pt x="355632" y="243418"/>
                  <a:pt x="355632" y="243418"/>
                </a:cubicBezTo>
                <a:cubicBezTo>
                  <a:pt x="353053" y="238398"/>
                  <a:pt x="353053" y="238398"/>
                  <a:pt x="353053" y="238398"/>
                </a:cubicBezTo>
                <a:cubicBezTo>
                  <a:pt x="350478" y="235889"/>
                  <a:pt x="350478" y="235889"/>
                  <a:pt x="350478" y="235889"/>
                </a:cubicBezTo>
                <a:cubicBezTo>
                  <a:pt x="342745" y="238398"/>
                  <a:pt x="342745" y="238398"/>
                  <a:pt x="342745" y="238398"/>
                </a:cubicBezTo>
                <a:cubicBezTo>
                  <a:pt x="342745" y="243418"/>
                  <a:pt x="342745" y="243418"/>
                  <a:pt x="342745" y="243418"/>
                </a:cubicBezTo>
                <a:cubicBezTo>
                  <a:pt x="329861" y="253455"/>
                  <a:pt x="329861" y="253455"/>
                  <a:pt x="329861" y="253455"/>
                </a:cubicBezTo>
                <a:cubicBezTo>
                  <a:pt x="332437" y="258472"/>
                  <a:pt x="332437" y="258472"/>
                  <a:pt x="332437" y="258472"/>
                </a:cubicBezTo>
                <a:cubicBezTo>
                  <a:pt x="327282" y="263492"/>
                  <a:pt x="327282" y="263492"/>
                  <a:pt x="327282" y="263492"/>
                </a:cubicBezTo>
                <a:cubicBezTo>
                  <a:pt x="327282" y="271021"/>
                  <a:pt x="327282" y="271021"/>
                  <a:pt x="327282" y="271021"/>
                </a:cubicBezTo>
                <a:cubicBezTo>
                  <a:pt x="329861" y="278549"/>
                  <a:pt x="329861" y="278549"/>
                  <a:pt x="329861" y="278549"/>
                </a:cubicBezTo>
                <a:cubicBezTo>
                  <a:pt x="329861" y="283566"/>
                  <a:pt x="329861" y="283566"/>
                  <a:pt x="329861" y="283566"/>
                </a:cubicBezTo>
                <a:cubicBezTo>
                  <a:pt x="319553" y="286078"/>
                  <a:pt x="319553" y="286078"/>
                  <a:pt x="319553" y="286078"/>
                </a:cubicBezTo>
                <a:cubicBezTo>
                  <a:pt x="311820" y="288587"/>
                  <a:pt x="311820" y="288587"/>
                  <a:pt x="311820" y="288587"/>
                </a:cubicBezTo>
                <a:cubicBezTo>
                  <a:pt x="311820" y="296115"/>
                  <a:pt x="311820" y="296115"/>
                  <a:pt x="311820" y="296115"/>
                </a:cubicBezTo>
                <a:cubicBezTo>
                  <a:pt x="311820" y="298624"/>
                  <a:pt x="311820" y="298624"/>
                  <a:pt x="311820" y="298624"/>
                </a:cubicBezTo>
                <a:cubicBezTo>
                  <a:pt x="319553" y="308664"/>
                  <a:pt x="319553" y="308664"/>
                  <a:pt x="319553" y="308664"/>
                </a:cubicBezTo>
                <a:cubicBezTo>
                  <a:pt x="316974" y="311172"/>
                  <a:pt x="316974" y="311172"/>
                  <a:pt x="316974" y="311172"/>
                </a:cubicBezTo>
                <a:cubicBezTo>
                  <a:pt x="314399" y="313681"/>
                  <a:pt x="314399" y="313681"/>
                  <a:pt x="314399" y="313681"/>
                </a:cubicBezTo>
                <a:cubicBezTo>
                  <a:pt x="322128" y="323718"/>
                  <a:pt x="322128" y="323718"/>
                  <a:pt x="322128" y="323718"/>
                </a:cubicBezTo>
                <a:cubicBezTo>
                  <a:pt x="324707" y="326229"/>
                  <a:pt x="324707" y="326229"/>
                  <a:pt x="324707" y="326229"/>
                </a:cubicBezTo>
                <a:cubicBezTo>
                  <a:pt x="329861" y="326229"/>
                  <a:pt x="329861" y="326229"/>
                  <a:pt x="329861" y="326229"/>
                </a:cubicBezTo>
                <a:cubicBezTo>
                  <a:pt x="329861" y="331247"/>
                  <a:pt x="329861" y="331247"/>
                  <a:pt x="329861" y="331247"/>
                </a:cubicBezTo>
                <a:cubicBezTo>
                  <a:pt x="329861" y="333758"/>
                  <a:pt x="329861" y="333758"/>
                  <a:pt x="329861" y="333758"/>
                </a:cubicBezTo>
                <a:cubicBezTo>
                  <a:pt x="329861" y="338775"/>
                  <a:pt x="329861" y="338775"/>
                  <a:pt x="329861" y="338775"/>
                </a:cubicBezTo>
                <a:cubicBezTo>
                  <a:pt x="324707" y="343795"/>
                  <a:pt x="324707" y="343795"/>
                  <a:pt x="324707" y="343795"/>
                </a:cubicBezTo>
                <a:cubicBezTo>
                  <a:pt x="327282" y="348815"/>
                  <a:pt x="327282" y="348815"/>
                  <a:pt x="327282" y="348815"/>
                </a:cubicBezTo>
                <a:cubicBezTo>
                  <a:pt x="322128" y="346304"/>
                  <a:pt x="322128" y="346304"/>
                  <a:pt x="322128" y="346304"/>
                </a:cubicBezTo>
                <a:cubicBezTo>
                  <a:pt x="319553" y="348815"/>
                  <a:pt x="319553" y="348815"/>
                  <a:pt x="319553" y="348815"/>
                </a:cubicBezTo>
                <a:cubicBezTo>
                  <a:pt x="311820" y="346304"/>
                  <a:pt x="311820" y="346304"/>
                  <a:pt x="311820" y="346304"/>
                </a:cubicBezTo>
                <a:cubicBezTo>
                  <a:pt x="311820" y="346304"/>
                  <a:pt x="306666" y="348815"/>
                  <a:pt x="304091" y="348815"/>
                </a:cubicBezTo>
                <a:cubicBezTo>
                  <a:pt x="304091" y="348815"/>
                  <a:pt x="301512" y="348815"/>
                  <a:pt x="301512" y="348815"/>
                </a:cubicBezTo>
                <a:cubicBezTo>
                  <a:pt x="301512" y="348815"/>
                  <a:pt x="296358" y="346304"/>
                  <a:pt x="293782" y="346304"/>
                </a:cubicBezTo>
                <a:cubicBezTo>
                  <a:pt x="293782" y="343795"/>
                  <a:pt x="293782" y="343795"/>
                  <a:pt x="293782" y="343795"/>
                </a:cubicBezTo>
                <a:cubicBezTo>
                  <a:pt x="291204" y="343795"/>
                  <a:pt x="291204" y="343795"/>
                  <a:pt x="291204" y="343795"/>
                </a:cubicBezTo>
                <a:cubicBezTo>
                  <a:pt x="288628" y="343795"/>
                  <a:pt x="288628" y="343795"/>
                  <a:pt x="288628" y="343795"/>
                </a:cubicBezTo>
                <a:cubicBezTo>
                  <a:pt x="273166" y="336267"/>
                  <a:pt x="273166" y="336267"/>
                  <a:pt x="273166" y="336267"/>
                </a:cubicBezTo>
                <a:cubicBezTo>
                  <a:pt x="260279" y="328738"/>
                  <a:pt x="260279" y="328738"/>
                  <a:pt x="260279" y="328738"/>
                </a:cubicBezTo>
                <a:cubicBezTo>
                  <a:pt x="255125" y="323718"/>
                  <a:pt x="255125" y="323718"/>
                  <a:pt x="255125" y="323718"/>
                </a:cubicBezTo>
                <a:cubicBezTo>
                  <a:pt x="252549" y="313681"/>
                  <a:pt x="252549" y="313681"/>
                  <a:pt x="252549" y="313681"/>
                </a:cubicBezTo>
                <a:cubicBezTo>
                  <a:pt x="239662" y="311172"/>
                  <a:pt x="239662" y="311172"/>
                  <a:pt x="239662" y="311172"/>
                </a:cubicBezTo>
                <a:cubicBezTo>
                  <a:pt x="239662" y="303644"/>
                  <a:pt x="224200" y="316189"/>
                  <a:pt x="229354" y="301135"/>
                </a:cubicBezTo>
                <a:cubicBezTo>
                  <a:pt x="229354" y="301135"/>
                  <a:pt x="229354" y="298624"/>
                  <a:pt x="229354" y="298624"/>
                </a:cubicBezTo>
                <a:cubicBezTo>
                  <a:pt x="229354" y="296115"/>
                  <a:pt x="224200" y="291095"/>
                  <a:pt x="224200" y="291095"/>
                </a:cubicBezTo>
                <a:cubicBezTo>
                  <a:pt x="208737" y="283566"/>
                  <a:pt x="206162" y="276041"/>
                  <a:pt x="198433" y="273529"/>
                </a:cubicBezTo>
                <a:cubicBezTo>
                  <a:pt x="195854" y="273529"/>
                  <a:pt x="195854" y="273529"/>
                  <a:pt x="195854" y="273529"/>
                </a:cubicBezTo>
                <a:cubicBezTo>
                  <a:pt x="185546" y="263492"/>
                  <a:pt x="185546" y="263492"/>
                  <a:pt x="185546" y="263492"/>
                </a:cubicBezTo>
                <a:cubicBezTo>
                  <a:pt x="180391" y="260984"/>
                  <a:pt x="180391" y="260984"/>
                  <a:pt x="180391" y="260984"/>
                </a:cubicBezTo>
                <a:cubicBezTo>
                  <a:pt x="175237" y="255964"/>
                  <a:pt x="175237" y="255964"/>
                  <a:pt x="175237" y="255964"/>
                </a:cubicBezTo>
                <a:cubicBezTo>
                  <a:pt x="175237" y="250944"/>
                  <a:pt x="175237" y="250944"/>
                  <a:pt x="175237" y="250944"/>
                </a:cubicBezTo>
                <a:cubicBezTo>
                  <a:pt x="172662" y="240906"/>
                  <a:pt x="172662" y="240906"/>
                  <a:pt x="172662" y="240906"/>
                </a:cubicBezTo>
                <a:cubicBezTo>
                  <a:pt x="172662" y="240906"/>
                  <a:pt x="162354" y="238398"/>
                  <a:pt x="157200" y="235889"/>
                </a:cubicBezTo>
                <a:cubicBezTo>
                  <a:pt x="152045" y="233378"/>
                  <a:pt x="152045" y="233378"/>
                  <a:pt x="152045" y="233378"/>
                </a:cubicBezTo>
                <a:cubicBezTo>
                  <a:pt x="146891" y="225849"/>
                  <a:pt x="146891" y="225849"/>
                  <a:pt x="146891" y="225849"/>
                </a:cubicBezTo>
                <a:cubicBezTo>
                  <a:pt x="144313" y="223341"/>
                  <a:pt x="144313" y="223341"/>
                  <a:pt x="144313" y="223341"/>
                </a:cubicBezTo>
                <a:cubicBezTo>
                  <a:pt x="136583" y="215812"/>
                  <a:pt x="136583" y="215812"/>
                  <a:pt x="136583" y="215812"/>
                </a:cubicBezTo>
                <a:cubicBezTo>
                  <a:pt x="134004" y="215812"/>
                  <a:pt x="134004" y="215812"/>
                  <a:pt x="134004" y="215812"/>
                </a:cubicBezTo>
                <a:cubicBezTo>
                  <a:pt x="121121" y="210792"/>
                  <a:pt x="121121" y="210792"/>
                  <a:pt x="121121" y="210792"/>
                </a:cubicBezTo>
                <a:cubicBezTo>
                  <a:pt x="118542" y="205775"/>
                  <a:pt x="118542" y="205775"/>
                  <a:pt x="118542" y="205775"/>
                </a:cubicBezTo>
                <a:cubicBezTo>
                  <a:pt x="113388" y="203266"/>
                  <a:pt x="113388" y="203266"/>
                  <a:pt x="113388" y="203266"/>
                </a:cubicBezTo>
                <a:cubicBezTo>
                  <a:pt x="110812" y="198246"/>
                  <a:pt x="110812" y="198246"/>
                  <a:pt x="110812" y="198246"/>
                </a:cubicBezTo>
                <a:cubicBezTo>
                  <a:pt x="103079" y="195738"/>
                  <a:pt x="103079" y="195738"/>
                  <a:pt x="103079" y="195738"/>
                </a:cubicBezTo>
                <a:cubicBezTo>
                  <a:pt x="100504" y="190718"/>
                  <a:pt x="100504" y="190718"/>
                  <a:pt x="100504" y="190718"/>
                </a:cubicBezTo>
                <a:cubicBezTo>
                  <a:pt x="97925" y="188209"/>
                  <a:pt x="97925" y="188209"/>
                  <a:pt x="97925" y="188209"/>
                </a:cubicBezTo>
                <a:cubicBezTo>
                  <a:pt x="90196" y="178169"/>
                  <a:pt x="90196" y="178169"/>
                  <a:pt x="90196" y="178169"/>
                </a:cubicBezTo>
                <a:cubicBezTo>
                  <a:pt x="82463" y="173152"/>
                  <a:pt x="82463" y="173152"/>
                  <a:pt x="82463" y="173152"/>
                </a:cubicBezTo>
                <a:cubicBezTo>
                  <a:pt x="79888" y="170643"/>
                  <a:pt x="79888" y="170643"/>
                  <a:pt x="79888" y="170643"/>
                </a:cubicBezTo>
                <a:cubicBezTo>
                  <a:pt x="77309" y="168132"/>
                  <a:pt x="77309" y="168132"/>
                  <a:pt x="77309" y="168132"/>
                </a:cubicBezTo>
                <a:cubicBezTo>
                  <a:pt x="72155" y="160603"/>
                  <a:pt x="72155" y="160603"/>
                  <a:pt x="72155" y="160603"/>
                </a:cubicBezTo>
                <a:cubicBezTo>
                  <a:pt x="64425" y="153075"/>
                  <a:pt x="64425" y="153075"/>
                  <a:pt x="64425" y="153075"/>
                </a:cubicBezTo>
                <a:cubicBezTo>
                  <a:pt x="59271" y="148058"/>
                  <a:pt x="59271" y="148058"/>
                  <a:pt x="59271" y="148058"/>
                </a:cubicBezTo>
                <a:cubicBezTo>
                  <a:pt x="54117" y="140529"/>
                  <a:pt x="54117" y="140529"/>
                  <a:pt x="54117" y="140529"/>
                </a:cubicBezTo>
                <a:cubicBezTo>
                  <a:pt x="59271" y="135509"/>
                  <a:pt x="59271" y="135509"/>
                  <a:pt x="59271" y="135509"/>
                </a:cubicBezTo>
                <a:cubicBezTo>
                  <a:pt x="56692" y="133000"/>
                  <a:pt x="54117" y="133000"/>
                  <a:pt x="54117" y="130492"/>
                </a:cubicBezTo>
                <a:cubicBezTo>
                  <a:pt x="51538" y="130492"/>
                  <a:pt x="46384" y="127980"/>
                  <a:pt x="48963" y="125472"/>
                </a:cubicBezTo>
                <a:cubicBezTo>
                  <a:pt x="48963" y="122963"/>
                  <a:pt x="46384" y="120452"/>
                  <a:pt x="46384" y="115435"/>
                </a:cubicBezTo>
                <a:cubicBezTo>
                  <a:pt x="46384" y="112923"/>
                  <a:pt x="46384" y="110415"/>
                  <a:pt x="43809" y="110415"/>
                </a:cubicBezTo>
                <a:cubicBezTo>
                  <a:pt x="41230" y="107906"/>
                  <a:pt x="41230" y="107906"/>
                  <a:pt x="41230" y="107906"/>
                </a:cubicBezTo>
                <a:cubicBezTo>
                  <a:pt x="38655" y="107906"/>
                  <a:pt x="36076" y="107906"/>
                  <a:pt x="36076" y="107906"/>
                </a:cubicBezTo>
                <a:cubicBezTo>
                  <a:pt x="33500" y="107906"/>
                  <a:pt x="33500" y="107906"/>
                  <a:pt x="33500" y="107906"/>
                </a:cubicBezTo>
                <a:cubicBezTo>
                  <a:pt x="33500" y="107906"/>
                  <a:pt x="36076" y="102886"/>
                  <a:pt x="36076" y="97869"/>
                </a:cubicBezTo>
                <a:cubicBezTo>
                  <a:pt x="25768" y="95357"/>
                  <a:pt x="25768" y="95357"/>
                  <a:pt x="25768" y="95357"/>
                </a:cubicBezTo>
                <a:cubicBezTo>
                  <a:pt x="25768" y="95357"/>
                  <a:pt x="25768" y="87829"/>
                  <a:pt x="20613" y="85320"/>
                </a:cubicBezTo>
                <a:cubicBezTo>
                  <a:pt x="15459" y="85320"/>
                  <a:pt x="15459" y="85320"/>
                  <a:pt x="15459" y="85320"/>
                </a:cubicBezTo>
                <a:cubicBezTo>
                  <a:pt x="12884" y="87829"/>
                  <a:pt x="12884" y="90340"/>
                  <a:pt x="12884" y="90340"/>
                </a:cubicBezTo>
                <a:cubicBezTo>
                  <a:pt x="2576" y="80300"/>
                  <a:pt x="2576" y="80300"/>
                  <a:pt x="2576" y="80300"/>
                </a:cubicBezTo>
                <a:cubicBezTo>
                  <a:pt x="2576" y="80300"/>
                  <a:pt x="2576" y="77792"/>
                  <a:pt x="5151" y="72772"/>
                </a:cubicBezTo>
                <a:cubicBezTo>
                  <a:pt x="10305" y="67755"/>
                  <a:pt x="5151" y="65246"/>
                  <a:pt x="5151" y="65246"/>
                </a:cubicBezTo>
                <a:cubicBezTo>
                  <a:pt x="2576" y="57717"/>
                  <a:pt x="2576" y="57717"/>
                  <a:pt x="2576" y="57717"/>
                </a:cubicBezTo>
                <a:cubicBezTo>
                  <a:pt x="5151" y="52697"/>
                  <a:pt x="5151" y="52697"/>
                  <a:pt x="5151" y="52697"/>
                </a:cubicBezTo>
                <a:cubicBezTo>
                  <a:pt x="2576" y="50189"/>
                  <a:pt x="2576" y="50189"/>
                  <a:pt x="2576" y="50189"/>
                </a:cubicBezTo>
                <a:cubicBezTo>
                  <a:pt x="0" y="47677"/>
                  <a:pt x="0" y="47677"/>
                  <a:pt x="0" y="47677"/>
                </a:cubicBezTo>
                <a:cubicBezTo>
                  <a:pt x="5151" y="37640"/>
                  <a:pt x="5151" y="37640"/>
                  <a:pt x="5151" y="37640"/>
                </a:cubicBezTo>
                <a:cubicBezTo>
                  <a:pt x="5151" y="37640"/>
                  <a:pt x="2576" y="32623"/>
                  <a:pt x="2576" y="27603"/>
                </a:cubicBezTo>
                <a:cubicBezTo>
                  <a:pt x="2576" y="27603"/>
                  <a:pt x="5151" y="25094"/>
                  <a:pt x="5151" y="25094"/>
                </a:cubicBezTo>
                <a:cubicBezTo>
                  <a:pt x="5151" y="22583"/>
                  <a:pt x="5151" y="22583"/>
                  <a:pt x="5151" y="22583"/>
                </a:cubicBezTo>
                <a:cubicBezTo>
                  <a:pt x="7730" y="22583"/>
                  <a:pt x="7730" y="22583"/>
                  <a:pt x="7730" y="22583"/>
                </a:cubicBezTo>
                <a:cubicBezTo>
                  <a:pt x="7730" y="20074"/>
                  <a:pt x="20613" y="17566"/>
                  <a:pt x="20613" y="17566"/>
                </a:cubicBezTo>
                <a:cubicBezTo>
                  <a:pt x="25768" y="15054"/>
                  <a:pt x="25768" y="15054"/>
                  <a:pt x="25768" y="15054"/>
                </a:cubicBezTo>
                <a:cubicBezTo>
                  <a:pt x="36076" y="27603"/>
                  <a:pt x="36076" y="27603"/>
                  <a:pt x="36076" y="27603"/>
                </a:cubicBezTo>
                <a:cubicBezTo>
                  <a:pt x="46384" y="37640"/>
                  <a:pt x="46384" y="37640"/>
                  <a:pt x="46384" y="37640"/>
                </a:cubicBezTo>
                <a:cubicBezTo>
                  <a:pt x="54117" y="42660"/>
                  <a:pt x="54117" y="42660"/>
                  <a:pt x="54117" y="42660"/>
                </a:cubicBezTo>
                <a:cubicBezTo>
                  <a:pt x="54117" y="42660"/>
                  <a:pt x="56692" y="40149"/>
                  <a:pt x="59271" y="40149"/>
                </a:cubicBezTo>
                <a:cubicBezTo>
                  <a:pt x="59271" y="37640"/>
                  <a:pt x="59271" y="32623"/>
                  <a:pt x="59271" y="32623"/>
                </a:cubicBezTo>
                <a:cubicBezTo>
                  <a:pt x="64425" y="27603"/>
                  <a:pt x="64425" y="27603"/>
                  <a:pt x="64425" y="27603"/>
                </a:cubicBezTo>
                <a:cubicBezTo>
                  <a:pt x="67001" y="22583"/>
                  <a:pt x="67001" y="22583"/>
                  <a:pt x="67001" y="22583"/>
                </a:cubicBezTo>
                <a:cubicBezTo>
                  <a:pt x="67001" y="17566"/>
                  <a:pt x="67001" y="17566"/>
                  <a:pt x="67001" y="17566"/>
                </a:cubicBezTo>
                <a:cubicBezTo>
                  <a:pt x="72155" y="15054"/>
                  <a:pt x="72155" y="15054"/>
                  <a:pt x="72155" y="15054"/>
                </a:cubicBezTo>
                <a:cubicBezTo>
                  <a:pt x="79888" y="12546"/>
                  <a:pt x="79888" y="12546"/>
                  <a:pt x="79888" y="12546"/>
                </a:cubicBezTo>
                <a:cubicBezTo>
                  <a:pt x="90196" y="10037"/>
                  <a:pt x="90196" y="10037"/>
                  <a:pt x="90196" y="10037"/>
                </a:cubicBezTo>
                <a:cubicBezTo>
                  <a:pt x="90196" y="10037"/>
                  <a:pt x="97925" y="12546"/>
                  <a:pt x="100504" y="12546"/>
                </a:cubicBezTo>
                <a:cubicBezTo>
                  <a:pt x="100504" y="12546"/>
                  <a:pt x="103079" y="12546"/>
                  <a:pt x="103079" y="12546"/>
                </a:cubicBezTo>
                <a:cubicBezTo>
                  <a:pt x="108234" y="5017"/>
                  <a:pt x="108234" y="5017"/>
                  <a:pt x="108234" y="5017"/>
                </a:cubicBezTo>
                <a:cubicBezTo>
                  <a:pt x="110812" y="0"/>
                  <a:pt x="110812" y="0"/>
                  <a:pt x="11081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79" name="Text Placeholder 3778">
            <a:extLst>
              <a:ext uri="{FF2B5EF4-FFF2-40B4-BE49-F238E27FC236}">
                <a16:creationId xmlns:a16="http://schemas.microsoft.com/office/drawing/2014/main" id="{62900445-73CA-53E1-23B7-B6DAEA8AFB8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87513" y="3841276"/>
            <a:ext cx="586481" cy="526850"/>
          </a:xfrm>
          <a:custGeom>
            <a:avLst/>
            <a:gdLst>
              <a:gd name="connsiteX0" fmla="*/ 366873 w 586481"/>
              <a:gd name="connsiteY0" fmla="*/ 496081 h 526850"/>
              <a:gd name="connsiteX1" fmla="*/ 372039 w 586481"/>
              <a:gd name="connsiteY1" fmla="*/ 498588 h 526850"/>
              <a:gd name="connsiteX2" fmla="*/ 369454 w 586481"/>
              <a:gd name="connsiteY2" fmla="*/ 501095 h 526850"/>
              <a:gd name="connsiteX3" fmla="*/ 364288 w 586481"/>
              <a:gd name="connsiteY3" fmla="*/ 506104 h 526850"/>
              <a:gd name="connsiteX4" fmla="*/ 356537 w 586481"/>
              <a:gd name="connsiteY4" fmla="*/ 501095 h 526850"/>
              <a:gd name="connsiteX5" fmla="*/ 356537 w 586481"/>
              <a:gd name="connsiteY5" fmla="*/ 498588 h 526850"/>
              <a:gd name="connsiteX6" fmla="*/ 366873 w 586481"/>
              <a:gd name="connsiteY6" fmla="*/ 496081 h 526850"/>
              <a:gd name="connsiteX7" fmla="*/ 415962 w 586481"/>
              <a:gd name="connsiteY7" fmla="*/ 486059 h 526850"/>
              <a:gd name="connsiteX8" fmla="*/ 431460 w 586481"/>
              <a:gd name="connsiteY8" fmla="*/ 491072 h 526850"/>
              <a:gd name="connsiteX9" fmla="*/ 441796 w 586481"/>
              <a:gd name="connsiteY9" fmla="*/ 491072 h 526850"/>
              <a:gd name="connsiteX10" fmla="*/ 444382 w 586481"/>
              <a:gd name="connsiteY10" fmla="*/ 491072 h 526850"/>
              <a:gd name="connsiteX11" fmla="*/ 449548 w 586481"/>
              <a:gd name="connsiteY11" fmla="*/ 493575 h 526850"/>
              <a:gd name="connsiteX12" fmla="*/ 452133 w 586481"/>
              <a:gd name="connsiteY12" fmla="*/ 496081 h 526850"/>
              <a:gd name="connsiteX13" fmla="*/ 452133 w 586481"/>
              <a:gd name="connsiteY13" fmla="*/ 498588 h 526850"/>
              <a:gd name="connsiteX14" fmla="*/ 449548 w 586481"/>
              <a:gd name="connsiteY14" fmla="*/ 498588 h 526850"/>
              <a:gd name="connsiteX15" fmla="*/ 444382 w 586481"/>
              <a:gd name="connsiteY15" fmla="*/ 496081 h 526850"/>
              <a:gd name="connsiteX16" fmla="*/ 439211 w 586481"/>
              <a:gd name="connsiteY16" fmla="*/ 496081 h 526850"/>
              <a:gd name="connsiteX17" fmla="*/ 436630 w 586481"/>
              <a:gd name="connsiteY17" fmla="*/ 496081 h 526850"/>
              <a:gd name="connsiteX18" fmla="*/ 428879 w 586481"/>
              <a:gd name="connsiteY18" fmla="*/ 496081 h 526850"/>
              <a:gd name="connsiteX19" fmla="*/ 423713 w 586481"/>
              <a:gd name="connsiteY19" fmla="*/ 493575 h 526850"/>
              <a:gd name="connsiteX20" fmla="*/ 415962 w 586481"/>
              <a:gd name="connsiteY20" fmla="*/ 493575 h 526850"/>
              <a:gd name="connsiteX21" fmla="*/ 410791 w 586481"/>
              <a:gd name="connsiteY21" fmla="*/ 491072 h 526850"/>
              <a:gd name="connsiteX22" fmla="*/ 410791 w 586481"/>
              <a:gd name="connsiteY22" fmla="*/ 488566 h 526850"/>
              <a:gd name="connsiteX23" fmla="*/ 415962 w 586481"/>
              <a:gd name="connsiteY23" fmla="*/ 486059 h 526850"/>
              <a:gd name="connsiteX24" fmla="*/ 279998 w 586481"/>
              <a:gd name="connsiteY24" fmla="*/ 485121 h 526850"/>
              <a:gd name="connsiteX25" fmla="*/ 281614 w 586481"/>
              <a:gd name="connsiteY25" fmla="*/ 486059 h 526850"/>
              <a:gd name="connsiteX26" fmla="*/ 279028 w 586481"/>
              <a:gd name="connsiteY26" fmla="*/ 491072 h 526850"/>
              <a:gd name="connsiteX27" fmla="*/ 276443 w 586481"/>
              <a:gd name="connsiteY27" fmla="*/ 491072 h 526850"/>
              <a:gd name="connsiteX28" fmla="*/ 276443 w 586481"/>
              <a:gd name="connsiteY28" fmla="*/ 486059 h 526850"/>
              <a:gd name="connsiteX29" fmla="*/ 279998 w 586481"/>
              <a:gd name="connsiteY29" fmla="*/ 485121 h 526850"/>
              <a:gd name="connsiteX30" fmla="*/ 454714 w 586481"/>
              <a:gd name="connsiteY30" fmla="*/ 476036 h 526850"/>
              <a:gd name="connsiteX31" fmla="*/ 462465 w 586481"/>
              <a:gd name="connsiteY31" fmla="*/ 476036 h 526850"/>
              <a:gd name="connsiteX32" fmla="*/ 470216 w 586481"/>
              <a:gd name="connsiteY32" fmla="*/ 478543 h 526850"/>
              <a:gd name="connsiteX33" fmla="*/ 475382 w 586481"/>
              <a:gd name="connsiteY33" fmla="*/ 483557 h 526850"/>
              <a:gd name="connsiteX34" fmla="*/ 477968 w 586481"/>
              <a:gd name="connsiteY34" fmla="*/ 488566 h 526850"/>
              <a:gd name="connsiteX35" fmla="*/ 483134 w 586481"/>
              <a:gd name="connsiteY35" fmla="*/ 493575 h 526850"/>
              <a:gd name="connsiteX36" fmla="*/ 496051 w 586481"/>
              <a:gd name="connsiteY36" fmla="*/ 501095 h 526850"/>
              <a:gd name="connsiteX37" fmla="*/ 511553 w 586481"/>
              <a:gd name="connsiteY37" fmla="*/ 508610 h 526850"/>
              <a:gd name="connsiteX38" fmla="*/ 524471 w 586481"/>
              <a:gd name="connsiteY38" fmla="*/ 513619 h 526850"/>
              <a:gd name="connsiteX39" fmla="*/ 527056 w 586481"/>
              <a:gd name="connsiteY39" fmla="*/ 516126 h 526850"/>
              <a:gd name="connsiteX40" fmla="*/ 532222 w 586481"/>
              <a:gd name="connsiteY40" fmla="*/ 526149 h 526850"/>
              <a:gd name="connsiteX41" fmla="*/ 527056 w 586481"/>
              <a:gd name="connsiteY41" fmla="*/ 523642 h 526850"/>
              <a:gd name="connsiteX42" fmla="*/ 521890 w 586481"/>
              <a:gd name="connsiteY42" fmla="*/ 516126 h 526850"/>
              <a:gd name="connsiteX43" fmla="*/ 508968 w 586481"/>
              <a:gd name="connsiteY43" fmla="*/ 513619 h 526850"/>
              <a:gd name="connsiteX44" fmla="*/ 506387 w 586481"/>
              <a:gd name="connsiteY44" fmla="*/ 508610 h 526850"/>
              <a:gd name="connsiteX45" fmla="*/ 496051 w 586481"/>
              <a:gd name="connsiteY45" fmla="*/ 503597 h 526850"/>
              <a:gd name="connsiteX46" fmla="*/ 485719 w 586481"/>
              <a:gd name="connsiteY46" fmla="*/ 498588 h 526850"/>
              <a:gd name="connsiteX47" fmla="*/ 480548 w 586481"/>
              <a:gd name="connsiteY47" fmla="*/ 491072 h 526850"/>
              <a:gd name="connsiteX48" fmla="*/ 467631 w 586481"/>
              <a:gd name="connsiteY48" fmla="*/ 488566 h 526850"/>
              <a:gd name="connsiteX49" fmla="*/ 465050 w 586481"/>
              <a:gd name="connsiteY49" fmla="*/ 483557 h 526850"/>
              <a:gd name="connsiteX50" fmla="*/ 459880 w 586481"/>
              <a:gd name="connsiteY50" fmla="*/ 481050 h 526850"/>
              <a:gd name="connsiteX51" fmla="*/ 457299 w 586481"/>
              <a:gd name="connsiteY51" fmla="*/ 478543 h 526850"/>
              <a:gd name="connsiteX52" fmla="*/ 452133 w 586481"/>
              <a:gd name="connsiteY52" fmla="*/ 481050 h 526850"/>
              <a:gd name="connsiteX53" fmla="*/ 452133 w 586481"/>
              <a:gd name="connsiteY53" fmla="*/ 478543 h 526850"/>
              <a:gd name="connsiteX54" fmla="*/ 454714 w 586481"/>
              <a:gd name="connsiteY54" fmla="*/ 476036 h 526850"/>
              <a:gd name="connsiteX55" fmla="*/ 297112 w 586481"/>
              <a:gd name="connsiteY55" fmla="*/ 471027 h 526850"/>
              <a:gd name="connsiteX56" fmla="*/ 299697 w 586481"/>
              <a:gd name="connsiteY56" fmla="*/ 476036 h 526850"/>
              <a:gd name="connsiteX57" fmla="*/ 297112 w 586481"/>
              <a:gd name="connsiteY57" fmla="*/ 478543 h 526850"/>
              <a:gd name="connsiteX58" fmla="*/ 289365 w 586481"/>
              <a:gd name="connsiteY58" fmla="*/ 483557 h 526850"/>
              <a:gd name="connsiteX59" fmla="*/ 286780 w 586481"/>
              <a:gd name="connsiteY59" fmla="*/ 483557 h 526850"/>
              <a:gd name="connsiteX60" fmla="*/ 279028 w 586481"/>
              <a:gd name="connsiteY60" fmla="*/ 478543 h 526850"/>
              <a:gd name="connsiteX61" fmla="*/ 281614 w 586481"/>
              <a:gd name="connsiteY61" fmla="*/ 476036 h 526850"/>
              <a:gd name="connsiteX62" fmla="*/ 286780 w 586481"/>
              <a:gd name="connsiteY62" fmla="*/ 473534 h 526850"/>
              <a:gd name="connsiteX63" fmla="*/ 291946 w 586481"/>
              <a:gd name="connsiteY63" fmla="*/ 473534 h 526850"/>
              <a:gd name="connsiteX64" fmla="*/ 297112 w 586481"/>
              <a:gd name="connsiteY64" fmla="*/ 471027 h 526850"/>
              <a:gd name="connsiteX65" fmla="*/ 332316 w 586481"/>
              <a:gd name="connsiteY65" fmla="*/ 442527 h 526850"/>
              <a:gd name="connsiteX66" fmla="*/ 335868 w 586481"/>
              <a:gd name="connsiteY66" fmla="*/ 443467 h 526850"/>
              <a:gd name="connsiteX67" fmla="*/ 341034 w 586481"/>
              <a:gd name="connsiteY67" fmla="*/ 445974 h 526850"/>
              <a:gd name="connsiteX68" fmla="*/ 343619 w 586481"/>
              <a:gd name="connsiteY68" fmla="*/ 445974 h 526850"/>
              <a:gd name="connsiteX69" fmla="*/ 351371 w 586481"/>
              <a:gd name="connsiteY69" fmla="*/ 445974 h 526850"/>
              <a:gd name="connsiteX70" fmla="*/ 364288 w 586481"/>
              <a:gd name="connsiteY70" fmla="*/ 445974 h 526850"/>
              <a:gd name="connsiteX71" fmla="*/ 369454 w 586481"/>
              <a:gd name="connsiteY71" fmla="*/ 445974 h 526850"/>
              <a:gd name="connsiteX72" fmla="*/ 374620 w 586481"/>
              <a:gd name="connsiteY72" fmla="*/ 448476 h 526850"/>
              <a:gd name="connsiteX73" fmla="*/ 379791 w 586481"/>
              <a:gd name="connsiteY73" fmla="*/ 448476 h 526850"/>
              <a:gd name="connsiteX74" fmla="*/ 382371 w 586481"/>
              <a:gd name="connsiteY74" fmla="*/ 448476 h 526850"/>
              <a:gd name="connsiteX75" fmla="*/ 384957 w 586481"/>
              <a:gd name="connsiteY75" fmla="*/ 445974 h 526850"/>
              <a:gd name="connsiteX76" fmla="*/ 390123 w 586481"/>
              <a:gd name="connsiteY76" fmla="*/ 443467 h 526850"/>
              <a:gd name="connsiteX77" fmla="*/ 392708 w 586481"/>
              <a:gd name="connsiteY77" fmla="*/ 443467 h 526850"/>
              <a:gd name="connsiteX78" fmla="*/ 392708 w 586481"/>
              <a:gd name="connsiteY78" fmla="*/ 450983 h 526850"/>
              <a:gd name="connsiteX79" fmla="*/ 392708 w 586481"/>
              <a:gd name="connsiteY79" fmla="*/ 453489 h 526850"/>
              <a:gd name="connsiteX80" fmla="*/ 387542 w 586481"/>
              <a:gd name="connsiteY80" fmla="*/ 455996 h 526850"/>
              <a:gd name="connsiteX81" fmla="*/ 384957 w 586481"/>
              <a:gd name="connsiteY81" fmla="*/ 453489 h 526850"/>
              <a:gd name="connsiteX82" fmla="*/ 382371 w 586481"/>
              <a:gd name="connsiteY82" fmla="*/ 450983 h 526850"/>
              <a:gd name="connsiteX83" fmla="*/ 374620 w 586481"/>
              <a:gd name="connsiteY83" fmla="*/ 453489 h 526850"/>
              <a:gd name="connsiteX84" fmla="*/ 372039 w 586481"/>
              <a:gd name="connsiteY84" fmla="*/ 450983 h 526850"/>
              <a:gd name="connsiteX85" fmla="*/ 364288 w 586481"/>
              <a:gd name="connsiteY85" fmla="*/ 450983 h 526850"/>
              <a:gd name="connsiteX86" fmla="*/ 359122 w 586481"/>
              <a:gd name="connsiteY86" fmla="*/ 450983 h 526850"/>
              <a:gd name="connsiteX87" fmla="*/ 351371 w 586481"/>
              <a:gd name="connsiteY87" fmla="*/ 450983 h 526850"/>
              <a:gd name="connsiteX88" fmla="*/ 343619 w 586481"/>
              <a:gd name="connsiteY88" fmla="*/ 453489 h 526850"/>
              <a:gd name="connsiteX89" fmla="*/ 343619 w 586481"/>
              <a:gd name="connsiteY89" fmla="*/ 455996 h 526850"/>
              <a:gd name="connsiteX90" fmla="*/ 343619 w 586481"/>
              <a:gd name="connsiteY90" fmla="*/ 458498 h 526850"/>
              <a:gd name="connsiteX91" fmla="*/ 338454 w 586481"/>
              <a:gd name="connsiteY91" fmla="*/ 455996 h 526850"/>
              <a:gd name="connsiteX92" fmla="*/ 333283 w 586481"/>
              <a:gd name="connsiteY92" fmla="*/ 453489 h 526850"/>
              <a:gd name="connsiteX93" fmla="*/ 325531 w 586481"/>
              <a:gd name="connsiteY93" fmla="*/ 450983 h 526850"/>
              <a:gd name="connsiteX94" fmla="*/ 317785 w 586481"/>
              <a:gd name="connsiteY94" fmla="*/ 450983 h 526850"/>
              <a:gd name="connsiteX95" fmla="*/ 315200 w 586481"/>
              <a:gd name="connsiteY95" fmla="*/ 453489 h 526850"/>
              <a:gd name="connsiteX96" fmla="*/ 307448 w 586481"/>
              <a:gd name="connsiteY96" fmla="*/ 453489 h 526850"/>
              <a:gd name="connsiteX97" fmla="*/ 310034 w 586481"/>
              <a:gd name="connsiteY97" fmla="*/ 445974 h 526850"/>
              <a:gd name="connsiteX98" fmla="*/ 312614 w 586481"/>
              <a:gd name="connsiteY98" fmla="*/ 445974 h 526850"/>
              <a:gd name="connsiteX99" fmla="*/ 317785 w 586481"/>
              <a:gd name="connsiteY99" fmla="*/ 445974 h 526850"/>
              <a:gd name="connsiteX100" fmla="*/ 320365 w 586481"/>
              <a:gd name="connsiteY100" fmla="*/ 445974 h 526850"/>
              <a:gd name="connsiteX101" fmla="*/ 325531 w 586481"/>
              <a:gd name="connsiteY101" fmla="*/ 443467 h 526850"/>
              <a:gd name="connsiteX102" fmla="*/ 328117 w 586481"/>
              <a:gd name="connsiteY102" fmla="*/ 443467 h 526850"/>
              <a:gd name="connsiteX103" fmla="*/ 330702 w 586481"/>
              <a:gd name="connsiteY103" fmla="*/ 443467 h 526850"/>
              <a:gd name="connsiteX104" fmla="*/ 332316 w 586481"/>
              <a:gd name="connsiteY104" fmla="*/ 442527 h 526850"/>
              <a:gd name="connsiteX105" fmla="*/ 290979 w 586481"/>
              <a:gd name="connsiteY105" fmla="*/ 419980 h 526850"/>
              <a:gd name="connsiteX106" fmla="*/ 294531 w 586481"/>
              <a:gd name="connsiteY106" fmla="*/ 420920 h 526850"/>
              <a:gd name="connsiteX107" fmla="*/ 299697 w 586481"/>
              <a:gd name="connsiteY107" fmla="*/ 425929 h 526850"/>
              <a:gd name="connsiteX108" fmla="*/ 291946 w 586481"/>
              <a:gd name="connsiteY108" fmla="*/ 425929 h 526850"/>
              <a:gd name="connsiteX109" fmla="*/ 289365 w 586481"/>
              <a:gd name="connsiteY109" fmla="*/ 420920 h 526850"/>
              <a:gd name="connsiteX110" fmla="*/ 290979 w 586481"/>
              <a:gd name="connsiteY110" fmla="*/ 419980 h 526850"/>
              <a:gd name="connsiteX111" fmla="*/ 317785 w 586481"/>
              <a:gd name="connsiteY111" fmla="*/ 418413 h 526850"/>
              <a:gd name="connsiteX112" fmla="*/ 325531 w 586481"/>
              <a:gd name="connsiteY112" fmla="*/ 420920 h 526850"/>
              <a:gd name="connsiteX113" fmla="*/ 333283 w 586481"/>
              <a:gd name="connsiteY113" fmla="*/ 420920 h 526850"/>
              <a:gd name="connsiteX114" fmla="*/ 343619 w 586481"/>
              <a:gd name="connsiteY114" fmla="*/ 420920 h 526850"/>
              <a:gd name="connsiteX115" fmla="*/ 351371 w 586481"/>
              <a:gd name="connsiteY115" fmla="*/ 420920 h 526850"/>
              <a:gd name="connsiteX116" fmla="*/ 356537 w 586481"/>
              <a:gd name="connsiteY116" fmla="*/ 425929 h 526850"/>
              <a:gd name="connsiteX117" fmla="*/ 356537 w 586481"/>
              <a:gd name="connsiteY117" fmla="*/ 430938 h 526850"/>
              <a:gd name="connsiteX118" fmla="*/ 346205 w 586481"/>
              <a:gd name="connsiteY118" fmla="*/ 433444 h 526850"/>
              <a:gd name="connsiteX119" fmla="*/ 341034 w 586481"/>
              <a:gd name="connsiteY119" fmla="*/ 435951 h 526850"/>
              <a:gd name="connsiteX120" fmla="*/ 328441 w 586481"/>
              <a:gd name="connsiteY120" fmla="*/ 435951 h 526850"/>
              <a:gd name="connsiteX121" fmla="*/ 328117 w 586481"/>
              <a:gd name="connsiteY121" fmla="*/ 435951 h 526850"/>
              <a:gd name="connsiteX122" fmla="*/ 322951 w 586481"/>
              <a:gd name="connsiteY122" fmla="*/ 435951 h 526850"/>
              <a:gd name="connsiteX123" fmla="*/ 312614 w 586481"/>
              <a:gd name="connsiteY123" fmla="*/ 433444 h 526850"/>
              <a:gd name="connsiteX124" fmla="*/ 310034 w 586481"/>
              <a:gd name="connsiteY124" fmla="*/ 430938 h 526850"/>
              <a:gd name="connsiteX125" fmla="*/ 299697 w 586481"/>
              <a:gd name="connsiteY125" fmla="*/ 425929 h 526850"/>
              <a:gd name="connsiteX126" fmla="*/ 307448 w 586481"/>
              <a:gd name="connsiteY126" fmla="*/ 428435 h 526850"/>
              <a:gd name="connsiteX127" fmla="*/ 310034 w 586481"/>
              <a:gd name="connsiteY127" fmla="*/ 428435 h 526850"/>
              <a:gd name="connsiteX128" fmla="*/ 312614 w 586481"/>
              <a:gd name="connsiteY128" fmla="*/ 423422 h 526850"/>
              <a:gd name="connsiteX129" fmla="*/ 310034 w 586481"/>
              <a:gd name="connsiteY129" fmla="*/ 420920 h 526850"/>
              <a:gd name="connsiteX130" fmla="*/ 317785 w 586481"/>
              <a:gd name="connsiteY130" fmla="*/ 418413 h 526850"/>
              <a:gd name="connsiteX131" fmla="*/ 129178 w 586481"/>
              <a:gd name="connsiteY131" fmla="*/ 318193 h 526850"/>
              <a:gd name="connsiteX132" fmla="*/ 134343 w 586481"/>
              <a:gd name="connsiteY132" fmla="*/ 318193 h 526850"/>
              <a:gd name="connsiteX133" fmla="*/ 139514 w 586481"/>
              <a:gd name="connsiteY133" fmla="*/ 320700 h 526850"/>
              <a:gd name="connsiteX134" fmla="*/ 149846 w 586481"/>
              <a:gd name="connsiteY134" fmla="*/ 325709 h 526850"/>
              <a:gd name="connsiteX135" fmla="*/ 157597 w 586481"/>
              <a:gd name="connsiteY135" fmla="*/ 330722 h 526850"/>
              <a:gd name="connsiteX136" fmla="*/ 162763 w 586481"/>
              <a:gd name="connsiteY136" fmla="*/ 333225 h 526850"/>
              <a:gd name="connsiteX137" fmla="*/ 170515 w 586481"/>
              <a:gd name="connsiteY137" fmla="*/ 333225 h 526850"/>
              <a:gd name="connsiteX138" fmla="*/ 175686 w 586481"/>
              <a:gd name="connsiteY138" fmla="*/ 338238 h 526850"/>
              <a:gd name="connsiteX139" fmla="*/ 178266 w 586481"/>
              <a:gd name="connsiteY139" fmla="*/ 340740 h 526850"/>
              <a:gd name="connsiteX140" fmla="*/ 183437 w 586481"/>
              <a:gd name="connsiteY140" fmla="*/ 343247 h 526850"/>
              <a:gd name="connsiteX141" fmla="*/ 183437 w 586481"/>
              <a:gd name="connsiteY141" fmla="*/ 348260 h 526850"/>
              <a:gd name="connsiteX142" fmla="*/ 178266 w 586481"/>
              <a:gd name="connsiteY142" fmla="*/ 348260 h 526850"/>
              <a:gd name="connsiteX143" fmla="*/ 175686 w 586481"/>
              <a:gd name="connsiteY143" fmla="*/ 353270 h 526850"/>
              <a:gd name="connsiteX144" fmla="*/ 173100 w 586481"/>
              <a:gd name="connsiteY144" fmla="*/ 350763 h 526850"/>
              <a:gd name="connsiteX145" fmla="*/ 170515 w 586481"/>
              <a:gd name="connsiteY145" fmla="*/ 350763 h 526850"/>
              <a:gd name="connsiteX146" fmla="*/ 173100 w 586481"/>
              <a:gd name="connsiteY146" fmla="*/ 355776 h 526850"/>
              <a:gd name="connsiteX147" fmla="*/ 167934 w 586481"/>
              <a:gd name="connsiteY147" fmla="*/ 355776 h 526850"/>
              <a:gd name="connsiteX148" fmla="*/ 167934 w 586481"/>
              <a:gd name="connsiteY148" fmla="*/ 353270 h 526850"/>
              <a:gd name="connsiteX149" fmla="*/ 167934 w 586481"/>
              <a:gd name="connsiteY149" fmla="*/ 350763 h 526850"/>
              <a:gd name="connsiteX150" fmla="*/ 162763 w 586481"/>
              <a:gd name="connsiteY150" fmla="*/ 345754 h 526850"/>
              <a:gd name="connsiteX151" fmla="*/ 157597 w 586481"/>
              <a:gd name="connsiteY151" fmla="*/ 340740 h 526850"/>
              <a:gd name="connsiteX152" fmla="*/ 152432 w 586481"/>
              <a:gd name="connsiteY152" fmla="*/ 338238 h 526850"/>
              <a:gd name="connsiteX153" fmla="*/ 144680 w 586481"/>
              <a:gd name="connsiteY153" fmla="*/ 335731 h 526850"/>
              <a:gd name="connsiteX154" fmla="*/ 147266 w 586481"/>
              <a:gd name="connsiteY154" fmla="*/ 333225 h 526850"/>
              <a:gd name="connsiteX155" fmla="*/ 147266 w 586481"/>
              <a:gd name="connsiteY155" fmla="*/ 328216 h 526850"/>
              <a:gd name="connsiteX156" fmla="*/ 139514 w 586481"/>
              <a:gd name="connsiteY156" fmla="*/ 325709 h 526850"/>
              <a:gd name="connsiteX157" fmla="*/ 136929 w 586481"/>
              <a:gd name="connsiteY157" fmla="*/ 320700 h 526850"/>
              <a:gd name="connsiteX158" fmla="*/ 131763 w 586481"/>
              <a:gd name="connsiteY158" fmla="*/ 320700 h 526850"/>
              <a:gd name="connsiteX159" fmla="*/ 129178 w 586481"/>
              <a:gd name="connsiteY159" fmla="*/ 318193 h 526850"/>
              <a:gd name="connsiteX160" fmla="*/ 118846 w 586481"/>
              <a:gd name="connsiteY160" fmla="*/ 310677 h 526850"/>
              <a:gd name="connsiteX161" fmla="*/ 124012 w 586481"/>
              <a:gd name="connsiteY161" fmla="*/ 313184 h 526850"/>
              <a:gd name="connsiteX162" fmla="*/ 129178 w 586481"/>
              <a:gd name="connsiteY162" fmla="*/ 318193 h 526850"/>
              <a:gd name="connsiteX163" fmla="*/ 124012 w 586481"/>
              <a:gd name="connsiteY163" fmla="*/ 315686 h 526850"/>
              <a:gd name="connsiteX164" fmla="*/ 118846 w 586481"/>
              <a:gd name="connsiteY164" fmla="*/ 310677 h 526850"/>
              <a:gd name="connsiteX165" fmla="*/ 126597 w 586481"/>
              <a:gd name="connsiteY165" fmla="*/ 303162 h 526850"/>
              <a:gd name="connsiteX166" fmla="*/ 129178 w 586481"/>
              <a:gd name="connsiteY166" fmla="*/ 305664 h 526850"/>
              <a:gd name="connsiteX167" fmla="*/ 131763 w 586481"/>
              <a:gd name="connsiteY167" fmla="*/ 308171 h 526850"/>
              <a:gd name="connsiteX168" fmla="*/ 131763 w 586481"/>
              <a:gd name="connsiteY168" fmla="*/ 310677 h 526850"/>
              <a:gd name="connsiteX169" fmla="*/ 131763 w 586481"/>
              <a:gd name="connsiteY169" fmla="*/ 313184 h 526850"/>
              <a:gd name="connsiteX170" fmla="*/ 129178 w 586481"/>
              <a:gd name="connsiteY170" fmla="*/ 310677 h 526850"/>
              <a:gd name="connsiteX171" fmla="*/ 126597 w 586481"/>
              <a:gd name="connsiteY171" fmla="*/ 308171 h 526850"/>
              <a:gd name="connsiteX172" fmla="*/ 126597 w 586481"/>
              <a:gd name="connsiteY172" fmla="*/ 305664 h 526850"/>
              <a:gd name="connsiteX173" fmla="*/ 126597 w 586481"/>
              <a:gd name="connsiteY173" fmla="*/ 303162 h 526850"/>
              <a:gd name="connsiteX174" fmla="*/ 136929 w 586481"/>
              <a:gd name="connsiteY174" fmla="*/ 300655 h 526850"/>
              <a:gd name="connsiteX175" fmla="*/ 139514 w 586481"/>
              <a:gd name="connsiteY175" fmla="*/ 303162 h 526850"/>
              <a:gd name="connsiteX176" fmla="*/ 142095 w 586481"/>
              <a:gd name="connsiteY176" fmla="*/ 305664 h 526850"/>
              <a:gd name="connsiteX177" fmla="*/ 139514 w 586481"/>
              <a:gd name="connsiteY177" fmla="*/ 308171 h 526850"/>
              <a:gd name="connsiteX178" fmla="*/ 139514 w 586481"/>
              <a:gd name="connsiteY178" fmla="*/ 310677 h 526850"/>
              <a:gd name="connsiteX179" fmla="*/ 136929 w 586481"/>
              <a:gd name="connsiteY179" fmla="*/ 310677 h 526850"/>
              <a:gd name="connsiteX180" fmla="*/ 136929 w 586481"/>
              <a:gd name="connsiteY180" fmla="*/ 308171 h 526850"/>
              <a:gd name="connsiteX181" fmla="*/ 136929 w 586481"/>
              <a:gd name="connsiteY181" fmla="*/ 303162 h 526850"/>
              <a:gd name="connsiteX182" fmla="*/ 136929 w 586481"/>
              <a:gd name="connsiteY182" fmla="*/ 300655 h 526850"/>
              <a:gd name="connsiteX183" fmla="*/ 143388 w 586481"/>
              <a:gd name="connsiteY183" fmla="*/ 292199 h 526850"/>
              <a:gd name="connsiteX184" fmla="*/ 144680 w 586481"/>
              <a:gd name="connsiteY184" fmla="*/ 293139 h 526850"/>
              <a:gd name="connsiteX185" fmla="*/ 147266 w 586481"/>
              <a:gd name="connsiteY185" fmla="*/ 295646 h 526850"/>
              <a:gd name="connsiteX186" fmla="*/ 155017 w 586481"/>
              <a:gd name="connsiteY186" fmla="*/ 298148 h 526850"/>
              <a:gd name="connsiteX187" fmla="*/ 155017 w 586481"/>
              <a:gd name="connsiteY187" fmla="*/ 303162 h 526850"/>
              <a:gd name="connsiteX188" fmla="*/ 152432 w 586481"/>
              <a:gd name="connsiteY188" fmla="*/ 303162 h 526850"/>
              <a:gd name="connsiteX189" fmla="*/ 149846 w 586481"/>
              <a:gd name="connsiteY189" fmla="*/ 300655 h 526850"/>
              <a:gd name="connsiteX190" fmla="*/ 147266 w 586481"/>
              <a:gd name="connsiteY190" fmla="*/ 298148 h 526850"/>
              <a:gd name="connsiteX191" fmla="*/ 142095 w 586481"/>
              <a:gd name="connsiteY191" fmla="*/ 293139 h 526850"/>
              <a:gd name="connsiteX192" fmla="*/ 143388 w 586481"/>
              <a:gd name="connsiteY192" fmla="*/ 292199 h 526850"/>
              <a:gd name="connsiteX193" fmla="*/ 108509 w 586481"/>
              <a:gd name="connsiteY193" fmla="*/ 290633 h 526850"/>
              <a:gd name="connsiteX194" fmla="*/ 113675 w 586481"/>
              <a:gd name="connsiteY194" fmla="*/ 293139 h 526850"/>
              <a:gd name="connsiteX195" fmla="*/ 116260 w 586481"/>
              <a:gd name="connsiteY195" fmla="*/ 298148 h 526850"/>
              <a:gd name="connsiteX196" fmla="*/ 116260 w 586481"/>
              <a:gd name="connsiteY196" fmla="*/ 300655 h 526850"/>
              <a:gd name="connsiteX197" fmla="*/ 113675 w 586481"/>
              <a:gd name="connsiteY197" fmla="*/ 303162 h 526850"/>
              <a:gd name="connsiteX198" fmla="*/ 111094 w 586481"/>
              <a:gd name="connsiteY198" fmla="*/ 298148 h 526850"/>
              <a:gd name="connsiteX199" fmla="*/ 108509 w 586481"/>
              <a:gd name="connsiteY199" fmla="*/ 290633 h 526850"/>
              <a:gd name="connsiteX200" fmla="*/ 87840 w 586481"/>
              <a:gd name="connsiteY200" fmla="*/ 290633 h 526850"/>
              <a:gd name="connsiteX201" fmla="*/ 90426 w 586481"/>
              <a:gd name="connsiteY201" fmla="*/ 290633 h 526850"/>
              <a:gd name="connsiteX202" fmla="*/ 93006 w 586481"/>
              <a:gd name="connsiteY202" fmla="*/ 295646 h 526850"/>
              <a:gd name="connsiteX203" fmla="*/ 90426 w 586481"/>
              <a:gd name="connsiteY203" fmla="*/ 298148 h 526850"/>
              <a:gd name="connsiteX204" fmla="*/ 87840 w 586481"/>
              <a:gd name="connsiteY204" fmla="*/ 295646 h 526850"/>
              <a:gd name="connsiteX205" fmla="*/ 87840 w 586481"/>
              <a:gd name="connsiteY205" fmla="*/ 290633 h 526850"/>
              <a:gd name="connsiteX206" fmla="*/ 82675 w 586481"/>
              <a:gd name="connsiteY206" fmla="*/ 270588 h 526850"/>
              <a:gd name="connsiteX207" fmla="*/ 85255 w 586481"/>
              <a:gd name="connsiteY207" fmla="*/ 270588 h 526850"/>
              <a:gd name="connsiteX208" fmla="*/ 87840 w 586481"/>
              <a:gd name="connsiteY208" fmla="*/ 273095 h 526850"/>
              <a:gd name="connsiteX209" fmla="*/ 87840 w 586481"/>
              <a:gd name="connsiteY209" fmla="*/ 280610 h 526850"/>
              <a:gd name="connsiteX210" fmla="*/ 82675 w 586481"/>
              <a:gd name="connsiteY210" fmla="*/ 280610 h 526850"/>
              <a:gd name="connsiteX211" fmla="*/ 80089 w 586481"/>
              <a:gd name="connsiteY211" fmla="*/ 278104 h 526850"/>
              <a:gd name="connsiteX212" fmla="*/ 82675 w 586481"/>
              <a:gd name="connsiteY212" fmla="*/ 275601 h 526850"/>
              <a:gd name="connsiteX213" fmla="*/ 82675 w 586481"/>
              <a:gd name="connsiteY213" fmla="*/ 270588 h 526850"/>
              <a:gd name="connsiteX214" fmla="*/ 131763 w 586481"/>
              <a:gd name="connsiteY214" fmla="*/ 240525 h 526850"/>
              <a:gd name="connsiteX215" fmla="*/ 136929 w 586481"/>
              <a:gd name="connsiteY215" fmla="*/ 248041 h 526850"/>
              <a:gd name="connsiteX216" fmla="*/ 129178 w 586481"/>
              <a:gd name="connsiteY216" fmla="*/ 248041 h 526850"/>
              <a:gd name="connsiteX217" fmla="*/ 131763 w 586481"/>
              <a:gd name="connsiteY217" fmla="*/ 253050 h 526850"/>
              <a:gd name="connsiteX218" fmla="*/ 134343 w 586481"/>
              <a:gd name="connsiteY218" fmla="*/ 253050 h 526850"/>
              <a:gd name="connsiteX219" fmla="*/ 139514 w 586481"/>
              <a:gd name="connsiteY219" fmla="*/ 255556 h 526850"/>
              <a:gd name="connsiteX220" fmla="*/ 142095 w 586481"/>
              <a:gd name="connsiteY220" fmla="*/ 260565 h 526850"/>
              <a:gd name="connsiteX221" fmla="*/ 139514 w 586481"/>
              <a:gd name="connsiteY221" fmla="*/ 263072 h 526850"/>
              <a:gd name="connsiteX222" fmla="*/ 136929 w 586481"/>
              <a:gd name="connsiteY222" fmla="*/ 263072 h 526850"/>
              <a:gd name="connsiteX223" fmla="*/ 131763 w 586481"/>
              <a:gd name="connsiteY223" fmla="*/ 258063 h 526850"/>
              <a:gd name="connsiteX224" fmla="*/ 129178 w 586481"/>
              <a:gd name="connsiteY224" fmla="*/ 258063 h 526850"/>
              <a:gd name="connsiteX225" fmla="*/ 121426 w 586481"/>
              <a:gd name="connsiteY225" fmla="*/ 255556 h 526850"/>
              <a:gd name="connsiteX226" fmla="*/ 124012 w 586481"/>
              <a:gd name="connsiteY226" fmla="*/ 253050 h 526850"/>
              <a:gd name="connsiteX227" fmla="*/ 124012 w 586481"/>
              <a:gd name="connsiteY227" fmla="*/ 248041 h 526850"/>
              <a:gd name="connsiteX228" fmla="*/ 126597 w 586481"/>
              <a:gd name="connsiteY228" fmla="*/ 245534 h 526850"/>
              <a:gd name="connsiteX229" fmla="*/ 129178 w 586481"/>
              <a:gd name="connsiteY229" fmla="*/ 245534 h 526850"/>
              <a:gd name="connsiteX230" fmla="*/ 129178 w 586481"/>
              <a:gd name="connsiteY230" fmla="*/ 243027 h 526850"/>
              <a:gd name="connsiteX231" fmla="*/ 131763 w 586481"/>
              <a:gd name="connsiteY231" fmla="*/ 240525 h 526850"/>
              <a:gd name="connsiteX232" fmla="*/ 129178 w 586481"/>
              <a:gd name="connsiteY232" fmla="*/ 233005 h 526850"/>
              <a:gd name="connsiteX233" fmla="*/ 131763 w 586481"/>
              <a:gd name="connsiteY233" fmla="*/ 233005 h 526850"/>
              <a:gd name="connsiteX234" fmla="*/ 134343 w 586481"/>
              <a:gd name="connsiteY234" fmla="*/ 235512 h 526850"/>
              <a:gd name="connsiteX235" fmla="*/ 136929 w 586481"/>
              <a:gd name="connsiteY235" fmla="*/ 235512 h 526850"/>
              <a:gd name="connsiteX236" fmla="*/ 136929 w 586481"/>
              <a:gd name="connsiteY236" fmla="*/ 238018 h 526850"/>
              <a:gd name="connsiteX237" fmla="*/ 134343 w 586481"/>
              <a:gd name="connsiteY237" fmla="*/ 240525 h 526850"/>
              <a:gd name="connsiteX238" fmla="*/ 129178 w 586481"/>
              <a:gd name="connsiteY238" fmla="*/ 238018 h 526850"/>
              <a:gd name="connsiteX239" fmla="*/ 129178 w 586481"/>
              <a:gd name="connsiteY239" fmla="*/ 235512 h 526850"/>
              <a:gd name="connsiteX240" fmla="*/ 129178 w 586481"/>
              <a:gd name="connsiteY240" fmla="*/ 233005 h 526850"/>
              <a:gd name="connsiteX241" fmla="*/ 82675 w 586481"/>
              <a:gd name="connsiteY241" fmla="*/ 207951 h 526850"/>
              <a:gd name="connsiteX242" fmla="*/ 87840 w 586481"/>
              <a:gd name="connsiteY242" fmla="*/ 207951 h 526850"/>
              <a:gd name="connsiteX243" fmla="*/ 87840 w 586481"/>
              <a:gd name="connsiteY243" fmla="*/ 212964 h 526850"/>
              <a:gd name="connsiteX244" fmla="*/ 87840 w 586481"/>
              <a:gd name="connsiteY244" fmla="*/ 215467 h 526850"/>
              <a:gd name="connsiteX245" fmla="*/ 90426 w 586481"/>
              <a:gd name="connsiteY245" fmla="*/ 217973 h 526850"/>
              <a:gd name="connsiteX246" fmla="*/ 90426 w 586481"/>
              <a:gd name="connsiteY246" fmla="*/ 222987 h 526850"/>
              <a:gd name="connsiteX247" fmla="*/ 93006 w 586481"/>
              <a:gd name="connsiteY247" fmla="*/ 222987 h 526850"/>
              <a:gd name="connsiteX248" fmla="*/ 93006 w 586481"/>
              <a:gd name="connsiteY248" fmla="*/ 227996 h 526850"/>
              <a:gd name="connsiteX249" fmla="*/ 95592 w 586481"/>
              <a:gd name="connsiteY249" fmla="*/ 230503 h 526850"/>
              <a:gd name="connsiteX250" fmla="*/ 98177 w 586481"/>
              <a:gd name="connsiteY250" fmla="*/ 230503 h 526850"/>
              <a:gd name="connsiteX251" fmla="*/ 100758 w 586481"/>
              <a:gd name="connsiteY251" fmla="*/ 230503 h 526850"/>
              <a:gd name="connsiteX252" fmla="*/ 105928 w 586481"/>
              <a:gd name="connsiteY252" fmla="*/ 227996 h 526850"/>
              <a:gd name="connsiteX253" fmla="*/ 108509 w 586481"/>
              <a:gd name="connsiteY253" fmla="*/ 230503 h 526850"/>
              <a:gd name="connsiteX254" fmla="*/ 105928 w 586481"/>
              <a:gd name="connsiteY254" fmla="*/ 235512 h 526850"/>
              <a:gd name="connsiteX255" fmla="*/ 100758 w 586481"/>
              <a:gd name="connsiteY255" fmla="*/ 233005 h 526850"/>
              <a:gd name="connsiteX256" fmla="*/ 98177 w 586481"/>
              <a:gd name="connsiteY256" fmla="*/ 233005 h 526850"/>
              <a:gd name="connsiteX257" fmla="*/ 98177 w 586481"/>
              <a:gd name="connsiteY257" fmla="*/ 238018 h 526850"/>
              <a:gd name="connsiteX258" fmla="*/ 100758 w 586481"/>
              <a:gd name="connsiteY258" fmla="*/ 240525 h 526850"/>
              <a:gd name="connsiteX259" fmla="*/ 98177 w 586481"/>
              <a:gd name="connsiteY259" fmla="*/ 243027 h 526850"/>
              <a:gd name="connsiteX260" fmla="*/ 100758 w 586481"/>
              <a:gd name="connsiteY260" fmla="*/ 248041 h 526850"/>
              <a:gd name="connsiteX261" fmla="*/ 100758 w 586481"/>
              <a:gd name="connsiteY261" fmla="*/ 250547 h 526850"/>
              <a:gd name="connsiteX262" fmla="*/ 103343 w 586481"/>
              <a:gd name="connsiteY262" fmla="*/ 253050 h 526850"/>
              <a:gd name="connsiteX263" fmla="*/ 103343 w 586481"/>
              <a:gd name="connsiteY263" fmla="*/ 258063 h 526850"/>
              <a:gd name="connsiteX264" fmla="*/ 105928 w 586481"/>
              <a:gd name="connsiteY264" fmla="*/ 260565 h 526850"/>
              <a:gd name="connsiteX265" fmla="*/ 103343 w 586481"/>
              <a:gd name="connsiteY265" fmla="*/ 265579 h 526850"/>
              <a:gd name="connsiteX266" fmla="*/ 105928 w 586481"/>
              <a:gd name="connsiteY266" fmla="*/ 268085 h 526850"/>
              <a:gd name="connsiteX267" fmla="*/ 111094 w 586481"/>
              <a:gd name="connsiteY267" fmla="*/ 275601 h 526850"/>
              <a:gd name="connsiteX268" fmla="*/ 108509 w 586481"/>
              <a:gd name="connsiteY268" fmla="*/ 280610 h 526850"/>
              <a:gd name="connsiteX269" fmla="*/ 105928 w 586481"/>
              <a:gd name="connsiteY269" fmla="*/ 280610 h 526850"/>
              <a:gd name="connsiteX270" fmla="*/ 100758 w 586481"/>
              <a:gd name="connsiteY270" fmla="*/ 273095 h 526850"/>
              <a:gd name="connsiteX271" fmla="*/ 98177 w 586481"/>
              <a:gd name="connsiteY271" fmla="*/ 278104 h 526850"/>
              <a:gd name="connsiteX272" fmla="*/ 103343 w 586481"/>
              <a:gd name="connsiteY272" fmla="*/ 283117 h 526850"/>
              <a:gd name="connsiteX273" fmla="*/ 108509 w 586481"/>
              <a:gd name="connsiteY273" fmla="*/ 290633 h 526850"/>
              <a:gd name="connsiteX274" fmla="*/ 103343 w 586481"/>
              <a:gd name="connsiteY274" fmla="*/ 288126 h 526850"/>
              <a:gd name="connsiteX275" fmla="*/ 100758 w 586481"/>
              <a:gd name="connsiteY275" fmla="*/ 285624 h 526850"/>
              <a:gd name="connsiteX276" fmla="*/ 98177 w 586481"/>
              <a:gd name="connsiteY276" fmla="*/ 285624 h 526850"/>
              <a:gd name="connsiteX277" fmla="*/ 93006 w 586481"/>
              <a:gd name="connsiteY277" fmla="*/ 285624 h 526850"/>
              <a:gd name="connsiteX278" fmla="*/ 95592 w 586481"/>
              <a:gd name="connsiteY278" fmla="*/ 280610 h 526850"/>
              <a:gd name="connsiteX279" fmla="*/ 98177 w 586481"/>
              <a:gd name="connsiteY279" fmla="*/ 280610 h 526850"/>
              <a:gd name="connsiteX280" fmla="*/ 95592 w 586481"/>
              <a:gd name="connsiteY280" fmla="*/ 278104 h 526850"/>
              <a:gd name="connsiteX281" fmla="*/ 95592 w 586481"/>
              <a:gd name="connsiteY281" fmla="*/ 275601 h 526850"/>
              <a:gd name="connsiteX282" fmla="*/ 93006 w 586481"/>
              <a:gd name="connsiteY282" fmla="*/ 275601 h 526850"/>
              <a:gd name="connsiteX283" fmla="*/ 93006 w 586481"/>
              <a:gd name="connsiteY283" fmla="*/ 270588 h 526850"/>
              <a:gd name="connsiteX284" fmla="*/ 93006 w 586481"/>
              <a:gd name="connsiteY284" fmla="*/ 265579 h 526850"/>
              <a:gd name="connsiteX285" fmla="*/ 95592 w 586481"/>
              <a:gd name="connsiteY285" fmla="*/ 268085 h 526850"/>
              <a:gd name="connsiteX286" fmla="*/ 98177 w 586481"/>
              <a:gd name="connsiteY286" fmla="*/ 263072 h 526850"/>
              <a:gd name="connsiteX287" fmla="*/ 95592 w 586481"/>
              <a:gd name="connsiteY287" fmla="*/ 263072 h 526850"/>
              <a:gd name="connsiteX288" fmla="*/ 93006 w 586481"/>
              <a:gd name="connsiteY288" fmla="*/ 258063 h 526850"/>
              <a:gd name="connsiteX289" fmla="*/ 93006 w 586481"/>
              <a:gd name="connsiteY289" fmla="*/ 255556 h 526850"/>
              <a:gd name="connsiteX290" fmla="*/ 90426 w 586481"/>
              <a:gd name="connsiteY290" fmla="*/ 253050 h 526850"/>
              <a:gd name="connsiteX291" fmla="*/ 87840 w 586481"/>
              <a:gd name="connsiteY291" fmla="*/ 248041 h 526850"/>
              <a:gd name="connsiteX292" fmla="*/ 87840 w 586481"/>
              <a:gd name="connsiteY292" fmla="*/ 245534 h 526850"/>
              <a:gd name="connsiteX293" fmla="*/ 85255 w 586481"/>
              <a:gd name="connsiteY293" fmla="*/ 243027 h 526850"/>
              <a:gd name="connsiteX294" fmla="*/ 87840 w 586481"/>
              <a:gd name="connsiteY294" fmla="*/ 238018 h 526850"/>
              <a:gd name="connsiteX295" fmla="*/ 90426 w 586481"/>
              <a:gd name="connsiteY295" fmla="*/ 238018 h 526850"/>
              <a:gd name="connsiteX296" fmla="*/ 93006 w 586481"/>
              <a:gd name="connsiteY296" fmla="*/ 240525 h 526850"/>
              <a:gd name="connsiteX297" fmla="*/ 93006 w 586481"/>
              <a:gd name="connsiteY297" fmla="*/ 235512 h 526850"/>
              <a:gd name="connsiteX298" fmla="*/ 90426 w 586481"/>
              <a:gd name="connsiteY298" fmla="*/ 230503 h 526850"/>
              <a:gd name="connsiteX299" fmla="*/ 87840 w 586481"/>
              <a:gd name="connsiteY299" fmla="*/ 227996 h 526850"/>
              <a:gd name="connsiteX300" fmla="*/ 87840 w 586481"/>
              <a:gd name="connsiteY300" fmla="*/ 225489 h 526850"/>
              <a:gd name="connsiteX301" fmla="*/ 87840 w 586481"/>
              <a:gd name="connsiteY301" fmla="*/ 222987 h 526850"/>
              <a:gd name="connsiteX302" fmla="*/ 85255 w 586481"/>
              <a:gd name="connsiteY302" fmla="*/ 222987 h 526850"/>
              <a:gd name="connsiteX303" fmla="*/ 82675 w 586481"/>
              <a:gd name="connsiteY303" fmla="*/ 217973 h 526850"/>
              <a:gd name="connsiteX304" fmla="*/ 82675 w 586481"/>
              <a:gd name="connsiteY304" fmla="*/ 215467 h 526850"/>
              <a:gd name="connsiteX305" fmla="*/ 80089 w 586481"/>
              <a:gd name="connsiteY305" fmla="*/ 210458 h 526850"/>
              <a:gd name="connsiteX306" fmla="*/ 82675 w 586481"/>
              <a:gd name="connsiteY306" fmla="*/ 207951 h 526850"/>
              <a:gd name="connsiteX307" fmla="*/ 268692 w 586481"/>
              <a:gd name="connsiteY307" fmla="*/ 0 h 526850"/>
              <a:gd name="connsiteX308" fmla="*/ 276443 w 586481"/>
              <a:gd name="connsiteY308" fmla="*/ 0 h 526850"/>
              <a:gd name="connsiteX309" fmla="*/ 279028 w 586481"/>
              <a:gd name="connsiteY309" fmla="*/ 0 h 526850"/>
              <a:gd name="connsiteX310" fmla="*/ 281614 w 586481"/>
              <a:gd name="connsiteY310" fmla="*/ 2502 h 526850"/>
              <a:gd name="connsiteX311" fmla="*/ 286780 w 586481"/>
              <a:gd name="connsiteY311" fmla="*/ 7516 h 526850"/>
              <a:gd name="connsiteX312" fmla="*/ 297112 w 586481"/>
              <a:gd name="connsiteY312" fmla="*/ 15032 h 526850"/>
              <a:gd name="connsiteX313" fmla="*/ 307448 w 586481"/>
              <a:gd name="connsiteY313" fmla="*/ 22547 h 526850"/>
              <a:gd name="connsiteX314" fmla="*/ 315200 w 586481"/>
              <a:gd name="connsiteY314" fmla="*/ 27556 h 526850"/>
              <a:gd name="connsiteX315" fmla="*/ 322951 w 586481"/>
              <a:gd name="connsiteY315" fmla="*/ 37579 h 526850"/>
              <a:gd name="connsiteX316" fmla="*/ 346205 w 586481"/>
              <a:gd name="connsiteY316" fmla="*/ 45094 h 526850"/>
              <a:gd name="connsiteX317" fmla="*/ 348785 w 586481"/>
              <a:gd name="connsiteY317" fmla="*/ 45094 h 526850"/>
              <a:gd name="connsiteX318" fmla="*/ 361703 w 586481"/>
              <a:gd name="connsiteY318" fmla="*/ 60130 h 526850"/>
              <a:gd name="connsiteX319" fmla="*/ 364288 w 586481"/>
              <a:gd name="connsiteY319" fmla="*/ 62637 h 526850"/>
              <a:gd name="connsiteX320" fmla="*/ 366873 w 586481"/>
              <a:gd name="connsiteY320" fmla="*/ 65139 h 526850"/>
              <a:gd name="connsiteX321" fmla="*/ 366873 w 586481"/>
              <a:gd name="connsiteY321" fmla="*/ 67646 h 526850"/>
              <a:gd name="connsiteX322" fmla="*/ 372039 w 586481"/>
              <a:gd name="connsiteY322" fmla="*/ 70153 h 526850"/>
              <a:gd name="connsiteX323" fmla="*/ 382371 w 586481"/>
              <a:gd name="connsiteY323" fmla="*/ 70153 h 526850"/>
              <a:gd name="connsiteX324" fmla="*/ 384957 w 586481"/>
              <a:gd name="connsiteY324" fmla="*/ 75162 h 526850"/>
              <a:gd name="connsiteX325" fmla="*/ 397874 w 586481"/>
              <a:gd name="connsiteY325" fmla="*/ 77668 h 526850"/>
              <a:gd name="connsiteX326" fmla="*/ 400459 w 586481"/>
              <a:gd name="connsiteY326" fmla="*/ 80175 h 526850"/>
              <a:gd name="connsiteX327" fmla="*/ 405625 w 586481"/>
              <a:gd name="connsiteY327" fmla="*/ 85184 h 526850"/>
              <a:gd name="connsiteX328" fmla="*/ 423713 w 586481"/>
              <a:gd name="connsiteY328" fmla="*/ 90193 h 526850"/>
              <a:gd name="connsiteX329" fmla="*/ 431460 w 586481"/>
              <a:gd name="connsiteY329" fmla="*/ 87691 h 526850"/>
              <a:gd name="connsiteX330" fmla="*/ 446962 w 586481"/>
              <a:gd name="connsiteY330" fmla="*/ 90193 h 526850"/>
              <a:gd name="connsiteX331" fmla="*/ 454714 w 586481"/>
              <a:gd name="connsiteY331" fmla="*/ 87691 h 526850"/>
              <a:gd name="connsiteX332" fmla="*/ 472802 w 586481"/>
              <a:gd name="connsiteY332" fmla="*/ 82677 h 526850"/>
              <a:gd name="connsiteX333" fmla="*/ 483134 w 586481"/>
              <a:gd name="connsiteY333" fmla="*/ 82677 h 526850"/>
              <a:gd name="connsiteX334" fmla="*/ 498636 w 586481"/>
              <a:gd name="connsiteY334" fmla="*/ 80175 h 526850"/>
              <a:gd name="connsiteX335" fmla="*/ 506387 w 586481"/>
              <a:gd name="connsiteY335" fmla="*/ 75162 h 526850"/>
              <a:gd name="connsiteX336" fmla="*/ 511553 w 586481"/>
              <a:gd name="connsiteY336" fmla="*/ 62637 h 526850"/>
              <a:gd name="connsiteX337" fmla="*/ 516719 w 586481"/>
              <a:gd name="connsiteY337" fmla="*/ 65139 h 526850"/>
              <a:gd name="connsiteX338" fmla="*/ 516719 w 586481"/>
              <a:gd name="connsiteY338" fmla="*/ 70153 h 526850"/>
              <a:gd name="connsiteX339" fmla="*/ 527056 w 586481"/>
              <a:gd name="connsiteY339" fmla="*/ 72655 h 526850"/>
              <a:gd name="connsiteX340" fmla="*/ 524471 w 586481"/>
              <a:gd name="connsiteY340" fmla="*/ 87691 h 526850"/>
              <a:gd name="connsiteX341" fmla="*/ 529641 w 586481"/>
              <a:gd name="connsiteY341" fmla="*/ 95206 h 526850"/>
              <a:gd name="connsiteX342" fmla="*/ 524471 w 586481"/>
              <a:gd name="connsiteY342" fmla="*/ 100215 h 526850"/>
              <a:gd name="connsiteX343" fmla="*/ 521890 w 586481"/>
              <a:gd name="connsiteY343" fmla="*/ 105229 h 526850"/>
              <a:gd name="connsiteX344" fmla="*/ 529641 w 586481"/>
              <a:gd name="connsiteY344" fmla="*/ 110238 h 526850"/>
              <a:gd name="connsiteX345" fmla="*/ 534807 w 586481"/>
              <a:gd name="connsiteY345" fmla="*/ 107731 h 526850"/>
              <a:gd name="connsiteX346" fmla="*/ 542559 w 586481"/>
              <a:gd name="connsiteY346" fmla="*/ 115251 h 526850"/>
              <a:gd name="connsiteX347" fmla="*/ 539973 w 586481"/>
              <a:gd name="connsiteY347" fmla="*/ 117754 h 526850"/>
              <a:gd name="connsiteX348" fmla="*/ 534807 w 586481"/>
              <a:gd name="connsiteY348" fmla="*/ 117754 h 526850"/>
              <a:gd name="connsiteX349" fmla="*/ 537388 w 586481"/>
              <a:gd name="connsiteY349" fmla="*/ 120260 h 526850"/>
              <a:gd name="connsiteX350" fmla="*/ 537388 w 586481"/>
              <a:gd name="connsiteY350" fmla="*/ 122767 h 526850"/>
              <a:gd name="connsiteX351" fmla="*/ 534807 w 586481"/>
              <a:gd name="connsiteY351" fmla="*/ 127776 h 526850"/>
              <a:gd name="connsiteX352" fmla="*/ 539973 w 586481"/>
              <a:gd name="connsiteY352" fmla="*/ 127776 h 526850"/>
              <a:gd name="connsiteX353" fmla="*/ 550310 w 586481"/>
              <a:gd name="connsiteY353" fmla="*/ 137798 h 526850"/>
              <a:gd name="connsiteX354" fmla="*/ 555476 w 586481"/>
              <a:gd name="connsiteY354" fmla="*/ 140305 h 526850"/>
              <a:gd name="connsiteX355" fmla="*/ 560642 w 586481"/>
              <a:gd name="connsiteY355" fmla="*/ 140305 h 526850"/>
              <a:gd name="connsiteX356" fmla="*/ 570979 w 586481"/>
              <a:gd name="connsiteY356" fmla="*/ 145314 h 526850"/>
              <a:gd name="connsiteX357" fmla="*/ 578730 w 586481"/>
              <a:gd name="connsiteY357" fmla="*/ 142812 h 526850"/>
              <a:gd name="connsiteX358" fmla="*/ 586481 w 586481"/>
              <a:gd name="connsiteY358" fmla="*/ 147821 h 526850"/>
              <a:gd name="connsiteX359" fmla="*/ 573559 w 586481"/>
              <a:gd name="connsiteY359" fmla="*/ 155337 h 526850"/>
              <a:gd name="connsiteX360" fmla="*/ 568393 w 586481"/>
              <a:gd name="connsiteY360" fmla="*/ 157843 h 526850"/>
              <a:gd name="connsiteX361" fmla="*/ 558061 w 586481"/>
              <a:gd name="connsiteY361" fmla="*/ 152830 h 526850"/>
              <a:gd name="connsiteX362" fmla="*/ 558061 w 586481"/>
              <a:gd name="connsiteY362" fmla="*/ 155337 h 526850"/>
              <a:gd name="connsiteX363" fmla="*/ 555476 w 586481"/>
              <a:gd name="connsiteY363" fmla="*/ 157843 h 526850"/>
              <a:gd name="connsiteX364" fmla="*/ 547725 w 586481"/>
              <a:gd name="connsiteY364" fmla="*/ 162852 h 526850"/>
              <a:gd name="connsiteX365" fmla="*/ 552891 w 586481"/>
              <a:gd name="connsiteY365" fmla="*/ 167866 h 526850"/>
              <a:gd name="connsiteX366" fmla="*/ 558061 w 586481"/>
              <a:gd name="connsiteY366" fmla="*/ 177888 h 526850"/>
              <a:gd name="connsiteX367" fmla="*/ 558061 w 586481"/>
              <a:gd name="connsiteY367" fmla="*/ 187911 h 526850"/>
              <a:gd name="connsiteX368" fmla="*/ 552891 w 586481"/>
              <a:gd name="connsiteY368" fmla="*/ 192920 h 526850"/>
              <a:gd name="connsiteX369" fmla="*/ 555476 w 586481"/>
              <a:gd name="connsiteY369" fmla="*/ 195426 h 526850"/>
              <a:gd name="connsiteX370" fmla="*/ 560642 w 586481"/>
              <a:gd name="connsiteY370" fmla="*/ 192920 h 526850"/>
              <a:gd name="connsiteX371" fmla="*/ 563227 w 586481"/>
              <a:gd name="connsiteY371" fmla="*/ 187911 h 526850"/>
              <a:gd name="connsiteX372" fmla="*/ 563227 w 586481"/>
              <a:gd name="connsiteY372" fmla="*/ 195426 h 526850"/>
              <a:gd name="connsiteX373" fmla="*/ 558061 w 586481"/>
              <a:gd name="connsiteY373" fmla="*/ 195426 h 526850"/>
              <a:gd name="connsiteX374" fmla="*/ 555476 w 586481"/>
              <a:gd name="connsiteY374" fmla="*/ 205449 h 526850"/>
              <a:gd name="connsiteX375" fmla="*/ 552891 w 586481"/>
              <a:gd name="connsiteY375" fmla="*/ 205449 h 526850"/>
              <a:gd name="connsiteX376" fmla="*/ 529641 w 586481"/>
              <a:gd name="connsiteY376" fmla="*/ 197929 h 526850"/>
              <a:gd name="connsiteX377" fmla="*/ 527056 w 586481"/>
              <a:gd name="connsiteY377" fmla="*/ 192920 h 526850"/>
              <a:gd name="connsiteX378" fmla="*/ 524471 w 586481"/>
              <a:gd name="connsiteY378" fmla="*/ 185404 h 526850"/>
              <a:gd name="connsiteX379" fmla="*/ 516719 w 586481"/>
              <a:gd name="connsiteY379" fmla="*/ 177888 h 526850"/>
              <a:gd name="connsiteX380" fmla="*/ 508968 w 586481"/>
              <a:gd name="connsiteY380" fmla="*/ 172875 h 526850"/>
              <a:gd name="connsiteX381" fmla="*/ 498636 w 586481"/>
              <a:gd name="connsiteY381" fmla="*/ 172875 h 526850"/>
              <a:gd name="connsiteX382" fmla="*/ 493470 w 586481"/>
              <a:gd name="connsiteY382" fmla="*/ 175381 h 526850"/>
              <a:gd name="connsiteX383" fmla="*/ 488299 w 586481"/>
              <a:gd name="connsiteY383" fmla="*/ 175381 h 526850"/>
              <a:gd name="connsiteX384" fmla="*/ 480548 w 586481"/>
              <a:gd name="connsiteY384" fmla="*/ 167866 h 526850"/>
              <a:gd name="connsiteX385" fmla="*/ 472802 w 586481"/>
              <a:gd name="connsiteY385" fmla="*/ 170368 h 526850"/>
              <a:gd name="connsiteX386" fmla="*/ 467631 w 586481"/>
              <a:gd name="connsiteY386" fmla="*/ 172875 h 526850"/>
              <a:gd name="connsiteX387" fmla="*/ 465050 w 586481"/>
              <a:gd name="connsiteY387" fmla="*/ 170368 h 526850"/>
              <a:gd name="connsiteX388" fmla="*/ 459880 w 586481"/>
              <a:gd name="connsiteY388" fmla="*/ 172875 h 526850"/>
              <a:gd name="connsiteX389" fmla="*/ 454714 w 586481"/>
              <a:gd name="connsiteY389" fmla="*/ 172875 h 526850"/>
              <a:gd name="connsiteX390" fmla="*/ 452133 w 586481"/>
              <a:gd name="connsiteY390" fmla="*/ 170368 h 526850"/>
              <a:gd name="connsiteX391" fmla="*/ 449548 w 586481"/>
              <a:gd name="connsiteY391" fmla="*/ 177888 h 526850"/>
              <a:gd name="connsiteX392" fmla="*/ 441796 w 586481"/>
              <a:gd name="connsiteY392" fmla="*/ 177888 h 526850"/>
              <a:gd name="connsiteX393" fmla="*/ 439211 w 586481"/>
              <a:gd name="connsiteY393" fmla="*/ 172875 h 526850"/>
              <a:gd name="connsiteX394" fmla="*/ 436630 w 586481"/>
              <a:gd name="connsiteY394" fmla="*/ 180390 h 526850"/>
              <a:gd name="connsiteX395" fmla="*/ 428879 w 586481"/>
              <a:gd name="connsiteY395" fmla="*/ 180390 h 526850"/>
              <a:gd name="connsiteX396" fmla="*/ 426294 w 586481"/>
              <a:gd name="connsiteY396" fmla="*/ 182897 h 526850"/>
              <a:gd name="connsiteX397" fmla="*/ 421128 w 586481"/>
              <a:gd name="connsiteY397" fmla="*/ 180390 h 526850"/>
              <a:gd name="connsiteX398" fmla="*/ 413376 w 586481"/>
              <a:gd name="connsiteY398" fmla="*/ 177888 h 526850"/>
              <a:gd name="connsiteX399" fmla="*/ 400459 w 586481"/>
              <a:gd name="connsiteY399" fmla="*/ 177888 h 526850"/>
              <a:gd name="connsiteX400" fmla="*/ 392708 w 586481"/>
              <a:gd name="connsiteY400" fmla="*/ 177888 h 526850"/>
              <a:gd name="connsiteX401" fmla="*/ 379791 w 586481"/>
              <a:gd name="connsiteY401" fmla="*/ 175381 h 526850"/>
              <a:gd name="connsiteX402" fmla="*/ 369454 w 586481"/>
              <a:gd name="connsiteY402" fmla="*/ 175381 h 526850"/>
              <a:gd name="connsiteX403" fmla="*/ 369454 w 586481"/>
              <a:gd name="connsiteY403" fmla="*/ 177888 h 526850"/>
              <a:gd name="connsiteX404" fmla="*/ 364288 w 586481"/>
              <a:gd name="connsiteY404" fmla="*/ 177888 h 526850"/>
              <a:gd name="connsiteX405" fmla="*/ 351371 w 586481"/>
              <a:gd name="connsiteY405" fmla="*/ 175381 h 526850"/>
              <a:gd name="connsiteX406" fmla="*/ 346205 w 586481"/>
              <a:gd name="connsiteY406" fmla="*/ 170368 h 526850"/>
              <a:gd name="connsiteX407" fmla="*/ 333283 w 586481"/>
              <a:gd name="connsiteY407" fmla="*/ 165359 h 526850"/>
              <a:gd name="connsiteX408" fmla="*/ 330702 w 586481"/>
              <a:gd name="connsiteY408" fmla="*/ 170368 h 526850"/>
              <a:gd name="connsiteX409" fmla="*/ 325531 w 586481"/>
              <a:gd name="connsiteY409" fmla="*/ 177888 h 526850"/>
              <a:gd name="connsiteX410" fmla="*/ 322951 w 586481"/>
              <a:gd name="connsiteY410" fmla="*/ 177888 h 526850"/>
              <a:gd name="connsiteX411" fmla="*/ 312614 w 586481"/>
              <a:gd name="connsiteY411" fmla="*/ 175381 h 526850"/>
              <a:gd name="connsiteX412" fmla="*/ 302282 w 586481"/>
              <a:gd name="connsiteY412" fmla="*/ 177888 h 526850"/>
              <a:gd name="connsiteX413" fmla="*/ 294531 w 586481"/>
              <a:gd name="connsiteY413" fmla="*/ 180390 h 526850"/>
              <a:gd name="connsiteX414" fmla="*/ 289365 w 586481"/>
              <a:gd name="connsiteY414" fmla="*/ 182897 h 526850"/>
              <a:gd name="connsiteX415" fmla="*/ 289365 w 586481"/>
              <a:gd name="connsiteY415" fmla="*/ 187911 h 526850"/>
              <a:gd name="connsiteX416" fmla="*/ 286780 w 586481"/>
              <a:gd name="connsiteY416" fmla="*/ 192920 h 526850"/>
              <a:gd name="connsiteX417" fmla="*/ 281614 w 586481"/>
              <a:gd name="connsiteY417" fmla="*/ 197929 h 526850"/>
              <a:gd name="connsiteX418" fmla="*/ 281614 w 586481"/>
              <a:gd name="connsiteY418" fmla="*/ 205449 h 526850"/>
              <a:gd name="connsiteX419" fmla="*/ 276443 w 586481"/>
              <a:gd name="connsiteY419" fmla="*/ 207951 h 526850"/>
              <a:gd name="connsiteX420" fmla="*/ 268692 w 586481"/>
              <a:gd name="connsiteY420" fmla="*/ 202942 h 526850"/>
              <a:gd name="connsiteX421" fmla="*/ 258360 w 586481"/>
              <a:gd name="connsiteY421" fmla="*/ 192920 h 526850"/>
              <a:gd name="connsiteX422" fmla="*/ 248023 w 586481"/>
              <a:gd name="connsiteY422" fmla="*/ 180390 h 526850"/>
              <a:gd name="connsiteX423" fmla="*/ 242857 w 586481"/>
              <a:gd name="connsiteY423" fmla="*/ 182897 h 526850"/>
              <a:gd name="connsiteX424" fmla="*/ 229940 w 586481"/>
              <a:gd name="connsiteY424" fmla="*/ 187911 h 526850"/>
              <a:gd name="connsiteX425" fmla="*/ 227354 w 586481"/>
              <a:gd name="connsiteY425" fmla="*/ 190413 h 526850"/>
              <a:gd name="connsiteX426" fmla="*/ 227354 w 586481"/>
              <a:gd name="connsiteY426" fmla="*/ 202942 h 526850"/>
              <a:gd name="connsiteX427" fmla="*/ 222189 w 586481"/>
              <a:gd name="connsiteY427" fmla="*/ 212964 h 526850"/>
              <a:gd name="connsiteX428" fmla="*/ 224774 w 586481"/>
              <a:gd name="connsiteY428" fmla="*/ 215467 h 526850"/>
              <a:gd name="connsiteX429" fmla="*/ 227354 w 586481"/>
              <a:gd name="connsiteY429" fmla="*/ 217973 h 526850"/>
              <a:gd name="connsiteX430" fmla="*/ 224774 w 586481"/>
              <a:gd name="connsiteY430" fmla="*/ 222987 h 526850"/>
              <a:gd name="connsiteX431" fmla="*/ 227354 w 586481"/>
              <a:gd name="connsiteY431" fmla="*/ 230503 h 526850"/>
              <a:gd name="connsiteX432" fmla="*/ 227354 w 586481"/>
              <a:gd name="connsiteY432" fmla="*/ 238018 h 526850"/>
              <a:gd name="connsiteX433" fmla="*/ 224774 w 586481"/>
              <a:gd name="connsiteY433" fmla="*/ 245534 h 526850"/>
              <a:gd name="connsiteX434" fmla="*/ 235106 w 586481"/>
              <a:gd name="connsiteY434" fmla="*/ 255556 h 526850"/>
              <a:gd name="connsiteX435" fmla="*/ 237691 w 586481"/>
              <a:gd name="connsiteY435" fmla="*/ 250547 h 526850"/>
              <a:gd name="connsiteX436" fmla="*/ 242857 w 586481"/>
              <a:gd name="connsiteY436" fmla="*/ 250547 h 526850"/>
              <a:gd name="connsiteX437" fmla="*/ 248023 w 586481"/>
              <a:gd name="connsiteY437" fmla="*/ 260565 h 526850"/>
              <a:gd name="connsiteX438" fmla="*/ 258360 w 586481"/>
              <a:gd name="connsiteY438" fmla="*/ 263072 h 526850"/>
              <a:gd name="connsiteX439" fmla="*/ 255774 w 586481"/>
              <a:gd name="connsiteY439" fmla="*/ 273095 h 526850"/>
              <a:gd name="connsiteX440" fmla="*/ 258360 w 586481"/>
              <a:gd name="connsiteY440" fmla="*/ 273095 h 526850"/>
              <a:gd name="connsiteX441" fmla="*/ 263526 w 586481"/>
              <a:gd name="connsiteY441" fmla="*/ 273095 h 526850"/>
              <a:gd name="connsiteX442" fmla="*/ 266111 w 586481"/>
              <a:gd name="connsiteY442" fmla="*/ 275601 h 526850"/>
              <a:gd name="connsiteX443" fmla="*/ 268692 w 586481"/>
              <a:gd name="connsiteY443" fmla="*/ 280610 h 526850"/>
              <a:gd name="connsiteX444" fmla="*/ 271277 w 586481"/>
              <a:gd name="connsiteY444" fmla="*/ 290633 h 526850"/>
              <a:gd name="connsiteX445" fmla="*/ 276443 w 586481"/>
              <a:gd name="connsiteY445" fmla="*/ 295646 h 526850"/>
              <a:gd name="connsiteX446" fmla="*/ 281614 w 586481"/>
              <a:gd name="connsiteY446" fmla="*/ 300655 h 526850"/>
              <a:gd name="connsiteX447" fmla="*/ 276443 w 586481"/>
              <a:gd name="connsiteY447" fmla="*/ 305664 h 526850"/>
              <a:gd name="connsiteX448" fmla="*/ 281614 w 586481"/>
              <a:gd name="connsiteY448" fmla="*/ 313184 h 526850"/>
              <a:gd name="connsiteX449" fmla="*/ 286780 w 586481"/>
              <a:gd name="connsiteY449" fmla="*/ 318193 h 526850"/>
              <a:gd name="connsiteX450" fmla="*/ 294531 w 586481"/>
              <a:gd name="connsiteY450" fmla="*/ 325709 h 526850"/>
              <a:gd name="connsiteX451" fmla="*/ 299697 w 586481"/>
              <a:gd name="connsiteY451" fmla="*/ 333225 h 526850"/>
              <a:gd name="connsiteX452" fmla="*/ 302282 w 586481"/>
              <a:gd name="connsiteY452" fmla="*/ 335731 h 526850"/>
              <a:gd name="connsiteX453" fmla="*/ 304863 w 586481"/>
              <a:gd name="connsiteY453" fmla="*/ 338238 h 526850"/>
              <a:gd name="connsiteX454" fmla="*/ 312614 w 586481"/>
              <a:gd name="connsiteY454" fmla="*/ 343247 h 526850"/>
              <a:gd name="connsiteX455" fmla="*/ 320365 w 586481"/>
              <a:gd name="connsiteY455" fmla="*/ 353270 h 526850"/>
              <a:gd name="connsiteX456" fmla="*/ 322951 w 586481"/>
              <a:gd name="connsiteY456" fmla="*/ 355776 h 526850"/>
              <a:gd name="connsiteX457" fmla="*/ 325531 w 586481"/>
              <a:gd name="connsiteY457" fmla="*/ 360785 h 526850"/>
              <a:gd name="connsiteX458" fmla="*/ 333283 w 586481"/>
              <a:gd name="connsiteY458" fmla="*/ 363292 h 526850"/>
              <a:gd name="connsiteX459" fmla="*/ 335868 w 586481"/>
              <a:gd name="connsiteY459" fmla="*/ 368301 h 526850"/>
              <a:gd name="connsiteX460" fmla="*/ 341034 w 586481"/>
              <a:gd name="connsiteY460" fmla="*/ 370808 h 526850"/>
              <a:gd name="connsiteX461" fmla="*/ 343619 w 586481"/>
              <a:gd name="connsiteY461" fmla="*/ 375821 h 526850"/>
              <a:gd name="connsiteX462" fmla="*/ 356537 w 586481"/>
              <a:gd name="connsiteY462" fmla="*/ 380830 h 526850"/>
              <a:gd name="connsiteX463" fmla="*/ 359122 w 586481"/>
              <a:gd name="connsiteY463" fmla="*/ 380830 h 526850"/>
              <a:gd name="connsiteX464" fmla="*/ 366873 w 586481"/>
              <a:gd name="connsiteY464" fmla="*/ 388346 h 526850"/>
              <a:gd name="connsiteX465" fmla="*/ 369454 w 586481"/>
              <a:gd name="connsiteY465" fmla="*/ 390852 h 526850"/>
              <a:gd name="connsiteX466" fmla="*/ 374620 w 586481"/>
              <a:gd name="connsiteY466" fmla="*/ 398368 h 526850"/>
              <a:gd name="connsiteX467" fmla="*/ 379791 w 586481"/>
              <a:gd name="connsiteY467" fmla="*/ 400875 h 526850"/>
              <a:gd name="connsiteX468" fmla="*/ 395293 w 586481"/>
              <a:gd name="connsiteY468" fmla="*/ 405884 h 526850"/>
              <a:gd name="connsiteX469" fmla="*/ 397874 w 586481"/>
              <a:gd name="connsiteY469" fmla="*/ 415906 h 526850"/>
              <a:gd name="connsiteX470" fmla="*/ 397874 w 586481"/>
              <a:gd name="connsiteY470" fmla="*/ 420920 h 526850"/>
              <a:gd name="connsiteX471" fmla="*/ 403040 w 586481"/>
              <a:gd name="connsiteY471" fmla="*/ 425929 h 526850"/>
              <a:gd name="connsiteX472" fmla="*/ 408211 w 586481"/>
              <a:gd name="connsiteY472" fmla="*/ 428435 h 526850"/>
              <a:gd name="connsiteX473" fmla="*/ 418542 w 586481"/>
              <a:gd name="connsiteY473" fmla="*/ 438458 h 526850"/>
              <a:gd name="connsiteX474" fmla="*/ 426294 w 586481"/>
              <a:gd name="connsiteY474" fmla="*/ 443467 h 526850"/>
              <a:gd name="connsiteX475" fmla="*/ 431460 w 586481"/>
              <a:gd name="connsiteY475" fmla="*/ 448476 h 526850"/>
              <a:gd name="connsiteX476" fmla="*/ 439211 w 586481"/>
              <a:gd name="connsiteY476" fmla="*/ 453489 h 526850"/>
              <a:gd name="connsiteX477" fmla="*/ 439211 w 586481"/>
              <a:gd name="connsiteY477" fmla="*/ 463512 h 526850"/>
              <a:gd name="connsiteX478" fmla="*/ 436630 w 586481"/>
              <a:gd name="connsiteY478" fmla="*/ 466014 h 526850"/>
              <a:gd name="connsiteX479" fmla="*/ 436630 w 586481"/>
              <a:gd name="connsiteY479" fmla="*/ 468521 h 526850"/>
              <a:gd name="connsiteX480" fmla="*/ 439211 w 586481"/>
              <a:gd name="connsiteY480" fmla="*/ 468521 h 526850"/>
              <a:gd name="connsiteX481" fmla="*/ 441796 w 586481"/>
              <a:gd name="connsiteY481" fmla="*/ 463512 h 526850"/>
              <a:gd name="connsiteX482" fmla="*/ 449548 w 586481"/>
              <a:gd name="connsiteY482" fmla="*/ 463512 h 526850"/>
              <a:gd name="connsiteX483" fmla="*/ 452133 w 586481"/>
              <a:gd name="connsiteY483" fmla="*/ 463512 h 526850"/>
              <a:gd name="connsiteX484" fmla="*/ 452133 w 586481"/>
              <a:gd name="connsiteY484" fmla="*/ 466014 h 526850"/>
              <a:gd name="connsiteX485" fmla="*/ 444382 w 586481"/>
              <a:gd name="connsiteY485" fmla="*/ 468521 h 526850"/>
              <a:gd name="connsiteX486" fmla="*/ 444382 w 586481"/>
              <a:gd name="connsiteY486" fmla="*/ 476036 h 526850"/>
              <a:gd name="connsiteX487" fmla="*/ 446962 w 586481"/>
              <a:gd name="connsiteY487" fmla="*/ 478543 h 526850"/>
              <a:gd name="connsiteX488" fmla="*/ 446962 w 586481"/>
              <a:gd name="connsiteY488" fmla="*/ 481050 h 526850"/>
              <a:gd name="connsiteX489" fmla="*/ 452133 w 586481"/>
              <a:gd name="connsiteY489" fmla="*/ 481050 h 526850"/>
              <a:gd name="connsiteX490" fmla="*/ 459880 w 586481"/>
              <a:gd name="connsiteY490" fmla="*/ 486059 h 526850"/>
              <a:gd name="connsiteX491" fmla="*/ 465050 w 586481"/>
              <a:gd name="connsiteY491" fmla="*/ 488566 h 526850"/>
              <a:gd name="connsiteX492" fmla="*/ 477968 w 586481"/>
              <a:gd name="connsiteY492" fmla="*/ 493575 h 526850"/>
              <a:gd name="connsiteX493" fmla="*/ 477968 w 586481"/>
              <a:gd name="connsiteY493" fmla="*/ 498588 h 526850"/>
              <a:gd name="connsiteX494" fmla="*/ 475382 w 586481"/>
              <a:gd name="connsiteY494" fmla="*/ 501095 h 526850"/>
              <a:gd name="connsiteX495" fmla="*/ 462465 w 586481"/>
              <a:gd name="connsiteY495" fmla="*/ 496081 h 526850"/>
              <a:gd name="connsiteX496" fmla="*/ 454714 w 586481"/>
              <a:gd name="connsiteY496" fmla="*/ 491072 h 526850"/>
              <a:gd name="connsiteX497" fmla="*/ 449548 w 586481"/>
              <a:gd name="connsiteY497" fmla="*/ 486059 h 526850"/>
              <a:gd name="connsiteX498" fmla="*/ 444382 w 586481"/>
              <a:gd name="connsiteY498" fmla="*/ 483557 h 526850"/>
              <a:gd name="connsiteX499" fmla="*/ 434045 w 586481"/>
              <a:gd name="connsiteY499" fmla="*/ 481050 h 526850"/>
              <a:gd name="connsiteX500" fmla="*/ 421128 w 586481"/>
              <a:gd name="connsiteY500" fmla="*/ 481050 h 526850"/>
              <a:gd name="connsiteX501" fmla="*/ 418542 w 586481"/>
              <a:gd name="connsiteY501" fmla="*/ 473534 h 526850"/>
              <a:gd name="connsiteX502" fmla="*/ 405625 w 586481"/>
              <a:gd name="connsiteY502" fmla="*/ 471027 h 526850"/>
              <a:gd name="connsiteX503" fmla="*/ 397874 w 586481"/>
              <a:gd name="connsiteY503" fmla="*/ 468521 h 526850"/>
              <a:gd name="connsiteX504" fmla="*/ 392708 w 586481"/>
              <a:gd name="connsiteY504" fmla="*/ 466014 h 526850"/>
              <a:gd name="connsiteX505" fmla="*/ 390123 w 586481"/>
              <a:gd name="connsiteY505" fmla="*/ 468521 h 526850"/>
              <a:gd name="connsiteX506" fmla="*/ 387542 w 586481"/>
              <a:gd name="connsiteY506" fmla="*/ 473534 h 526850"/>
              <a:gd name="connsiteX507" fmla="*/ 379791 w 586481"/>
              <a:gd name="connsiteY507" fmla="*/ 473534 h 526850"/>
              <a:gd name="connsiteX508" fmla="*/ 372039 w 586481"/>
              <a:gd name="connsiteY508" fmla="*/ 476036 h 526850"/>
              <a:gd name="connsiteX509" fmla="*/ 361703 w 586481"/>
              <a:gd name="connsiteY509" fmla="*/ 476036 h 526850"/>
              <a:gd name="connsiteX510" fmla="*/ 356537 w 586481"/>
              <a:gd name="connsiteY510" fmla="*/ 478543 h 526850"/>
              <a:gd name="connsiteX511" fmla="*/ 341034 w 586481"/>
              <a:gd name="connsiteY511" fmla="*/ 481050 h 526850"/>
              <a:gd name="connsiteX512" fmla="*/ 341034 w 586481"/>
              <a:gd name="connsiteY512" fmla="*/ 478543 h 526850"/>
              <a:gd name="connsiteX513" fmla="*/ 341034 w 586481"/>
              <a:gd name="connsiteY513" fmla="*/ 473534 h 526850"/>
              <a:gd name="connsiteX514" fmla="*/ 348785 w 586481"/>
              <a:gd name="connsiteY514" fmla="*/ 473534 h 526850"/>
              <a:gd name="connsiteX515" fmla="*/ 359122 w 586481"/>
              <a:gd name="connsiteY515" fmla="*/ 473534 h 526850"/>
              <a:gd name="connsiteX516" fmla="*/ 369454 w 586481"/>
              <a:gd name="connsiteY516" fmla="*/ 471027 h 526850"/>
              <a:gd name="connsiteX517" fmla="*/ 377205 w 586481"/>
              <a:gd name="connsiteY517" fmla="*/ 466014 h 526850"/>
              <a:gd name="connsiteX518" fmla="*/ 377205 w 586481"/>
              <a:gd name="connsiteY518" fmla="*/ 463512 h 526850"/>
              <a:gd name="connsiteX519" fmla="*/ 377205 w 586481"/>
              <a:gd name="connsiteY519" fmla="*/ 461005 h 526850"/>
              <a:gd name="connsiteX520" fmla="*/ 384957 w 586481"/>
              <a:gd name="connsiteY520" fmla="*/ 463512 h 526850"/>
              <a:gd name="connsiteX521" fmla="*/ 395293 w 586481"/>
              <a:gd name="connsiteY521" fmla="*/ 461005 h 526850"/>
              <a:gd name="connsiteX522" fmla="*/ 400459 w 586481"/>
              <a:gd name="connsiteY522" fmla="*/ 463512 h 526850"/>
              <a:gd name="connsiteX523" fmla="*/ 408211 w 586481"/>
              <a:gd name="connsiteY523" fmla="*/ 463512 h 526850"/>
              <a:gd name="connsiteX524" fmla="*/ 413376 w 586481"/>
              <a:gd name="connsiteY524" fmla="*/ 468521 h 526850"/>
              <a:gd name="connsiteX525" fmla="*/ 426294 w 586481"/>
              <a:gd name="connsiteY525" fmla="*/ 471027 h 526850"/>
              <a:gd name="connsiteX526" fmla="*/ 431460 w 586481"/>
              <a:gd name="connsiteY526" fmla="*/ 471027 h 526850"/>
              <a:gd name="connsiteX527" fmla="*/ 428879 w 586481"/>
              <a:gd name="connsiteY527" fmla="*/ 466014 h 526850"/>
              <a:gd name="connsiteX528" fmla="*/ 421128 w 586481"/>
              <a:gd name="connsiteY528" fmla="*/ 461005 h 526850"/>
              <a:gd name="connsiteX529" fmla="*/ 410791 w 586481"/>
              <a:gd name="connsiteY529" fmla="*/ 455996 h 526850"/>
              <a:gd name="connsiteX530" fmla="*/ 403040 w 586481"/>
              <a:gd name="connsiteY530" fmla="*/ 450983 h 526850"/>
              <a:gd name="connsiteX531" fmla="*/ 397874 w 586481"/>
              <a:gd name="connsiteY531" fmla="*/ 445974 h 526850"/>
              <a:gd name="connsiteX532" fmla="*/ 390123 w 586481"/>
              <a:gd name="connsiteY532" fmla="*/ 440960 h 526850"/>
              <a:gd name="connsiteX533" fmla="*/ 377205 w 586481"/>
              <a:gd name="connsiteY533" fmla="*/ 435951 h 526850"/>
              <a:gd name="connsiteX534" fmla="*/ 366873 w 586481"/>
              <a:gd name="connsiteY534" fmla="*/ 425929 h 526850"/>
              <a:gd name="connsiteX535" fmla="*/ 356537 w 586481"/>
              <a:gd name="connsiteY535" fmla="*/ 418413 h 526850"/>
              <a:gd name="connsiteX536" fmla="*/ 351371 w 586481"/>
              <a:gd name="connsiteY536" fmla="*/ 415906 h 526850"/>
              <a:gd name="connsiteX537" fmla="*/ 341034 w 586481"/>
              <a:gd name="connsiteY537" fmla="*/ 413400 h 526850"/>
              <a:gd name="connsiteX538" fmla="*/ 330702 w 586481"/>
              <a:gd name="connsiteY538" fmla="*/ 410897 h 526850"/>
              <a:gd name="connsiteX539" fmla="*/ 325531 w 586481"/>
              <a:gd name="connsiteY539" fmla="*/ 410897 h 526850"/>
              <a:gd name="connsiteX540" fmla="*/ 320365 w 586481"/>
              <a:gd name="connsiteY540" fmla="*/ 408391 h 526850"/>
              <a:gd name="connsiteX541" fmla="*/ 315200 w 586481"/>
              <a:gd name="connsiteY541" fmla="*/ 405884 h 526850"/>
              <a:gd name="connsiteX542" fmla="*/ 307448 w 586481"/>
              <a:gd name="connsiteY542" fmla="*/ 405884 h 526850"/>
              <a:gd name="connsiteX543" fmla="*/ 297112 w 586481"/>
              <a:gd name="connsiteY543" fmla="*/ 408391 h 526850"/>
              <a:gd name="connsiteX544" fmla="*/ 291946 w 586481"/>
              <a:gd name="connsiteY544" fmla="*/ 410897 h 526850"/>
              <a:gd name="connsiteX545" fmla="*/ 284194 w 586481"/>
              <a:gd name="connsiteY545" fmla="*/ 410897 h 526850"/>
              <a:gd name="connsiteX546" fmla="*/ 279028 w 586481"/>
              <a:gd name="connsiteY546" fmla="*/ 410897 h 526850"/>
              <a:gd name="connsiteX547" fmla="*/ 276443 w 586481"/>
              <a:gd name="connsiteY547" fmla="*/ 413400 h 526850"/>
              <a:gd name="connsiteX548" fmla="*/ 271277 w 586481"/>
              <a:gd name="connsiteY548" fmla="*/ 413400 h 526850"/>
              <a:gd name="connsiteX549" fmla="*/ 263526 w 586481"/>
              <a:gd name="connsiteY549" fmla="*/ 410897 h 526850"/>
              <a:gd name="connsiteX550" fmla="*/ 263526 w 586481"/>
              <a:gd name="connsiteY550" fmla="*/ 408391 h 526850"/>
              <a:gd name="connsiteX551" fmla="*/ 258360 w 586481"/>
              <a:gd name="connsiteY551" fmla="*/ 400875 h 526850"/>
              <a:gd name="connsiteX552" fmla="*/ 258360 w 586481"/>
              <a:gd name="connsiteY552" fmla="*/ 398368 h 526850"/>
              <a:gd name="connsiteX553" fmla="*/ 255774 w 586481"/>
              <a:gd name="connsiteY553" fmla="*/ 393359 h 526850"/>
              <a:gd name="connsiteX554" fmla="*/ 255774 w 586481"/>
              <a:gd name="connsiteY554" fmla="*/ 390852 h 526850"/>
              <a:gd name="connsiteX555" fmla="*/ 255774 w 586481"/>
              <a:gd name="connsiteY555" fmla="*/ 383337 h 526850"/>
              <a:gd name="connsiteX556" fmla="*/ 255774 w 586481"/>
              <a:gd name="connsiteY556" fmla="*/ 380830 h 526850"/>
              <a:gd name="connsiteX557" fmla="*/ 248023 w 586481"/>
              <a:gd name="connsiteY557" fmla="*/ 388346 h 526850"/>
              <a:gd name="connsiteX558" fmla="*/ 245443 w 586481"/>
              <a:gd name="connsiteY558" fmla="*/ 385839 h 526850"/>
              <a:gd name="connsiteX559" fmla="*/ 240272 w 586481"/>
              <a:gd name="connsiteY559" fmla="*/ 388346 h 526850"/>
              <a:gd name="connsiteX560" fmla="*/ 237691 w 586481"/>
              <a:gd name="connsiteY560" fmla="*/ 393359 h 526850"/>
              <a:gd name="connsiteX561" fmla="*/ 235106 w 586481"/>
              <a:gd name="connsiteY561" fmla="*/ 393359 h 526850"/>
              <a:gd name="connsiteX562" fmla="*/ 235106 w 586481"/>
              <a:gd name="connsiteY562" fmla="*/ 395862 h 526850"/>
              <a:gd name="connsiteX563" fmla="*/ 240272 w 586481"/>
              <a:gd name="connsiteY563" fmla="*/ 398368 h 526850"/>
              <a:gd name="connsiteX564" fmla="*/ 237691 w 586481"/>
              <a:gd name="connsiteY564" fmla="*/ 398368 h 526850"/>
              <a:gd name="connsiteX565" fmla="*/ 229940 w 586481"/>
              <a:gd name="connsiteY565" fmla="*/ 398368 h 526850"/>
              <a:gd name="connsiteX566" fmla="*/ 227354 w 586481"/>
              <a:gd name="connsiteY566" fmla="*/ 393359 h 526850"/>
              <a:gd name="connsiteX567" fmla="*/ 229940 w 586481"/>
              <a:gd name="connsiteY567" fmla="*/ 390852 h 526850"/>
              <a:gd name="connsiteX568" fmla="*/ 229940 w 586481"/>
              <a:gd name="connsiteY568" fmla="*/ 385839 h 526850"/>
              <a:gd name="connsiteX569" fmla="*/ 232525 w 586481"/>
              <a:gd name="connsiteY569" fmla="*/ 385839 h 526850"/>
              <a:gd name="connsiteX570" fmla="*/ 237691 w 586481"/>
              <a:gd name="connsiteY570" fmla="*/ 380830 h 526850"/>
              <a:gd name="connsiteX571" fmla="*/ 235106 w 586481"/>
              <a:gd name="connsiteY571" fmla="*/ 378323 h 526850"/>
              <a:gd name="connsiteX572" fmla="*/ 227354 w 586481"/>
              <a:gd name="connsiteY572" fmla="*/ 378323 h 526850"/>
              <a:gd name="connsiteX573" fmla="*/ 227354 w 586481"/>
              <a:gd name="connsiteY573" fmla="*/ 375821 h 526850"/>
              <a:gd name="connsiteX574" fmla="*/ 227354 w 586481"/>
              <a:gd name="connsiteY574" fmla="*/ 370808 h 526850"/>
              <a:gd name="connsiteX575" fmla="*/ 219603 w 586481"/>
              <a:gd name="connsiteY575" fmla="*/ 370808 h 526850"/>
              <a:gd name="connsiteX576" fmla="*/ 217023 w 586481"/>
              <a:gd name="connsiteY576" fmla="*/ 368301 h 526850"/>
              <a:gd name="connsiteX577" fmla="*/ 214437 w 586481"/>
              <a:gd name="connsiteY577" fmla="*/ 365799 h 526850"/>
              <a:gd name="connsiteX578" fmla="*/ 209271 w 586481"/>
              <a:gd name="connsiteY578" fmla="*/ 368301 h 526850"/>
              <a:gd name="connsiteX579" fmla="*/ 204105 w 586481"/>
              <a:gd name="connsiteY579" fmla="*/ 370808 h 526850"/>
              <a:gd name="connsiteX580" fmla="*/ 201520 w 586481"/>
              <a:gd name="connsiteY580" fmla="*/ 368301 h 526850"/>
              <a:gd name="connsiteX581" fmla="*/ 196354 w 586481"/>
              <a:gd name="connsiteY581" fmla="*/ 365799 h 526850"/>
              <a:gd name="connsiteX582" fmla="*/ 191183 w 586481"/>
              <a:gd name="connsiteY582" fmla="*/ 365799 h 526850"/>
              <a:gd name="connsiteX583" fmla="*/ 188603 w 586481"/>
              <a:gd name="connsiteY583" fmla="*/ 368301 h 526850"/>
              <a:gd name="connsiteX584" fmla="*/ 193769 w 586481"/>
              <a:gd name="connsiteY584" fmla="*/ 368301 h 526850"/>
              <a:gd name="connsiteX585" fmla="*/ 196354 w 586481"/>
              <a:gd name="connsiteY585" fmla="*/ 370808 h 526850"/>
              <a:gd name="connsiteX586" fmla="*/ 201520 w 586481"/>
              <a:gd name="connsiteY586" fmla="*/ 370808 h 526850"/>
              <a:gd name="connsiteX587" fmla="*/ 201520 w 586481"/>
              <a:gd name="connsiteY587" fmla="*/ 375821 h 526850"/>
              <a:gd name="connsiteX588" fmla="*/ 204105 w 586481"/>
              <a:gd name="connsiteY588" fmla="*/ 380830 h 526850"/>
              <a:gd name="connsiteX589" fmla="*/ 206686 w 586481"/>
              <a:gd name="connsiteY589" fmla="*/ 383337 h 526850"/>
              <a:gd name="connsiteX590" fmla="*/ 209271 w 586481"/>
              <a:gd name="connsiteY590" fmla="*/ 385839 h 526850"/>
              <a:gd name="connsiteX591" fmla="*/ 217023 w 586481"/>
              <a:gd name="connsiteY591" fmla="*/ 388346 h 526850"/>
              <a:gd name="connsiteX592" fmla="*/ 217023 w 586481"/>
              <a:gd name="connsiteY592" fmla="*/ 393359 h 526850"/>
              <a:gd name="connsiteX593" fmla="*/ 211857 w 586481"/>
              <a:gd name="connsiteY593" fmla="*/ 393359 h 526850"/>
              <a:gd name="connsiteX594" fmla="*/ 206686 w 586481"/>
              <a:gd name="connsiteY594" fmla="*/ 390852 h 526850"/>
              <a:gd name="connsiteX595" fmla="*/ 204105 w 586481"/>
              <a:gd name="connsiteY595" fmla="*/ 388346 h 526850"/>
              <a:gd name="connsiteX596" fmla="*/ 201520 w 586481"/>
              <a:gd name="connsiteY596" fmla="*/ 385839 h 526850"/>
              <a:gd name="connsiteX597" fmla="*/ 196354 w 586481"/>
              <a:gd name="connsiteY597" fmla="*/ 383337 h 526850"/>
              <a:gd name="connsiteX598" fmla="*/ 193769 w 586481"/>
              <a:gd name="connsiteY598" fmla="*/ 378323 h 526850"/>
              <a:gd name="connsiteX599" fmla="*/ 196354 w 586481"/>
              <a:gd name="connsiteY599" fmla="*/ 375821 h 526850"/>
              <a:gd name="connsiteX600" fmla="*/ 193769 w 586481"/>
              <a:gd name="connsiteY600" fmla="*/ 373314 h 526850"/>
              <a:gd name="connsiteX601" fmla="*/ 193769 w 586481"/>
              <a:gd name="connsiteY601" fmla="*/ 375821 h 526850"/>
              <a:gd name="connsiteX602" fmla="*/ 183437 w 586481"/>
              <a:gd name="connsiteY602" fmla="*/ 373314 h 526850"/>
              <a:gd name="connsiteX603" fmla="*/ 183437 w 586481"/>
              <a:gd name="connsiteY603" fmla="*/ 368301 h 526850"/>
              <a:gd name="connsiteX604" fmla="*/ 180851 w 586481"/>
              <a:gd name="connsiteY604" fmla="*/ 365799 h 526850"/>
              <a:gd name="connsiteX605" fmla="*/ 175686 w 586481"/>
              <a:gd name="connsiteY605" fmla="*/ 365799 h 526850"/>
              <a:gd name="connsiteX606" fmla="*/ 173100 w 586481"/>
              <a:gd name="connsiteY606" fmla="*/ 360785 h 526850"/>
              <a:gd name="connsiteX607" fmla="*/ 173100 w 586481"/>
              <a:gd name="connsiteY607" fmla="*/ 355776 h 526850"/>
              <a:gd name="connsiteX608" fmla="*/ 180851 w 586481"/>
              <a:gd name="connsiteY608" fmla="*/ 358283 h 526850"/>
              <a:gd name="connsiteX609" fmla="*/ 186017 w 586481"/>
              <a:gd name="connsiteY609" fmla="*/ 368301 h 526850"/>
              <a:gd name="connsiteX610" fmla="*/ 186017 w 586481"/>
              <a:gd name="connsiteY610" fmla="*/ 363292 h 526850"/>
              <a:gd name="connsiteX611" fmla="*/ 191183 w 586481"/>
              <a:gd name="connsiteY611" fmla="*/ 363292 h 526850"/>
              <a:gd name="connsiteX612" fmla="*/ 196354 w 586481"/>
              <a:gd name="connsiteY612" fmla="*/ 363292 h 526850"/>
              <a:gd name="connsiteX613" fmla="*/ 204105 w 586481"/>
              <a:gd name="connsiteY613" fmla="*/ 365799 h 526850"/>
              <a:gd name="connsiteX614" fmla="*/ 206686 w 586481"/>
              <a:gd name="connsiteY614" fmla="*/ 365799 h 526850"/>
              <a:gd name="connsiteX615" fmla="*/ 206686 w 586481"/>
              <a:gd name="connsiteY615" fmla="*/ 358283 h 526850"/>
              <a:gd name="connsiteX616" fmla="*/ 204105 w 586481"/>
              <a:gd name="connsiteY616" fmla="*/ 358283 h 526850"/>
              <a:gd name="connsiteX617" fmla="*/ 204105 w 586481"/>
              <a:gd name="connsiteY617" fmla="*/ 360785 h 526850"/>
              <a:gd name="connsiteX618" fmla="*/ 196354 w 586481"/>
              <a:gd name="connsiteY618" fmla="*/ 360785 h 526850"/>
              <a:gd name="connsiteX619" fmla="*/ 193769 w 586481"/>
              <a:gd name="connsiteY619" fmla="*/ 355776 h 526850"/>
              <a:gd name="connsiteX620" fmla="*/ 188603 w 586481"/>
              <a:gd name="connsiteY620" fmla="*/ 353270 h 526850"/>
              <a:gd name="connsiteX621" fmla="*/ 188603 w 586481"/>
              <a:gd name="connsiteY621" fmla="*/ 348260 h 526850"/>
              <a:gd name="connsiteX622" fmla="*/ 196354 w 586481"/>
              <a:gd name="connsiteY622" fmla="*/ 353270 h 526850"/>
              <a:gd name="connsiteX623" fmla="*/ 198935 w 586481"/>
              <a:gd name="connsiteY623" fmla="*/ 353270 h 526850"/>
              <a:gd name="connsiteX624" fmla="*/ 196354 w 586481"/>
              <a:gd name="connsiteY624" fmla="*/ 350763 h 526850"/>
              <a:gd name="connsiteX625" fmla="*/ 188603 w 586481"/>
              <a:gd name="connsiteY625" fmla="*/ 345754 h 526850"/>
              <a:gd name="connsiteX626" fmla="*/ 180851 w 586481"/>
              <a:gd name="connsiteY626" fmla="*/ 338238 h 526850"/>
              <a:gd name="connsiteX627" fmla="*/ 178266 w 586481"/>
              <a:gd name="connsiteY627" fmla="*/ 330722 h 526850"/>
              <a:gd name="connsiteX628" fmla="*/ 175686 w 586481"/>
              <a:gd name="connsiteY628" fmla="*/ 330722 h 526850"/>
              <a:gd name="connsiteX629" fmla="*/ 175686 w 586481"/>
              <a:gd name="connsiteY629" fmla="*/ 325709 h 526850"/>
              <a:gd name="connsiteX630" fmla="*/ 175686 w 586481"/>
              <a:gd name="connsiteY630" fmla="*/ 320700 h 526850"/>
              <a:gd name="connsiteX631" fmla="*/ 178266 w 586481"/>
              <a:gd name="connsiteY631" fmla="*/ 318193 h 526850"/>
              <a:gd name="connsiteX632" fmla="*/ 178266 w 586481"/>
              <a:gd name="connsiteY632" fmla="*/ 315686 h 526850"/>
              <a:gd name="connsiteX633" fmla="*/ 178266 w 586481"/>
              <a:gd name="connsiteY633" fmla="*/ 313184 h 526850"/>
              <a:gd name="connsiteX634" fmla="*/ 175686 w 586481"/>
              <a:gd name="connsiteY634" fmla="*/ 315686 h 526850"/>
              <a:gd name="connsiteX635" fmla="*/ 173100 w 586481"/>
              <a:gd name="connsiteY635" fmla="*/ 315686 h 526850"/>
              <a:gd name="connsiteX636" fmla="*/ 170515 w 586481"/>
              <a:gd name="connsiteY636" fmla="*/ 315686 h 526850"/>
              <a:gd name="connsiteX637" fmla="*/ 167934 w 586481"/>
              <a:gd name="connsiteY637" fmla="*/ 318193 h 526850"/>
              <a:gd name="connsiteX638" fmla="*/ 160183 w 586481"/>
              <a:gd name="connsiteY638" fmla="*/ 315686 h 526850"/>
              <a:gd name="connsiteX639" fmla="*/ 162763 w 586481"/>
              <a:gd name="connsiteY639" fmla="*/ 310677 h 526850"/>
              <a:gd name="connsiteX640" fmla="*/ 167934 w 586481"/>
              <a:gd name="connsiteY640" fmla="*/ 310677 h 526850"/>
              <a:gd name="connsiteX641" fmla="*/ 175686 w 586481"/>
              <a:gd name="connsiteY641" fmla="*/ 313184 h 526850"/>
              <a:gd name="connsiteX642" fmla="*/ 170515 w 586481"/>
              <a:gd name="connsiteY642" fmla="*/ 310677 h 526850"/>
              <a:gd name="connsiteX643" fmla="*/ 170515 w 586481"/>
              <a:gd name="connsiteY643" fmla="*/ 305664 h 526850"/>
              <a:gd name="connsiteX644" fmla="*/ 167934 w 586481"/>
              <a:gd name="connsiteY644" fmla="*/ 303162 h 526850"/>
              <a:gd name="connsiteX645" fmla="*/ 162763 w 586481"/>
              <a:gd name="connsiteY645" fmla="*/ 300655 h 526850"/>
              <a:gd name="connsiteX646" fmla="*/ 155017 w 586481"/>
              <a:gd name="connsiteY646" fmla="*/ 298148 h 526850"/>
              <a:gd name="connsiteX647" fmla="*/ 149846 w 586481"/>
              <a:gd name="connsiteY647" fmla="*/ 290633 h 526850"/>
              <a:gd name="connsiteX648" fmla="*/ 157597 w 586481"/>
              <a:gd name="connsiteY648" fmla="*/ 288126 h 526850"/>
              <a:gd name="connsiteX649" fmla="*/ 147266 w 586481"/>
              <a:gd name="connsiteY649" fmla="*/ 285624 h 526850"/>
              <a:gd name="connsiteX650" fmla="*/ 147266 w 586481"/>
              <a:gd name="connsiteY650" fmla="*/ 280610 h 526850"/>
              <a:gd name="connsiteX651" fmla="*/ 142095 w 586481"/>
              <a:gd name="connsiteY651" fmla="*/ 278104 h 526850"/>
              <a:gd name="connsiteX652" fmla="*/ 134343 w 586481"/>
              <a:gd name="connsiteY652" fmla="*/ 273095 h 526850"/>
              <a:gd name="connsiteX653" fmla="*/ 131763 w 586481"/>
              <a:gd name="connsiteY653" fmla="*/ 265579 h 526850"/>
              <a:gd name="connsiteX654" fmla="*/ 136929 w 586481"/>
              <a:gd name="connsiteY654" fmla="*/ 270588 h 526850"/>
              <a:gd name="connsiteX655" fmla="*/ 144680 w 586481"/>
              <a:gd name="connsiteY655" fmla="*/ 273095 h 526850"/>
              <a:gd name="connsiteX656" fmla="*/ 152432 w 586481"/>
              <a:gd name="connsiteY656" fmla="*/ 278104 h 526850"/>
              <a:gd name="connsiteX657" fmla="*/ 157597 w 586481"/>
              <a:gd name="connsiteY657" fmla="*/ 280610 h 526850"/>
              <a:gd name="connsiteX658" fmla="*/ 160183 w 586481"/>
              <a:gd name="connsiteY658" fmla="*/ 285624 h 526850"/>
              <a:gd name="connsiteX659" fmla="*/ 165349 w 586481"/>
              <a:gd name="connsiteY659" fmla="*/ 293139 h 526850"/>
              <a:gd name="connsiteX660" fmla="*/ 170515 w 586481"/>
              <a:gd name="connsiteY660" fmla="*/ 298148 h 526850"/>
              <a:gd name="connsiteX661" fmla="*/ 170515 w 586481"/>
              <a:gd name="connsiteY661" fmla="*/ 298148 h 526850"/>
              <a:gd name="connsiteX662" fmla="*/ 170515 w 586481"/>
              <a:gd name="connsiteY662" fmla="*/ 298148 h 526850"/>
              <a:gd name="connsiteX663" fmla="*/ 173100 w 586481"/>
              <a:gd name="connsiteY663" fmla="*/ 300655 h 526850"/>
              <a:gd name="connsiteX664" fmla="*/ 178266 w 586481"/>
              <a:gd name="connsiteY664" fmla="*/ 305664 h 526850"/>
              <a:gd name="connsiteX665" fmla="*/ 193769 w 586481"/>
              <a:gd name="connsiteY665" fmla="*/ 310677 h 526850"/>
              <a:gd name="connsiteX666" fmla="*/ 196354 w 586481"/>
              <a:gd name="connsiteY666" fmla="*/ 315686 h 526850"/>
              <a:gd name="connsiteX667" fmla="*/ 202489 w 586481"/>
              <a:gd name="connsiteY667" fmla="*/ 318193 h 526850"/>
              <a:gd name="connsiteX668" fmla="*/ 210900 w 586481"/>
              <a:gd name="connsiteY668" fmla="*/ 319958 h 526850"/>
              <a:gd name="connsiteX669" fmla="*/ 211857 w 586481"/>
              <a:gd name="connsiteY669" fmla="*/ 320700 h 526850"/>
              <a:gd name="connsiteX670" fmla="*/ 214437 w 586481"/>
              <a:gd name="connsiteY670" fmla="*/ 320700 h 526850"/>
              <a:gd name="connsiteX671" fmla="*/ 210900 w 586481"/>
              <a:gd name="connsiteY671" fmla="*/ 319958 h 526850"/>
              <a:gd name="connsiteX672" fmla="*/ 207012 w 586481"/>
              <a:gd name="connsiteY672" fmla="*/ 316942 h 526850"/>
              <a:gd name="connsiteX673" fmla="*/ 204105 w 586481"/>
              <a:gd name="connsiteY673" fmla="*/ 313184 h 526850"/>
              <a:gd name="connsiteX674" fmla="*/ 186017 w 586481"/>
              <a:gd name="connsiteY674" fmla="*/ 303162 h 526850"/>
              <a:gd name="connsiteX675" fmla="*/ 180205 w 586481"/>
              <a:gd name="connsiteY675" fmla="*/ 300655 h 526850"/>
              <a:gd name="connsiteX676" fmla="*/ 170515 w 586481"/>
              <a:gd name="connsiteY676" fmla="*/ 298148 h 526850"/>
              <a:gd name="connsiteX677" fmla="*/ 170515 w 586481"/>
              <a:gd name="connsiteY677" fmla="*/ 298148 h 526850"/>
              <a:gd name="connsiteX678" fmla="*/ 166964 w 586481"/>
              <a:gd name="connsiteY678" fmla="*/ 292199 h 526850"/>
              <a:gd name="connsiteX679" fmla="*/ 165349 w 586481"/>
              <a:gd name="connsiteY679" fmla="*/ 288126 h 526850"/>
              <a:gd name="connsiteX680" fmla="*/ 157597 w 586481"/>
              <a:gd name="connsiteY680" fmla="*/ 280610 h 526850"/>
              <a:gd name="connsiteX681" fmla="*/ 144680 w 586481"/>
              <a:gd name="connsiteY681" fmla="*/ 260565 h 526850"/>
              <a:gd name="connsiteX682" fmla="*/ 144680 w 586481"/>
              <a:gd name="connsiteY682" fmla="*/ 253050 h 526850"/>
              <a:gd name="connsiteX683" fmla="*/ 144680 w 586481"/>
              <a:gd name="connsiteY683" fmla="*/ 243027 h 526850"/>
              <a:gd name="connsiteX684" fmla="*/ 144680 w 586481"/>
              <a:gd name="connsiteY684" fmla="*/ 230503 h 526850"/>
              <a:gd name="connsiteX685" fmla="*/ 142095 w 586481"/>
              <a:gd name="connsiteY685" fmla="*/ 225489 h 526850"/>
              <a:gd name="connsiteX686" fmla="*/ 134343 w 586481"/>
              <a:gd name="connsiteY686" fmla="*/ 215467 h 526850"/>
              <a:gd name="connsiteX687" fmla="*/ 131763 w 586481"/>
              <a:gd name="connsiteY687" fmla="*/ 210458 h 526850"/>
              <a:gd name="connsiteX688" fmla="*/ 124012 w 586481"/>
              <a:gd name="connsiteY688" fmla="*/ 207951 h 526850"/>
              <a:gd name="connsiteX689" fmla="*/ 118846 w 586481"/>
              <a:gd name="connsiteY689" fmla="*/ 210458 h 526850"/>
              <a:gd name="connsiteX690" fmla="*/ 118846 w 586481"/>
              <a:gd name="connsiteY690" fmla="*/ 215467 h 526850"/>
              <a:gd name="connsiteX691" fmla="*/ 121426 w 586481"/>
              <a:gd name="connsiteY691" fmla="*/ 215467 h 526850"/>
              <a:gd name="connsiteX692" fmla="*/ 126597 w 586481"/>
              <a:gd name="connsiteY692" fmla="*/ 217973 h 526850"/>
              <a:gd name="connsiteX693" fmla="*/ 134343 w 586481"/>
              <a:gd name="connsiteY693" fmla="*/ 227996 h 526850"/>
              <a:gd name="connsiteX694" fmla="*/ 131763 w 586481"/>
              <a:gd name="connsiteY694" fmla="*/ 230503 h 526850"/>
              <a:gd name="connsiteX695" fmla="*/ 126597 w 586481"/>
              <a:gd name="connsiteY695" fmla="*/ 233005 h 526850"/>
              <a:gd name="connsiteX696" fmla="*/ 121426 w 586481"/>
              <a:gd name="connsiteY696" fmla="*/ 233005 h 526850"/>
              <a:gd name="connsiteX697" fmla="*/ 116260 w 586481"/>
              <a:gd name="connsiteY697" fmla="*/ 230503 h 526850"/>
              <a:gd name="connsiteX698" fmla="*/ 113675 w 586481"/>
              <a:gd name="connsiteY698" fmla="*/ 222987 h 526850"/>
              <a:gd name="connsiteX699" fmla="*/ 111094 w 586481"/>
              <a:gd name="connsiteY699" fmla="*/ 222987 h 526850"/>
              <a:gd name="connsiteX700" fmla="*/ 103343 w 586481"/>
              <a:gd name="connsiteY700" fmla="*/ 225489 h 526850"/>
              <a:gd name="connsiteX701" fmla="*/ 98177 w 586481"/>
              <a:gd name="connsiteY701" fmla="*/ 220480 h 526850"/>
              <a:gd name="connsiteX702" fmla="*/ 98177 w 586481"/>
              <a:gd name="connsiteY702" fmla="*/ 215467 h 526850"/>
              <a:gd name="connsiteX703" fmla="*/ 103343 w 586481"/>
              <a:gd name="connsiteY703" fmla="*/ 210458 h 526850"/>
              <a:gd name="connsiteX704" fmla="*/ 103343 w 586481"/>
              <a:gd name="connsiteY704" fmla="*/ 207951 h 526850"/>
              <a:gd name="connsiteX705" fmla="*/ 105928 w 586481"/>
              <a:gd name="connsiteY705" fmla="*/ 200435 h 526850"/>
              <a:gd name="connsiteX706" fmla="*/ 105928 w 586481"/>
              <a:gd name="connsiteY706" fmla="*/ 195426 h 526850"/>
              <a:gd name="connsiteX707" fmla="*/ 103343 w 586481"/>
              <a:gd name="connsiteY707" fmla="*/ 190413 h 526850"/>
              <a:gd name="connsiteX708" fmla="*/ 82675 w 586481"/>
              <a:gd name="connsiteY708" fmla="*/ 182897 h 526850"/>
              <a:gd name="connsiteX709" fmla="*/ 77509 w 586481"/>
              <a:gd name="connsiteY709" fmla="*/ 192920 h 526850"/>
              <a:gd name="connsiteX710" fmla="*/ 77509 w 586481"/>
              <a:gd name="connsiteY710" fmla="*/ 202942 h 526850"/>
              <a:gd name="connsiteX711" fmla="*/ 74923 w 586481"/>
              <a:gd name="connsiteY711" fmla="*/ 210458 h 526850"/>
              <a:gd name="connsiteX712" fmla="*/ 72338 w 586481"/>
              <a:gd name="connsiteY712" fmla="*/ 217973 h 526850"/>
              <a:gd name="connsiteX713" fmla="*/ 69757 w 586481"/>
              <a:gd name="connsiteY713" fmla="*/ 222987 h 526850"/>
              <a:gd name="connsiteX714" fmla="*/ 72338 w 586481"/>
              <a:gd name="connsiteY714" fmla="*/ 230503 h 526850"/>
              <a:gd name="connsiteX715" fmla="*/ 69757 w 586481"/>
              <a:gd name="connsiteY715" fmla="*/ 235512 h 526850"/>
              <a:gd name="connsiteX716" fmla="*/ 67172 w 586481"/>
              <a:gd name="connsiteY716" fmla="*/ 233005 h 526850"/>
              <a:gd name="connsiteX717" fmla="*/ 59421 w 586481"/>
              <a:gd name="connsiteY717" fmla="*/ 233005 h 526850"/>
              <a:gd name="connsiteX718" fmla="*/ 64586 w 586481"/>
              <a:gd name="connsiteY718" fmla="*/ 240525 h 526850"/>
              <a:gd name="connsiteX719" fmla="*/ 59421 w 586481"/>
              <a:gd name="connsiteY719" fmla="*/ 243027 h 526850"/>
              <a:gd name="connsiteX720" fmla="*/ 56835 w 586481"/>
              <a:gd name="connsiteY720" fmla="*/ 245534 h 526850"/>
              <a:gd name="connsiteX721" fmla="*/ 56835 w 586481"/>
              <a:gd name="connsiteY721" fmla="*/ 253050 h 526850"/>
              <a:gd name="connsiteX722" fmla="*/ 51669 w 586481"/>
              <a:gd name="connsiteY722" fmla="*/ 258063 h 526850"/>
              <a:gd name="connsiteX723" fmla="*/ 46503 w 586481"/>
              <a:gd name="connsiteY723" fmla="*/ 258063 h 526850"/>
              <a:gd name="connsiteX724" fmla="*/ 43918 w 586481"/>
              <a:gd name="connsiteY724" fmla="*/ 255556 h 526850"/>
              <a:gd name="connsiteX725" fmla="*/ 41337 w 586481"/>
              <a:gd name="connsiteY725" fmla="*/ 253050 h 526850"/>
              <a:gd name="connsiteX726" fmla="*/ 38752 w 586481"/>
              <a:gd name="connsiteY726" fmla="*/ 250547 h 526850"/>
              <a:gd name="connsiteX727" fmla="*/ 36167 w 586481"/>
              <a:gd name="connsiteY727" fmla="*/ 245534 h 526850"/>
              <a:gd name="connsiteX728" fmla="*/ 33586 w 586481"/>
              <a:gd name="connsiteY728" fmla="*/ 243027 h 526850"/>
              <a:gd name="connsiteX729" fmla="*/ 31001 w 586481"/>
              <a:gd name="connsiteY729" fmla="*/ 238018 h 526850"/>
              <a:gd name="connsiteX730" fmla="*/ 28415 w 586481"/>
              <a:gd name="connsiteY730" fmla="*/ 233005 h 526850"/>
              <a:gd name="connsiteX731" fmla="*/ 25835 w 586481"/>
              <a:gd name="connsiteY731" fmla="*/ 230503 h 526850"/>
              <a:gd name="connsiteX732" fmla="*/ 20669 w 586481"/>
              <a:gd name="connsiteY732" fmla="*/ 225489 h 526850"/>
              <a:gd name="connsiteX733" fmla="*/ 20669 w 586481"/>
              <a:gd name="connsiteY733" fmla="*/ 220480 h 526850"/>
              <a:gd name="connsiteX734" fmla="*/ 15498 w 586481"/>
              <a:gd name="connsiteY734" fmla="*/ 215467 h 526850"/>
              <a:gd name="connsiteX735" fmla="*/ 15498 w 586481"/>
              <a:gd name="connsiteY735" fmla="*/ 210458 h 526850"/>
              <a:gd name="connsiteX736" fmla="*/ 12917 w 586481"/>
              <a:gd name="connsiteY736" fmla="*/ 205449 h 526850"/>
              <a:gd name="connsiteX737" fmla="*/ 12917 w 586481"/>
              <a:gd name="connsiteY737" fmla="*/ 200435 h 526850"/>
              <a:gd name="connsiteX738" fmla="*/ 12917 w 586481"/>
              <a:gd name="connsiteY738" fmla="*/ 197929 h 526850"/>
              <a:gd name="connsiteX739" fmla="*/ 10332 w 586481"/>
              <a:gd name="connsiteY739" fmla="*/ 192920 h 526850"/>
              <a:gd name="connsiteX740" fmla="*/ 7747 w 586481"/>
              <a:gd name="connsiteY740" fmla="*/ 192920 h 526850"/>
              <a:gd name="connsiteX741" fmla="*/ 7747 w 586481"/>
              <a:gd name="connsiteY741" fmla="*/ 187911 h 526850"/>
              <a:gd name="connsiteX742" fmla="*/ 5166 w 586481"/>
              <a:gd name="connsiteY742" fmla="*/ 182897 h 526850"/>
              <a:gd name="connsiteX743" fmla="*/ 2581 w 586481"/>
              <a:gd name="connsiteY743" fmla="*/ 180390 h 526850"/>
              <a:gd name="connsiteX744" fmla="*/ 5166 w 586481"/>
              <a:gd name="connsiteY744" fmla="*/ 177888 h 526850"/>
              <a:gd name="connsiteX745" fmla="*/ 0 w 586481"/>
              <a:gd name="connsiteY745" fmla="*/ 167866 h 526850"/>
              <a:gd name="connsiteX746" fmla="*/ 7747 w 586481"/>
              <a:gd name="connsiteY746" fmla="*/ 162852 h 526850"/>
              <a:gd name="connsiteX747" fmla="*/ 7747 w 586481"/>
              <a:gd name="connsiteY747" fmla="*/ 165359 h 526850"/>
              <a:gd name="connsiteX748" fmla="*/ 7747 w 586481"/>
              <a:gd name="connsiteY748" fmla="*/ 167866 h 526850"/>
              <a:gd name="connsiteX749" fmla="*/ 10332 w 586481"/>
              <a:gd name="connsiteY749" fmla="*/ 167866 h 526850"/>
              <a:gd name="connsiteX750" fmla="*/ 18083 w 586481"/>
              <a:gd name="connsiteY750" fmla="*/ 170368 h 526850"/>
              <a:gd name="connsiteX751" fmla="*/ 20669 w 586481"/>
              <a:gd name="connsiteY751" fmla="*/ 167866 h 526850"/>
              <a:gd name="connsiteX752" fmla="*/ 28415 w 586481"/>
              <a:gd name="connsiteY752" fmla="*/ 170368 h 526850"/>
              <a:gd name="connsiteX753" fmla="*/ 33586 w 586481"/>
              <a:gd name="connsiteY753" fmla="*/ 172875 h 526850"/>
              <a:gd name="connsiteX754" fmla="*/ 38752 w 586481"/>
              <a:gd name="connsiteY754" fmla="*/ 172875 h 526850"/>
              <a:gd name="connsiteX755" fmla="*/ 41337 w 586481"/>
              <a:gd name="connsiteY755" fmla="*/ 172875 h 526850"/>
              <a:gd name="connsiteX756" fmla="*/ 41337 w 586481"/>
              <a:gd name="connsiteY756" fmla="*/ 170368 h 526850"/>
              <a:gd name="connsiteX757" fmla="*/ 46503 w 586481"/>
              <a:gd name="connsiteY757" fmla="*/ 167866 h 526850"/>
              <a:gd name="connsiteX758" fmla="*/ 49089 w 586481"/>
              <a:gd name="connsiteY758" fmla="*/ 167866 h 526850"/>
              <a:gd name="connsiteX759" fmla="*/ 49089 w 586481"/>
              <a:gd name="connsiteY759" fmla="*/ 162852 h 526850"/>
              <a:gd name="connsiteX760" fmla="*/ 46503 w 586481"/>
              <a:gd name="connsiteY760" fmla="*/ 162852 h 526850"/>
              <a:gd name="connsiteX761" fmla="*/ 46503 w 586481"/>
              <a:gd name="connsiteY761" fmla="*/ 160350 h 526850"/>
              <a:gd name="connsiteX762" fmla="*/ 51669 w 586481"/>
              <a:gd name="connsiteY762" fmla="*/ 160350 h 526850"/>
              <a:gd name="connsiteX763" fmla="*/ 54255 w 586481"/>
              <a:gd name="connsiteY763" fmla="*/ 160350 h 526850"/>
              <a:gd name="connsiteX764" fmla="*/ 59421 w 586481"/>
              <a:gd name="connsiteY764" fmla="*/ 162852 h 526850"/>
              <a:gd name="connsiteX765" fmla="*/ 64586 w 586481"/>
              <a:gd name="connsiteY765" fmla="*/ 162852 h 526850"/>
              <a:gd name="connsiteX766" fmla="*/ 67172 w 586481"/>
              <a:gd name="connsiteY766" fmla="*/ 162852 h 526850"/>
              <a:gd name="connsiteX767" fmla="*/ 72338 w 586481"/>
              <a:gd name="connsiteY767" fmla="*/ 157843 h 526850"/>
              <a:gd name="connsiteX768" fmla="*/ 80089 w 586481"/>
              <a:gd name="connsiteY768" fmla="*/ 160350 h 526850"/>
              <a:gd name="connsiteX769" fmla="*/ 85255 w 586481"/>
              <a:gd name="connsiteY769" fmla="*/ 160350 h 526850"/>
              <a:gd name="connsiteX770" fmla="*/ 90426 w 586481"/>
              <a:gd name="connsiteY770" fmla="*/ 155337 h 526850"/>
              <a:gd name="connsiteX771" fmla="*/ 95592 w 586481"/>
              <a:gd name="connsiteY771" fmla="*/ 152830 h 526850"/>
              <a:gd name="connsiteX772" fmla="*/ 98177 w 586481"/>
              <a:gd name="connsiteY772" fmla="*/ 150328 h 526850"/>
              <a:gd name="connsiteX773" fmla="*/ 95592 w 586481"/>
              <a:gd name="connsiteY773" fmla="*/ 147821 h 526850"/>
              <a:gd name="connsiteX774" fmla="*/ 98177 w 586481"/>
              <a:gd name="connsiteY774" fmla="*/ 142812 h 526850"/>
              <a:gd name="connsiteX775" fmla="*/ 100758 w 586481"/>
              <a:gd name="connsiteY775" fmla="*/ 137798 h 526850"/>
              <a:gd name="connsiteX776" fmla="*/ 105928 w 586481"/>
              <a:gd name="connsiteY776" fmla="*/ 135292 h 526850"/>
              <a:gd name="connsiteX777" fmla="*/ 105928 w 586481"/>
              <a:gd name="connsiteY777" fmla="*/ 132789 h 526850"/>
              <a:gd name="connsiteX778" fmla="*/ 108509 w 586481"/>
              <a:gd name="connsiteY778" fmla="*/ 137798 h 526850"/>
              <a:gd name="connsiteX779" fmla="*/ 111094 w 586481"/>
              <a:gd name="connsiteY779" fmla="*/ 142812 h 526850"/>
              <a:gd name="connsiteX780" fmla="*/ 116260 w 586481"/>
              <a:gd name="connsiteY780" fmla="*/ 145314 h 526850"/>
              <a:gd name="connsiteX781" fmla="*/ 116260 w 586481"/>
              <a:gd name="connsiteY781" fmla="*/ 147821 h 526850"/>
              <a:gd name="connsiteX782" fmla="*/ 118846 w 586481"/>
              <a:gd name="connsiteY782" fmla="*/ 150328 h 526850"/>
              <a:gd name="connsiteX783" fmla="*/ 121426 w 586481"/>
              <a:gd name="connsiteY783" fmla="*/ 152830 h 526850"/>
              <a:gd name="connsiteX784" fmla="*/ 126597 w 586481"/>
              <a:gd name="connsiteY784" fmla="*/ 155337 h 526850"/>
              <a:gd name="connsiteX785" fmla="*/ 134343 w 586481"/>
              <a:gd name="connsiteY785" fmla="*/ 160350 h 526850"/>
              <a:gd name="connsiteX786" fmla="*/ 136929 w 586481"/>
              <a:gd name="connsiteY786" fmla="*/ 157843 h 526850"/>
              <a:gd name="connsiteX787" fmla="*/ 139514 w 586481"/>
              <a:gd name="connsiteY787" fmla="*/ 155337 h 526850"/>
              <a:gd name="connsiteX788" fmla="*/ 142095 w 586481"/>
              <a:gd name="connsiteY788" fmla="*/ 150328 h 526850"/>
              <a:gd name="connsiteX789" fmla="*/ 144680 w 586481"/>
              <a:gd name="connsiteY789" fmla="*/ 152830 h 526850"/>
              <a:gd name="connsiteX790" fmla="*/ 149846 w 586481"/>
              <a:gd name="connsiteY790" fmla="*/ 152830 h 526850"/>
              <a:gd name="connsiteX791" fmla="*/ 155017 w 586481"/>
              <a:gd name="connsiteY791" fmla="*/ 152830 h 526850"/>
              <a:gd name="connsiteX792" fmla="*/ 157597 w 586481"/>
              <a:gd name="connsiteY792" fmla="*/ 155337 h 526850"/>
              <a:gd name="connsiteX793" fmla="*/ 165349 w 586481"/>
              <a:gd name="connsiteY793" fmla="*/ 160350 h 526850"/>
              <a:gd name="connsiteX794" fmla="*/ 170515 w 586481"/>
              <a:gd name="connsiteY794" fmla="*/ 160350 h 526850"/>
              <a:gd name="connsiteX795" fmla="*/ 173100 w 586481"/>
              <a:gd name="connsiteY795" fmla="*/ 155337 h 526850"/>
              <a:gd name="connsiteX796" fmla="*/ 178266 w 586481"/>
              <a:gd name="connsiteY796" fmla="*/ 155337 h 526850"/>
              <a:gd name="connsiteX797" fmla="*/ 183437 w 586481"/>
              <a:gd name="connsiteY797" fmla="*/ 152830 h 526850"/>
              <a:gd name="connsiteX798" fmla="*/ 183437 w 586481"/>
              <a:gd name="connsiteY798" fmla="*/ 150328 h 526850"/>
              <a:gd name="connsiteX799" fmla="*/ 180851 w 586481"/>
              <a:gd name="connsiteY799" fmla="*/ 147821 h 526850"/>
              <a:gd name="connsiteX800" fmla="*/ 175686 w 586481"/>
              <a:gd name="connsiteY800" fmla="*/ 142812 h 526850"/>
              <a:gd name="connsiteX801" fmla="*/ 175686 w 586481"/>
              <a:gd name="connsiteY801" fmla="*/ 140305 h 526850"/>
              <a:gd name="connsiteX802" fmla="*/ 175686 w 586481"/>
              <a:gd name="connsiteY802" fmla="*/ 135292 h 526850"/>
              <a:gd name="connsiteX803" fmla="*/ 178266 w 586481"/>
              <a:gd name="connsiteY803" fmla="*/ 132789 h 526850"/>
              <a:gd name="connsiteX804" fmla="*/ 180851 w 586481"/>
              <a:gd name="connsiteY804" fmla="*/ 130283 h 526850"/>
              <a:gd name="connsiteX805" fmla="*/ 186017 w 586481"/>
              <a:gd name="connsiteY805" fmla="*/ 130283 h 526850"/>
              <a:gd name="connsiteX806" fmla="*/ 183437 w 586481"/>
              <a:gd name="connsiteY806" fmla="*/ 125274 h 526850"/>
              <a:gd name="connsiteX807" fmla="*/ 178266 w 586481"/>
              <a:gd name="connsiteY807" fmla="*/ 120260 h 526850"/>
              <a:gd name="connsiteX808" fmla="*/ 178266 w 586481"/>
              <a:gd name="connsiteY808" fmla="*/ 122767 h 526850"/>
              <a:gd name="connsiteX809" fmla="*/ 175686 w 586481"/>
              <a:gd name="connsiteY809" fmla="*/ 122767 h 526850"/>
              <a:gd name="connsiteX810" fmla="*/ 173100 w 586481"/>
              <a:gd name="connsiteY810" fmla="*/ 120260 h 526850"/>
              <a:gd name="connsiteX811" fmla="*/ 175686 w 586481"/>
              <a:gd name="connsiteY811" fmla="*/ 115251 h 526850"/>
              <a:gd name="connsiteX812" fmla="*/ 180851 w 586481"/>
              <a:gd name="connsiteY812" fmla="*/ 112745 h 526850"/>
              <a:gd name="connsiteX813" fmla="*/ 188603 w 586481"/>
              <a:gd name="connsiteY813" fmla="*/ 110238 h 526850"/>
              <a:gd name="connsiteX814" fmla="*/ 188603 w 586481"/>
              <a:gd name="connsiteY814" fmla="*/ 105229 h 526850"/>
              <a:gd name="connsiteX815" fmla="*/ 193769 w 586481"/>
              <a:gd name="connsiteY815" fmla="*/ 107731 h 526850"/>
              <a:gd name="connsiteX816" fmla="*/ 196354 w 586481"/>
              <a:gd name="connsiteY816" fmla="*/ 102722 h 526850"/>
              <a:gd name="connsiteX817" fmla="*/ 201520 w 586481"/>
              <a:gd name="connsiteY817" fmla="*/ 102722 h 526850"/>
              <a:gd name="connsiteX818" fmla="*/ 206686 w 586481"/>
              <a:gd name="connsiteY818" fmla="*/ 102722 h 526850"/>
              <a:gd name="connsiteX819" fmla="*/ 211857 w 586481"/>
              <a:gd name="connsiteY819" fmla="*/ 100215 h 526850"/>
              <a:gd name="connsiteX820" fmla="*/ 211857 w 586481"/>
              <a:gd name="connsiteY820" fmla="*/ 97713 h 526850"/>
              <a:gd name="connsiteX821" fmla="*/ 209271 w 586481"/>
              <a:gd name="connsiteY821" fmla="*/ 92700 h 526850"/>
              <a:gd name="connsiteX822" fmla="*/ 211857 w 586481"/>
              <a:gd name="connsiteY822" fmla="*/ 90193 h 526850"/>
              <a:gd name="connsiteX823" fmla="*/ 209271 w 586481"/>
              <a:gd name="connsiteY823" fmla="*/ 82677 h 526850"/>
              <a:gd name="connsiteX824" fmla="*/ 211857 w 586481"/>
              <a:gd name="connsiteY824" fmla="*/ 75162 h 526850"/>
              <a:gd name="connsiteX825" fmla="*/ 209271 w 586481"/>
              <a:gd name="connsiteY825" fmla="*/ 72655 h 526850"/>
              <a:gd name="connsiteX826" fmla="*/ 206686 w 586481"/>
              <a:gd name="connsiteY826" fmla="*/ 70153 h 526850"/>
              <a:gd name="connsiteX827" fmla="*/ 204105 w 586481"/>
              <a:gd name="connsiteY827" fmla="*/ 67646 h 526850"/>
              <a:gd name="connsiteX828" fmla="*/ 198935 w 586481"/>
              <a:gd name="connsiteY828" fmla="*/ 65139 h 526850"/>
              <a:gd name="connsiteX829" fmla="*/ 198935 w 586481"/>
              <a:gd name="connsiteY829" fmla="*/ 57624 h 526850"/>
              <a:gd name="connsiteX830" fmla="*/ 201520 w 586481"/>
              <a:gd name="connsiteY830" fmla="*/ 55117 h 526850"/>
              <a:gd name="connsiteX831" fmla="*/ 201520 w 586481"/>
              <a:gd name="connsiteY831" fmla="*/ 50108 h 526850"/>
              <a:gd name="connsiteX832" fmla="*/ 209271 w 586481"/>
              <a:gd name="connsiteY832" fmla="*/ 47601 h 526850"/>
              <a:gd name="connsiteX833" fmla="*/ 214437 w 586481"/>
              <a:gd name="connsiteY833" fmla="*/ 47601 h 526850"/>
              <a:gd name="connsiteX834" fmla="*/ 217023 w 586481"/>
              <a:gd name="connsiteY834" fmla="*/ 42592 h 526850"/>
              <a:gd name="connsiteX835" fmla="*/ 222189 w 586481"/>
              <a:gd name="connsiteY835" fmla="*/ 40085 h 526850"/>
              <a:gd name="connsiteX836" fmla="*/ 227354 w 586481"/>
              <a:gd name="connsiteY836" fmla="*/ 40085 h 526850"/>
              <a:gd name="connsiteX837" fmla="*/ 229940 w 586481"/>
              <a:gd name="connsiteY837" fmla="*/ 37579 h 526850"/>
              <a:gd name="connsiteX838" fmla="*/ 235106 w 586481"/>
              <a:gd name="connsiteY838" fmla="*/ 35076 h 526850"/>
              <a:gd name="connsiteX839" fmla="*/ 240272 w 586481"/>
              <a:gd name="connsiteY839" fmla="*/ 32570 h 526850"/>
              <a:gd name="connsiteX840" fmla="*/ 242857 w 586481"/>
              <a:gd name="connsiteY840" fmla="*/ 27556 h 526850"/>
              <a:gd name="connsiteX841" fmla="*/ 242857 w 586481"/>
              <a:gd name="connsiteY841" fmla="*/ 22547 h 526850"/>
              <a:gd name="connsiteX842" fmla="*/ 248023 w 586481"/>
              <a:gd name="connsiteY842" fmla="*/ 20041 h 526850"/>
              <a:gd name="connsiteX843" fmla="*/ 250608 w 586481"/>
              <a:gd name="connsiteY843" fmla="*/ 17538 h 526850"/>
              <a:gd name="connsiteX844" fmla="*/ 255774 w 586481"/>
              <a:gd name="connsiteY844" fmla="*/ 20041 h 526850"/>
              <a:gd name="connsiteX845" fmla="*/ 260945 w 586481"/>
              <a:gd name="connsiteY845" fmla="*/ 12525 h 526850"/>
              <a:gd name="connsiteX846" fmla="*/ 258360 w 586481"/>
              <a:gd name="connsiteY846" fmla="*/ 10018 h 526850"/>
              <a:gd name="connsiteX847" fmla="*/ 260945 w 586481"/>
              <a:gd name="connsiteY847" fmla="*/ 7516 h 526850"/>
              <a:gd name="connsiteX848" fmla="*/ 263526 w 586481"/>
              <a:gd name="connsiteY848" fmla="*/ 2502 h 526850"/>
              <a:gd name="connsiteX849" fmla="*/ 268692 w 586481"/>
              <a:gd name="connsiteY849" fmla="*/ 0 h 52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</a:cxnLst>
            <a:rect l="l" t="t" r="r" b="b"/>
            <a:pathLst>
              <a:path w="586481" h="526850">
                <a:moveTo>
                  <a:pt x="366873" y="496081"/>
                </a:moveTo>
                <a:cubicBezTo>
                  <a:pt x="372039" y="498588"/>
                  <a:pt x="372039" y="498588"/>
                  <a:pt x="372039" y="498588"/>
                </a:cubicBezTo>
                <a:cubicBezTo>
                  <a:pt x="372039" y="498588"/>
                  <a:pt x="372039" y="501095"/>
                  <a:pt x="369454" y="501095"/>
                </a:cubicBezTo>
                <a:cubicBezTo>
                  <a:pt x="369454" y="501095"/>
                  <a:pt x="364288" y="506104"/>
                  <a:pt x="364288" y="506104"/>
                </a:cubicBezTo>
                <a:cubicBezTo>
                  <a:pt x="356537" y="501095"/>
                  <a:pt x="356537" y="501095"/>
                  <a:pt x="356537" y="501095"/>
                </a:cubicBezTo>
                <a:cubicBezTo>
                  <a:pt x="356537" y="498588"/>
                  <a:pt x="356537" y="498588"/>
                  <a:pt x="356537" y="498588"/>
                </a:cubicBezTo>
                <a:cubicBezTo>
                  <a:pt x="356537" y="498588"/>
                  <a:pt x="366873" y="496081"/>
                  <a:pt x="366873" y="496081"/>
                </a:cubicBezTo>
                <a:close/>
                <a:moveTo>
                  <a:pt x="415962" y="486059"/>
                </a:moveTo>
                <a:cubicBezTo>
                  <a:pt x="415962" y="488566"/>
                  <a:pt x="431460" y="491072"/>
                  <a:pt x="431460" y="491072"/>
                </a:cubicBezTo>
                <a:cubicBezTo>
                  <a:pt x="441796" y="491072"/>
                  <a:pt x="441796" y="491072"/>
                  <a:pt x="441796" y="491072"/>
                </a:cubicBezTo>
                <a:cubicBezTo>
                  <a:pt x="441796" y="491072"/>
                  <a:pt x="444382" y="491072"/>
                  <a:pt x="444382" y="491072"/>
                </a:cubicBezTo>
                <a:cubicBezTo>
                  <a:pt x="444382" y="491072"/>
                  <a:pt x="446962" y="491072"/>
                  <a:pt x="449548" y="493575"/>
                </a:cubicBezTo>
                <a:cubicBezTo>
                  <a:pt x="452133" y="493575"/>
                  <a:pt x="452133" y="493575"/>
                  <a:pt x="452133" y="496081"/>
                </a:cubicBezTo>
                <a:cubicBezTo>
                  <a:pt x="452133" y="496081"/>
                  <a:pt x="454714" y="498588"/>
                  <a:pt x="452133" y="498588"/>
                </a:cubicBezTo>
                <a:cubicBezTo>
                  <a:pt x="452133" y="498588"/>
                  <a:pt x="449548" y="498588"/>
                  <a:pt x="449548" y="498588"/>
                </a:cubicBezTo>
                <a:cubicBezTo>
                  <a:pt x="449548" y="498588"/>
                  <a:pt x="444382" y="496081"/>
                  <a:pt x="444382" y="496081"/>
                </a:cubicBezTo>
                <a:cubicBezTo>
                  <a:pt x="439211" y="496081"/>
                  <a:pt x="439211" y="496081"/>
                  <a:pt x="439211" y="496081"/>
                </a:cubicBezTo>
                <a:cubicBezTo>
                  <a:pt x="436630" y="496081"/>
                  <a:pt x="436630" y="496081"/>
                  <a:pt x="436630" y="496081"/>
                </a:cubicBezTo>
                <a:cubicBezTo>
                  <a:pt x="436630" y="496081"/>
                  <a:pt x="431460" y="496081"/>
                  <a:pt x="428879" y="496081"/>
                </a:cubicBezTo>
                <a:cubicBezTo>
                  <a:pt x="428879" y="496081"/>
                  <a:pt x="426294" y="493575"/>
                  <a:pt x="423713" y="493575"/>
                </a:cubicBezTo>
                <a:cubicBezTo>
                  <a:pt x="421128" y="493575"/>
                  <a:pt x="415962" y="493575"/>
                  <a:pt x="415962" y="493575"/>
                </a:cubicBezTo>
                <a:cubicBezTo>
                  <a:pt x="413376" y="493575"/>
                  <a:pt x="410791" y="491072"/>
                  <a:pt x="410791" y="491072"/>
                </a:cubicBezTo>
                <a:cubicBezTo>
                  <a:pt x="410791" y="491072"/>
                  <a:pt x="410791" y="488566"/>
                  <a:pt x="410791" y="488566"/>
                </a:cubicBezTo>
                <a:cubicBezTo>
                  <a:pt x="410791" y="488566"/>
                  <a:pt x="415962" y="486059"/>
                  <a:pt x="415962" y="486059"/>
                </a:cubicBezTo>
                <a:close/>
                <a:moveTo>
                  <a:pt x="279998" y="485121"/>
                </a:moveTo>
                <a:cubicBezTo>
                  <a:pt x="280967" y="484808"/>
                  <a:pt x="281614" y="484808"/>
                  <a:pt x="281614" y="486059"/>
                </a:cubicBezTo>
                <a:cubicBezTo>
                  <a:pt x="281614" y="488566"/>
                  <a:pt x="279028" y="491072"/>
                  <a:pt x="279028" y="491072"/>
                </a:cubicBezTo>
                <a:cubicBezTo>
                  <a:pt x="279028" y="491072"/>
                  <a:pt x="276443" y="491072"/>
                  <a:pt x="276443" y="491072"/>
                </a:cubicBezTo>
                <a:cubicBezTo>
                  <a:pt x="276443" y="488566"/>
                  <a:pt x="276443" y="486059"/>
                  <a:pt x="276443" y="486059"/>
                </a:cubicBezTo>
                <a:cubicBezTo>
                  <a:pt x="277736" y="486059"/>
                  <a:pt x="279028" y="485433"/>
                  <a:pt x="279998" y="485121"/>
                </a:cubicBezTo>
                <a:close/>
                <a:moveTo>
                  <a:pt x="454714" y="476036"/>
                </a:moveTo>
                <a:cubicBezTo>
                  <a:pt x="462465" y="476036"/>
                  <a:pt x="462465" y="476036"/>
                  <a:pt x="462465" y="476036"/>
                </a:cubicBezTo>
                <a:cubicBezTo>
                  <a:pt x="470216" y="478543"/>
                  <a:pt x="470216" y="478543"/>
                  <a:pt x="470216" y="478543"/>
                </a:cubicBezTo>
                <a:cubicBezTo>
                  <a:pt x="475382" y="483557"/>
                  <a:pt x="475382" y="483557"/>
                  <a:pt x="475382" y="483557"/>
                </a:cubicBezTo>
                <a:cubicBezTo>
                  <a:pt x="477968" y="488566"/>
                  <a:pt x="477968" y="488566"/>
                  <a:pt x="477968" y="488566"/>
                </a:cubicBezTo>
                <a:cubicBezTo>
                  <a:pt x="483134" y="493575"/>
                  <a:pt x="483134" y="493575"/>
                  <a:pt x="483134" y="493575"/>
                </a:cubicBezTo>
                <a:cubicBezTo>
                  <a:pt x="496051" y="501095"/>
                  <a:pt x="496051" y="501095"/>
                  <a:pt x="496051" y="501095"/>
                </a:cubicBezTo>
                <a:cubicBezTo>
                  <a:pt x="511553" y="508610"/>
                  <a:pt x="511553" y="508610"/>
                  <a:pt x="511553" y="508610"/>
                </a:cubicBezTo>
                <a:cubicBezTo>
                  <a:pt x="511553" y="508610"/>
                  <a:pt x="521890" y="513619"/>
                  <a:pt x="524471" y="513619"/>
                </a:cubicBezTo>
                <a:cubicBezTo>
                  <a:pt x="524471" y="513619"/>
                  <a:pt x="524471" y="516126"/>
                  <a:pt x="527056" y="516126"/>
                </a:cubicBezTo>
                <a:cubicBezTo>
                  <a:pt x="527056" y="518633"/>
                  <a:pt x="532222" y="526149"/>
                  <a:pt x="532222" y="526149"/>
                </a:cubicBezTo>
                <a:cubicBezTo>
                  <a:pt x="534807" y="528655"/>
                  <a:pt x="527056" y="523642"/>
                  <a:pt x="527056" y="523642"/>
                </a:cubicBezTo>
                <a:cubicBezTo>
                  <a:pt x="527056" y="523642"/>
                  <a:pt x="524471" y="518633"/>
                  <a:pt x="521890" y="516126"/>
                </a:cubicBezTo>
                <a:cubicBezTo>
                  <a:pt x="516719" y="516126"/>
                  <a:pt x="511553" y="516126"/>
                  <a:pt x="508968" y="513619"/>
                </a:cubicBezTo>
                <a:cubicBezTo>
                  <a:pt x="506387" y="511113"/>
                  <a:pt x="506387" y="508610"/>
                  <a:pt x="506387" y="508610"/>
                </a:cubicBezTo>
                <a:cubicBezTo>
                  <a:pt x="503802" y="508610"/>
                  <a:pt x="503802" y="503597"/>
                  <a:pt x="496051" y="503597"/>
                </a:cubicBezTo>
                <a:cubicBezTo>
                  <a:pt x="488299" y="501095"/>
                  <a:pt x="488299" y="503597"/>
                  <a:pt x="485719" y="498588"/>
                </a:cubicBezTo>
                <a:cubicBezTo>
                  <a:pt x="483134" y="491072"/>
                  <a:pt x="483134" y="496081"/>
                  <a:pt x="480548" y="491072"/>
                </a:cubicBezTo>
                <a:cubicBezTo>
                  <a:pt x="475382" y="488566"/>
                  <a:pt x="477968" y="491072"/>
                  <a:pt x="467631" y="488566"/>
                </a:cubicBezTo>
                <a:cubicBezTo>
                  <a:pt x="459880" y="483557"/>
                  <a:pt x="465050" y="486059"/>
                  <a:pt x="465050" y="483557"/>
                </a:cubicBezTo>
                <a:cubicBezTo>
                  <a:pt x="462465" y="478543"/>
                  <a:pt x="465050" y="481050"/>
                  <a:pt x="459880" y="481050"/>
                </a:cubicBezTo>
                <a:cubicBezTo>
                  <a:pt x="457299" y="478543"/>
                  <a:pt x="459880" y="478543"/>
                  <a:pt x="457299" y="478543"/>
                </a:cubicBezTo>
                <a:cubicBezTo>
                  <a:pt x="457299" y="478543"/>
                  <a:pt x="454714" y="481050"/>
                  <a:pt x="452133" y="481050"/>
                </a:cubicBezTo>
                <a:cubicBezTo>
                  <a:pt x="452133" y="478543"/>
                  <a:pt x="452133" y="478543"/>
                  <a:pt x="452133" y="478543"/>
                </a:cubicBezTo>
                <a:cubicBezTo>
                  <a:pt x="454714" y="478543"/>
                  <a:pt x="454714" y="476036"/>
                  <a:pt x="454714" y="476036"/>
                </a:cubicBezTo>
                <a:close/>
                <a:moveTo>
                  <a:pt x="297112" y="471027"/>
                </a:moveTo>
                <a:cubicBezTo>
                  <a:pt x="299697" y="473534"/>
                  <a:pt x="302282" y="473534"/>
                  <a:pt x="299697" y="476036"/>
                </a:cubicBezTo>
                <a:cubicBezTo>
                  <a:pt x="299697" y="476036"/>
                  <a:pt x="299697" y="476036"/>
                  <a:pt x="297112" y="478543"/>
                </a:cubicBezTo>
                <a:cubicBezTo>
                  <a:pt x="294531" y="481050"/>
                  <a:pt x="289365" y="483557"/>
                  <a:pt x="289365" y="483557"/>
                </a:cubicBezTo>
                <a:cubicBezTo>
                  <a:pt x="289365" y="483557"/>
                  <a:pt x="289365" y="483557"/>
                  <a:pt x="286780" y="483557"/>
                </a:cubicBezTo>
                <a:cubicBezTo>
                  <a:pt x="281614" y="481050"/>
                  <a:pt x="279028" y="478543"/>
                  <a:pt x="279028" y="478543"/>
                </a:cubicBezTo>
                <a:cubicBezTo>
                  <a:pt x="279028" y="478543"/>
                  <a:pt x="276443" y="476036"/>
                  <a:pt x="281614" y="476036"/>
                </a:cubicBezTo>
                <a:cubicBezTo>
                  <a:pt x="284194" y="473534"/>
                  <a:pt x="286780" y="473534"/>
                  <a:pt x="286780" y="473534"/>
                </a:cubicBezTo>
                <a:cubicBezTo>
                  <a:pt x="289365" y="473534"/>
                  <a:pt x="291946" y="473534"/>
                  <a:pt x="291946" y="473534"/>
                </a:cubicBezTo>
                <a:cubicBezTo>
                  <a:pt x="291946" y="473534"/>
                  <a:pt x="297112" y="471027"/>
                  <a:pt x="297112" y="471027"/>
                </a:cubicBezTo>
                <a:close/>
                <a:moveTo>
                  <a:pt x="332316" y="442527"/>
                </a:moveTo>
                <a:cubicBezTo>
                  <a:pt x="333284" y="442213"/>
                  <a:pt x="334576" y="442213"/>
                  <a:pt x="335868" y="443467"/>
                </a:cubicBezTo>
                <a:cubicBezTo>
                  <a:pt x="338454" y="443467"/>
                  <a:pt x="338454" y="445974"/>
                  <a:pt x="341034" y="445974"/>
                </a:cubicBezTo>
                <a:cubicBezTo>
                  <a:pt x="341034" y="445974"/>
                  <a:pt x="343619" y="445974"/>
                  <a:pt x="343619" y="445974"/>
                </a:cubicBezTo>
                <a:cubicBezTo>
                  <a:pt x="346205" y="445974"/>
                  <a:pt x="346205" y="445974"/>
                  <a:pt x="351371" y="445974"/>
                </a:cubicBezTo>
                <a:cubicBezTo>
                  <a:pt x="356537" y="445974"/>
                  <a:pt x="364288" y="445974"/>
                  <a:pt x="364288" y="445974"/>
                </a:cubicBezTo>
                <a:cubicBezTo>
                  <a:pt x="364288" y="448476"/>
                  <a:pt x="366873" y="445974"/>
                  <a:pt x="369454" y="445974"/>
                </a:cubicBezTo>
                <a:cubicBezTo>
                  <a:pt x="374620" y="448476"/>
                  <a:pt x="374620" y="448476"/>
                  <a:pt x="374620" y="448476"/>
                </a:cubicBezTo>
                <a:cubicBezTo>
                  <a:pt x="377205" y="448476"/>
                  <a:pt x="374620" y="450983"/>
                  <a:pt x="379791" y="448476"/>
                </a:cubicBezTo>
                <a:cubicBezTo>
                  <a:pt x="382371" y="448476"/>
                  <a:pt x="382371" y="448476"/>
                  <a:pt x="382371" y="448476"/>
                </a:cubicBezTo>
                <a:cubicBezTo>
                  <a:pt x="382371" y="448476"/>
                  <a:pt x="382371" y="448476"/>
                  <a:pt x="384957" y="445974"/>
                </a:cubicBezTo>
                <a:cubicBezTo>
                  <a:pt x="387542" y="445974"/>
                  <a:pt x="390123" y="443467"/>
                  <a:pt x="390123" y="443467"/>
                </a:cubicBezTo>
                <a:cubicBezTo>
                  <a:pt x="392708" y="443467"/>
                  <a:pt x="392708" y="443467"/>
                  <a:pt x="392708" y="443467"/>
                </a:cubicBezTo>
                <a:cubicBezTo>
                  <a:pt x="392708" y="450983"/>
                  <a:pt x="392708" y="450983"/>
                  <a:pt x="392708" y="450983"/>
                </a:cubicBezTo>
                <a:cubicBezTo>
                  <a:pt x="392708" y="450983"/>
                  <a:pt x="392708" y="450983"/>
                  <a:pt x="392708" y="453489"/>
                </a:cubicBezTo>
                <a:cubicBezTo>
                  <a:pt x="392708" y="453489"/>
                  <a:pt x="390123" y="455996"/>
                  <a:pt x="387542" y="455996"/>
                </a:cubicBezTo>
                <a:cubicBezTo>
                  <a:pt x="387542" y="455996"/>
                  <a:pt x="384957" y="453489"/>
                  <a:pt x="384957" y="453489"/>
                </a:cubicBezTo>
                <a:cubicBezTo>
                  <a:pt x="384957" y="450983"/>
                  <a:pt x="382371" y="450983"/>
                  <a:pt x="382371" y="450983"/>
                </a:cubicBezTo>
                <a:cubicBezTo>
                  <a:pt x="379791" y="450983"/>
                  <a:pt x="377205" y="453489"/>
                  <a:pt x="374620" y="453489"/>
                </a:cubicBezTo>
                <a:cubicBezTo>
                  <a:pt x="374620" y="453489"/>
                  <a:pt x="372039" y="450983"/>
                  <a:pt x="372039" y="450983"/>
                </a:cubicBezTo>
                <a:cubicBezTo>
                  <a:pt x="372039" y="450983"/>
                  <a:pt x="366873" y="450983"/>
                  <a:pt x="364288" y="450983"/>
                </a:cubicBezTo>
                <a:cubicBezTo>
                  <a:pt x="364288" y="450983"/>
                  <a:pt x="361703" y="450983"/>
                  <a:pt x="359122" y="450983"/>
                </a:cubicBezTo>
                <a:cubicBezTo>
                  <a:pt x="356537" y="450983"/>
                  <a:pt x="353951" y="450983"/>
                  <a:pt x="351371" y="450983"/>
                </a:cubicBezTo>
                <a:cubicBezTo>
                  <a:pt x="348785" y="453489"/>
                  <a:pt x="343619" y="450983"/>
                  <a:pt x="343619" y="453489"/>
                </a:cubicBezTo>
                <a:cubicBezTo>
                  <a:pt x="343619" y="453489"/>
                  <a:pt x="343619" y="455996"/>
                  <a:pt x="343619" y="455996"/>
                </a:cubicBezTo>
                <a:cubicBezTo>
                  <a:pt x="343619" y="455996"/>
                  <a:pt x="346205" y="458498"/>
                  <a:pt x="343619" y="458498"/>
                </a:cubicBezTo>
                <a:cubicBezTo>
                  <a:pt x="338454" y="458498"/>
                  <a:pt x="338454" y="458498"/>
                  <a:pt x="338454" y="455996"/>
                </a:cubicBezTo>
                <a:cubicBezTo>
                  <a:pt x="335868" y="453489"/>
                  <a:pt x="341034" y="450983"/>
                  <a:pt x="333283" y="453489"/>
                </a:cubicBezTo>
                <a:cubicBezTo>
                  <a:pt x="328117" y="453489"/>
                  <a:pt x="328117" y="450983"/>
                  <a:pt x="325531" y="450983"/>
                </a:cubicBezTo>
                <a:cubicBezTo>
                  <a:pt x="325531" y="453489"/>
                  <a:pt x="320365" y="448476"/>
                  <a:pt x="317785" y="450983"/>
                </a:cubicBezTo>
                <a:cubicBezTo>
                  <a:pt x="317785" y="450983"/>
                  <a:pt x="315200" y="453489"/>
                  <a:pt x="315200" y="453489"/>
                </a:cubicBezTo>
                <a:cubicBezTo>
                  <a:pt x="315200" y="453489"/>
                  <a:pt x="307448" y="453489"/>
                  <a:pt x="307448" y="453489"/>
                </a:cubicBezTo>
                <a:cubicBezTo>
                  <a:pt x="307448" y="453489"/>
                  <a:pt x="310034" y="445974"/>
                  <a:pt x="310034" y="445974"/>
                </a:cubicBezTo>
                <a:cubicBezTo>
                  <a:pt x="310034" y="445974"/>
                  <a:pt x="310034" y="445974"/>
                  <a:pt x="312614" y="445974"/>
                </a:cubicBezTo>
                <a:cubicBezTo>
                  <a:pt x="315200" y="445974"/>
                  <a:pt x="317785" y="445974"/>
                  <a:pt x="317785" y="445974"/>
                </a:cubicBezTo>
                <a:cubicBezTo>
                  <a:pt x="320365" y="445974"/>
                  <a:pt x="320365" y="445974"/>
                  <a:pt x="320365" y="445974"/>
                </a:cubicBezTo>
                <a:cubicBezTo>
                  <a:pt x="320365" y="445974"/>
                  <a:pt x="325531" y="443467"/>
                  <a:pt x="325531" y="443467"/>
                </a:cubicBezTo>
                <a:cubicBezTo>
                  <a:pt x="325531" y="443467"/>
                  <a:pt x="325531" y="443467"/>
                  <a:pt x="328117" y="443467"/>
                </a:cubicBezTo>
                <a:cubicBezTo>
                  <a:pt x="328117" y="443467"/>
                  <a:pt x="328117" y="443467"/>
                  <a:pt x="330702" y="443467"/>
                </a:cubicBezTo>
                <a:cubicBezTo>
                  <a:pt x="330702" y="443467"/>
                  <a:pt x="331348" y="442840"/>
                  <a:pt x="332316" y="442527"/>
                </a:cubicBezTo>
                <a:close/>
                <a:moveTo>
                  <a:pt x="290979" y="419980"/>
                </a:moveTo>
                <a:cubicBezTo>
                  <a:pt x="291947" y="419666"/>
                  <a:pt x="293239" y="419666"/>
                  <a:pt x="294531" y="420920"/>
                </a:cubicBezTo>
                <a:cubicBezTo>
                  <a:pt x="297112" y="423422"/>
                  <a:pt x="299697" y="423422"/>
                  <a:pt x="299697" y="425929"/>
                </a:cubicBezTo>
                <a:cubicBezTo>
                  <a:pt x="297112" y="425929"/>
                  <a:pt x="294531" y="425929"/>
                  <a:pt x="291946" y="425929"/>
                </a:cubicBezTo>
                <a:cubicBezTo>
                  <a:pt x="291946" y="425929"/>
                  <a:pt x="286780" y="423422"/>
                  <a:pt x="289365" y="420920"/>
                </a:cubicBezTo>
                <a:cubicBezTo>
                  <a:pt x="289365" y="420920"/>
                  <a:pt x="290011" y="420293"/>
                  <a:pt x="290979" y="419980"/>
                </a:cubicBezTo>
                <a:close/>
                <a:moveTo>
                  <a:pt x="317785" y="418413"/>
                </a:moveTo>
                <a:cubicBezTo>
                  <a:pt x="320365" y="420920"/>
                  <a:pt x="322951" y="420920"/>
                  <a:pt x="325531" y="420920"/>
                </a:cubicBezTo>
                <a:cubicBezTo>
                  <a:pt x="325531" y="420920"/>
                  <a:pt x="322951" y="420920"/>
                  <a:pt x="333283" y="420920"/>
                </a:cubicBezTo>
                <a:cubicBezTo>
                  <a:pt x="341034" y="420920"/>
                  <a:pt x="338454" y="420920"/>
                  <a:pt x="343619" y="420920"/>
                </a:cubicBezTo>
                <a:cubicBezTo>
                  <a:pt x="346205" y="420920"/>
                  <a:pt x="351371" y="420920"/>
                  <a:pt x="351371" y="420920"/>
                </a:cubicBezTo>
                <a:cubicBezTo>
                  <a:pt x="351371" y="423422"/>
                  <a:pt x="356537" y="425929"/>
                  <a:pt x="356537" y="425929"/>
                </a:cubicBezTo>
                <a:cubicBezTo>
                  <a:pt x="356537" y="428435"/>
                  <a:pt x="359122" y="428435"/>
                  <a:pt x="356537" y="430938"/>
                </a:cubicBezTo>
                <a:cubicBezTo>
                  <a:pt x="351371" y="433444"/>
                  <a:pt x="351371" y="433444"/>
                  <a:pt x="346205" y="433444"/>
                </a:cubicBezTo>
                <a:cubicBezTo>
                  <a:pt x="343619" y="433444"/>
                  <a:pt x="346205" y="433444"/>
                  <a:pt x="341034" y="435951"/>
                </a:cubicBezTo>
                <a:lnTo>
                  <a:pt x="328441" y="435951"/>
                </a:lnTo>
                <a:cubicBezTo>
                  <a:pt x="328763" y="435951"/>
                  <a:pt x="328117" y="435951"/>
                  <a:pt x="328117" y="435951"/>
                </a:cubicBezTo>
                <a:lnTo>
                  <a:pt x="322951" y="435951"/>
                </a:lnTo>
                <a:cubicBezTo>
                  <a:pt x="317785" y="433444"/>
                  <a:pt x="315200" y="435951"/>
                  <a:pt x="312614" y="433444"/>
                </a:cubicBezTo>
                <a:cubicBezTo>
                  <a:pt x="312614" y="433444"/>
                  <a:pt x="310034" y="430938"/>
                  <a:pt x="310034" y="430938"/>
                </a:cubicBezTo>
                <a:cubicBezTo>
                  <a:pt x="310034" y="430938"/>
                  <a:pt x="299697" y="425929"/>
                  <a:pt x="299697" y="425929"/>
                </a:cubicBezTo>
                <a:cubicBezTo>
                  <a:pt x="302282" y="425929"/>
                  <a:pt x="307448" y="428435"/>
                  <a:pt x="307448" y="428435"/>
                </a:cubicBezTo>
                <a:cubicBezTo>
                  <a:pt x="310034" y="428435"/>
                  <a:pt x="310034" y="430938"/>
                  <a:pt x="310034" y="428435"/>
                </a:cubicBezTo>
                <a:cubicBezTo>
                  <a:pt x="312614" y="428435"/>
                  <a:pt x="312614" y="423422"/>
                  <a:pt x="312614" y="423422"/>
                </a:cubicBezTo>
                <a:cubicBezTo>
                  <a:pt x="312614" y="420920"/>
                  <a:pt x="310034" y="420920"/>
                  <a:pt x="310034" y="420920"/>
                </a:cubicBezTo>
                <a:cubicBezTo>
                  <a:pt x="312614" y="420920"/>
                  <a:pt x="317785" y="418413"/>
                  <a:pt x="317785" y="418413"/>
                </a:cubicBezTo>
                <a:close/>
                <a:moveTo>
                  <a:pt x="129178" y="318193"/>
                </a:moveTo>
                <a:cubicBezTo>
                  <a:pt x="131763" y="318193"/>
                  <a:pt x="131763" y="318193"/>
                  <a:pt x="134343" y="318193"/>
                </a:cubicBezTo>
                <a:cubicBezTo>
                  <a:pt x="136929" y="318193"/>
                  <a:pt x="139514" y="320700"/>
                  <a:pt x="139514" y="320700"/>
                </a:cubicBezTo>
                <a:cubicBezTo>
                  <a:pt x="139514" y="320700"/>
                  <a:pt x="147266" y="323202"/>
                  <a:pt x="149846" y="325709"/>
                </a:cubicBezTo>
                <a:cubicBezTo>
                  <a:pt x="149846" y="325709"/>
                  <a:pt x="155017" y="330722"/>
                  <a:pt x="157597" y="330722"/>
                </a:cubicBezTo>
                <a:cubicBezTo>
                  <a:pt x="160183" y="330722"/>
                  <a:pt x="162763" y="333225"/>
                  <a:pt x="162763" y="333225"/>
                </a:cubicBezTo>
                <a:cubicBezTo>
                  <a:pt x="162763" y="333225"/>
                  <a:pt x="170515" y="333225"/>
                  <a:pt x="170515" y="333225"/>
                </a:cubicBezTo>
                <a:cubicBezTo>
                  <a:pt x="173100" y="333225"/>
                  <a:pt x="173100" y="335731"/>
                  <a:pt x="175686" y="338238"/>
                </a:cubicBezTo>
                <a:cubicBezTo>
                  <a:pt x="175686" y="340740"/>
                  <a:pt x="175686" y="340740"/>
                  <a:pt x="178266" y="340740"/>
                </a:cubicBezTo>
                <a:cubicBezTo>
                  <a:pt x="178266" y="340740"/>
                  <a:pt x="178266" y="340740"/>
                  <a:pt x="183437" y="343247"/>
                </a:cubicBezTo>
                <a:cubicBezTo>
                  <a:pt x="188603" y="345754"/>
                  <a:pt x="183437" y="345754"/>
                  <a:pt x="183437" y="348260"/>
                </a:cubicBezTo>
                <a:cubicBezTo>
                  <a:pt x="183437" y="348260"/>
                  <a:pt x="183437" y="348260"/>
                  <a:pt x="178266" y="348260"/>
                </a:cubicBezTo>
                <a:cubicBezTo>
                  <a:pt x="173100" y="348260"/>
                  <a:pt x="178266" y="353270"/>
                  <a:pt x="175686" y="353270"/>
                </a:cubicBezTo>
                <a:cubicBezTo>
                  <a:pt x="173100" y="353270"/>
                  <a:pt x="175686" y="353270"/>
                  <a:pt x="173100" y="350763"/>
                </a:cubicBezTo>
                <a:cubicBezTo>
                  <a:pt x="173100" y="350763"/>
                  <a:pt x="170515" y="350763"/>
                  <a:pt x="170515" y="350763"/>
                </a:cubicBezTo>
                <a:cubicBezTo>
                  <a:pt x="170515" y="350763"/>
                  <a:pt x="170515" y="350763"/>
                  <a:pt x="173100" y="355776"/>
                </a:cubicBezTo>
                <a:cubicBezTo>
                  <a:pt x="173100" y="355776"/>
                  <a:pt x="170515" y="355776"/>
                  <a:pt x="167934" y="355776"/>
                </a:cubicBezTo>
                <a:cubicBezTo>
                  <a:pt x="165349" y="353270"/>
                  <a:pt x="167934" y="353270"/>
                  <a:pt x="167934" y="353270"/>
                </a:cubicBezTo>
                <a:cubicBezTo>
                  <a:pt x="165349" y="350763"/>
                  <a:pt x="167934" y="350763"/>
                  <a:pt x="167934" y="350763"/>
                </a:cubicBezTo>
                <a:cubicBezTo>
                  <a:pt x="167934" y="350763"/>
                  <a:pt x="162763" y="348260"/>
                  <a:pt x="162763" y="345754"/>
                </a:cubicBezTo>
                <a:cubicBezTo>
                  <a:pt x="162763" y="345754"/>
                  <a:pt x="162763" y="340740"/>
                  <a:pt x="157597" y="340740"/>
                </a:cubicBezTo>
                <a:cubicBezTo>
                  <a:pt x="152432" y="338238"/>
                  <a:pt x="155017" y="338238"/>
                  <a:pt x="152432" y="338238"/>
                </a:cubicBezTo>
                <a:cubicBezTo>
                  <a:pt x="149846" y="338238"/>
                  <a:pt x="147266" y="335731"/>
                  <a:pt x="144680" y="335731"/>
                </a:cubicBezTo>
                <a:cubicBezTo>
                  <a:pt x="144680" y="335731"/>
                  <a:pt x="147266" y="333225"/>
                  <a:pt x="147266" y="333225"/>
                </a:cubicBezTo>
                <a:cubicBezTo>
                  <a:pt x="149846" y="333225"/>
                  <a:pt x="147266" y="330722"/>
                  <a:pt x="147266" y="328216"/>
                </a:cubicBezTo>
                <a:cubicBezTo>
                  <a:pt x="147266" y="325709"/>
                  <a:pt x="139514" y="325709"/>
                  <a:pt x="139514" y="325709"/>
                </a:cubicBezTo>
                <a:cubicBezTo>
                  <a:pt x="139514" y="323202"/>
                  <a:pt x="136929" y="323202"/>
                  <a:pt x="136929" y="320700"/>
                </a:cubicBezTo>
                <a:cubicBezTo>
                  <a:pt x="134343" y="320700"/>
                  <a:pt x="131763" y="323202"/>
                  <a:pt x="131763" y="320700"/>
                </a:cubicBezTo>
                <a:cubicBezTo>
                  <a:pt x="131763" y="320700"/>
                  <a:pt x="129178" y="318193"/>
                  <a:pt x="129178" y="318193"/>
                </a:cubicBezTo>
                <a:close/>
                <a:moveTo>
                  <a:pt x="118846" y="310677"/>
                </a:moveTo>
                <a:cubicBezTo>
                  <a:pt x="118846" y="310677"/>
                  <a:pt x="121426" y="310677"/>
                  <a:pt x="124012" y="313184"/>
                </a:cubicBezTo>
                <a:cubicBezTo>
                  <a:pt x="124012" y="313184"/>
                  <a:pt x="126597" y="315686"/>
                  <a:pt x="129178" y="318193"/>
                </a:cubicBezTo>
                <a:cubicBezTo>
                  <a:pt x="129178" y="318193"/>
                  <a:pt x="126597" y="318193"/>
                  <a:pt x="124012" y="315686"/>
                </a:cubicBezTo>
                <a:cubicBezTo>
                  <a:pt x="118846" y="313184"/>
                  <a:pt x="121426" y="313184"/>
                  <a:pt x="118846" y="310677"/>
                </a:cubicBezTo>
                <a:close/>
                <a:moveTo>
                  <a:pt x="126597" y="303162"/>
                </a:moveTo>
                <a:cubicBezTo>
                  <a:pt x="126597" y="303162"/>
                  <a:pt x="129178" y="303162"/>
                  <a:pt x="129178" y="305664"/>
                </a:cubicBezTo>
                <a:cubicBezTo>
                  <a:pt x="129178" y="305664"/>
                  <a:pt x="131763" y="305664"/>
                  <a:pt x="131763" y="308171"/>
                </a:cubicBezTo>
                <a:cubicBezTo>
                  <a:pt x="131763" y="308171"/>
                  <a:pt x="131763" y="308171"/>
                  <a:pt x="131763" y="310677"/>
                </a:cubicBezTo>
                <a:cubicBezTo>
                  <a:pt x="131763" y="313184"/>
                  <a:pt x="134343" y="313184"/>
                  <a:pt x="131763" y="313184"/>
                </a:cubicBezTo>
                <a:cubicBezTo>
                  <a:pt x="129178" y="310677"/>
                  <a:pt x="129178" y="310677"/>
                  <a:pt x="129178" y="310677"/>
                </a:cubicBezTo>
                <a:cubicBezTo>
                  <a:pt x="126597" y="308171"/>
                  <a:pt x="126597" y="308171"/>
                  <a:pt x="126597" y="308171"/>
                </a:cubicBezTo>
                <a:cubicBezTo>
                  <a:pt x="126597" y="305664"/>
                  <a:pt x="126597" y="305664"/>
                  <a:pt x="126597" y="305664"/>
                </a:cubicBezTo>
                <a:cubicBezTo>
                  <a:pt x="126597" y="303162"/>
                  <a:pt x="126597" y="303162"/>
                  <a:pt x="126597" y="303162"/>
                </a:cubicBezTo>
                <a:close/>
                <a:moveTo>
                  <a:pt x="136929" y="300655"/>
                </a:moveTo>
                <a:cubicBezTo>
                  <a:pt x="136929" y="300655"/>
                  <a:pt x="139514" y="300655"/>
                  <a:pt x="139514" y="303162"/>
                </a:cubicBezTo>
                <a:cubicBezTo>
                  <a:pt x="139514" y="303162"/>
                  <a:pt x="142095" y="305664"/>
                  <a:pt x="142095" y="305664"/>
                </a:cubicBezTo>
                <a:cubicBezTo>
                  <a:pt x="142095" y="308171"/>
                  <a:pt x="139514" y="308171"/>
                  <a:pt x="139514" y="308171"/>
                </a:cubicBezTo>
                <a:cubicBezTo>
                  <a:pt x="139514" y="310677"/>
                  <a:pt x="142095" y="310677"/>
                  <a:pt x="139514" y="310677"/>
                </a:cubicBezTo>
                <a:cubicBezTo>
                  <a:pt x="136929" y="310677"/>
                  <a:pt x="136929" y="310677"/>
                  <a:pt x="136929" y="310677"/>
                </a:cubicBezTo>
                <a:cubicBezTo>
                  <a:pt x="136929" y="310677"/>
                  <a:pt x="136929" y="308171"/>
                  <a:pt x="136929" y="308171"/>
                </a:cubicBezTo>
                <a:cubicBezTo>
                  <a:pt x="136929" y="305664"/>
                  <a:pt x="136929" y="303162"/>
                  <a:pt x="136929" y="303162"/>
                </a:cubicBezTo>
                <a:cubicBezTo>
                  <a:pt x="136929" y="303162"/>
                  <a:pt x="136929" y="300655"/>
                  <a:pt x="136929" y="300655"/>
                </a:cubicBezTo>
                <a:close/>
                <a:moveTo>
                  <a:pt x="143388" y="292199"/>
                </a:moveTo>
                <a:cubicBezTo>
                  <a:pt x="144034" y="291886"/>
                  <a:pt x="144680" y="291886"/>
                  <a:pt x="144680" y="293139"/>
                </a:cubicBezTo>
                <a:cubicBezTo>
                  <a:pt x="147266" y="293139"/>
                  <a:pt x="147266" y="295646"/>
                  <a:pt x="147266" y="295646"/>
                </a:cubicBezTo>
                <a:cubicBezTo>
                  <a:pt x="149846" y="298148"/>
                  <a:pt x="152432" y="298148"/>
                  <a:pt x="155017" y="298148"/>
                </a:cubicBezTo>
                <a:cubicBezTo>
                  <a:pt x="155017" y="300655"/>
                  <a:pt x="155017" y="303162"/>
                  <a:pt x="155017" y="303162"/>
                </a:cubicBezTo>
                <a:cubicBezTo>
                  <a:pt x="155017" y="303162"/>
                  <a:pt x="152432" y="305664"/>
                  <a:pt x="152432" y="303162"/>
                </a:cubicBezTo>
                <a:cubicBezTo>
                  <a:pt x="149846" y="300655"/>
                  <a:pt x="149846" y="300655"/>
                  <a:pt x="149846" y="300655"/>
                </a:cubicBezTo>
                <a:cubicBezTo>
                  <a:pt x="149846" y="300655"/>
                  <a:pt x="147266" y="298148"/>
                  <a:pt x="147266" y="298148"/>
                </a:cubicBezTo>
                <a:cubicBezTo>
                  <a:pt x="147266" y="298148"/>
                  <a:pt x="142095" y="293139"/>
                  <a:pt x="142095" y="293139"/>
                </a:cubicBezTo>
                <a:cubicBezTo>
                  <a:pt x="142095" y="293139"/>
                  <a:pt x="142741" y="292513"/>
                  <a:pt x="143388" y="292199"/>
                </a:cubicBezTo>
                <a:close/>
                <a:moveTo>
                  <a:pt x="108509" y="290633"/>
                </a:moveTo>
                <a:cubicBezTo>
                  <a:pt x="108509" y="290633"/>
                  <a:pt x="111094" y="293139"/>
                  <a:pt x="113675" y="293139"/>
                </a:cubicBezTo>
                <a:cubicBezTo>
                  <a:pt x="113675" y="295646"/>
                  <a:pt x="113675" y="295646"/>
                  <a:pt x="116260" y="298148"/>
                </a:cubicBezTo>
                <a:cubicBezTo>
                  <a:pt x="116260" y="298148"/>
                  <a:pt x="118846" y="300655"/>
                  <a:pt x="116260" y="300655"/>
                </a:cubicBezTo>
                <a:cubicBezTo>
                  <a:pt x="113675" y="303162"/>
                  <a:pt x="116260" y="303162"/>
                  <a:pt x="113675" y="303162"/>
                </a:cubicBezTo>
                <a:cubicBezTo>
                  <a:pt x="113675" y="300655"/>
                  <a:pt x="111094" y="300655"/>
                  <a:pt x="111094" y="298148"/>
                </a:cubicBezTo>
                <a:cubicBezTo>
                  <a:pt x="111094" y="295646"/>
                  <a:pt x="108509" y="293139"/>
                  <a:pt x="108509" y="290633"/>
                </a:cubicBezTo>
                <a:close/>
                <a:moveTo>
                  <a:pt x="87840" y="290633"/>
                </a:moveTo>
                <a:cubicBezTo>
                  <a:pt x="87840" y="290633"/>
                  <a:pt x="90426" y="290633"/>
                  <a:pt x="90426" y="290633"/>
                </a:cubicBezTo>
                <a:cubicBezTo>
                  <a:pt x="93006" y="293139"/>
                  <a:pt x="90426" y="293139"/>
                  <a:pt x="93006" y="295646"/>
                </a:cubicBezTo>
                <a:cubicBezTo>
                  <a:pt x="93006" y="295646"/>
                  <a:pt x="90426" y="298148"/>
                  <a:pt x="90426" y="298148"/>
                </a:cubicBezTo>
                <a:cubicBezTo>
                  <a:pt x="87840" y="295646"/>
                  <a:pt x="87840" y="295646"/>
                  <a:pt x="87840" y="295646"/>
                </a:cubicBezTo>
                <a:cubicBezTo>
                  <a:pt x="87840" y="290633"/>
                  <a:pt x="87840" y="290633"/>
                  <a:pt x="87840" y="290633"/>
                </a:cubicBezTo>
                <a:close/>
                <a:moveTo>
                  <a:pt x="82675" y="270588"/>
                </a:moveTo>
                <a:cubicBezTo>
                  <a:pt x="82675" y="270588"/>
                  <a:pt x="85255" y="270588"/>
                  <a:pt x="85255" y="270588"/>
                </a:cubicBezTo>
                <a:cubicBezTo>
                  <a:pt x="85255" y="270588"/>
                  <a:pt x="87840" y="273095"/>
                  <a:pt x="87840" y="273095"/>
                </a:cubicBezTo>
                <a:cubicBezTo>
                  <a:pt x="87840" y="273095"/>
                  <a:pt x="87840" y="278104"/>
                  <a:pt x="87840" y="280610"/>
                </a:cubicBezTo>
                <a:cubicBezTo>
                  <a:pt x="87840" y="280610"/>
                  <a:pt x="82675" y="280610"/>
                  <a:pt x="82675" y="280610"/>
                </a:cubicBezTo>
                <a:cubicBezTo>
                  <a:pt x="82675" y="280610"/>
                  <a:pt x="80089" y="280610"/>
                  <a:pt x="80089" y="278104"/>
                </a:cubicBezTo>
                <a:cubicBezTo>
                  <a:pt x="80089" y="278104"/>
                  <a:pt x="80089" y="275601"/>
                  <a:pt x="82675" y="275601"/>
                </a:cubicBezTo>
                <a:cubicBezTo>
                  <a:pt x="82675" y="275601"/>
                  <a:pt x="82675" y="273095"/>
                  <a:pt x="82675" y="270588"/>
                </a:cubicBezTo>
                <a:close/>
                <a:moveTo>
                  <a:pt x="131763" y="240525"/>
                </a:moveTo>
                <a:cubicBezTo>
                  <a:pt x="131763" y="240525"/>
                  <a:pt x="136929" y="245534"/>
                  <a:pt x="136929" y="248041"/>
                </a:cubicBezTo>
                <a:cubicBezTo>
                  <a:pt x="136929" y="248041"/>
                  <a:pt x="129178" y="248041"/>
                  <a:pt x="129178" y="248041"/>
                </a:cubicBezTo>
                <a:cubicBezTo>
                  <a:pt x="129178" y="248041"/>
                  <a:pt x="129178" y="248041"/>
                  <a:pt x="131763" y="253050"/>
                </a:cubicBezTo>
                <a:cubicBezTo>
                  <a:pt x="134343" y="255556"/>
                  <a:pt x="134343" y="253050"/>
                  <a:pt x="134343" y="253050"/>
                </a:cubicBezTo>
                <a:cubicBezTo>
                  <a:pt x="134343" y="255556"/>
                  <a:pt x="134343" y="255556"/>
                  <a:pt x="139514" y="255556"/>
                </a:cubicBezTo>
                <a:cubicBezTo>
                  <a:pt x="142095" y="258063"/>
                  <a:pt x="139514" y="258063"/>
                  <a:pt x="142095" y="260565"/>
                </a:cubicBezTo>
                <a:cubicBezTo>
                  <a:pt x="142095" y="260565"/>
                  <a:pt x="139514" y="263072"/>
                  <a:pt x="139514" y="263072"/>
                </a:cubicBezTo>
                <a:cubicBezTo>
                  <a:pt x="136929" y="265579"/>
                  <a:pt x="136929" y="263072"/>
                  <a:pt x="136929" y="263072"/>
                </a:cubicBezTo>
                <a:cubicBezTo>
                  <a:pt x="136929" y="263072"/>
                  <a:pt x="134343" y="258063"/>
                  <a:pt x="131763" y="258063"/>
                </a:cubicBezTo>
                <a:cubicBezTo>
                  <a:pt x="131763" y="258063"/>
                  <a:pt x="129178" y="258063"/>
                  <a:pt x="129178" y="258063"/>
                </a:cubicBezTo>
                <a:cubicBezTo>
                  <a:pt x="129178" y="258063"/>
                  <a:pt x="124012" y="255556"/>
                  <a:pt x="121426" y="255556"/>
                </a:cubicBezTo>
                <a:cubicBezTo>
                  <a:pt x="121426" y="253050"/>
                  <a:pt x="121426" y="253050"/>
                  <a:pt x="124012" y="253050"/>
                </a:cubicBezTo>
                <a:cubicBezTo>
                  <a:pt x="124012" y="250547"/>
                  <a:pt x="124012" y="248041"/>
                  <a:pt x="124012" y="248041"/>
                </a:cubicBezTo>
                <a:cubicBezTo>
                  <a:pt x="124012" y="248041"/>
                  <a:pt x="126597" y="245534"/>
                  <a:pt x="126597" y="245534"/>
                </a:cubicBezTo>
                <a:cubicBezTo>
                  <a:pt x="129178" y="245534"/>
                  <a:pt x="129178" y="245534"/>
                  <a:pt x="129178" y="245534"/>
                </a:cubicBezTo>
                <a:cubicBezTo>
                  <a:pt x="129178" y="245534"/>
                  <a:pt x="129178" y="243027"/>
                  <a:pt x="129178" y="243027"/>
                </a:cubicBezTo>
                <a:cubicBezTo>
                  <a:pt x="129178" y="240525"/>
                  <a:pt x="131763" y="240525"/>
                  <a:pt x="131763" y="240525"/>
                </a:cubicBezTo>
                <a:close/>
                <a:moveTo>
                  <a:pt x="129178" y="233005"/>
                </a:moveTo>
                <a:cubicBezTo>
                  <a:pt x="129178" y="233005"/>
                  <a:pt x="131763" y="233005"/>
                  <a:pt x="131763" y="233005"/>
                </a:cubicBezTo>
                <a:cubicBezTo>
                  <a:pt x="131763" y="235512"/>
                  <a:pt x="131763" y="235512"/>
                  <a:pt x="134343" y="235512"/>
                </a:cubicBezTo>
                <a:cubicBezTo>
                  <a:pt x="134343" y="235512"/>
                  <a:pt x="134343" y="235512"/>
                  <a:pt x="136929" y="235512"/>
                </a:cubicBezTo>
                <a:cubicBezTo>
                  <a:pt x="136929" y="238018"/>
                  <a:pt x="136929" y="238018"/>
                  <a:pt x="136929" y="238018"/>
                </a:cubicBezTo>
                <a:cubicBezTo>
                  <a:pt x="136929" y="238018"/>
                  <a:pt x="136929" y="243027"/>
                  <a:pt x="134343" y="240525"/>
                </a:cubicBezTo>
                <a:cubicBezTo>
                  <a:pt x="131763" y="240525"/>
                  <a:pt x="129178" y="240525"/>
                  <a:pt x="129178" y="238018"/>
                </a:cubicBezTo>
                <a:cubicBezTo>
                  <a:pt x="129178" y="238018"/>
                  <a:pt x="129178" y="235512"/>
                  <a:pt x="129178" y="235512"/>
                </a:cubicBezTo>
                <a:cubicBezTo>
                  <a:pt x="129178" y="235512"/>
                  <a:pt x="129178" y="233005"/>
                  <a:pt x="129178" y="233005"/>
                </a:cubicBezTo>
                <a:close/>
                <a:moveTo>
                  <a:pt x="82675" y="207951"/>
                </a:moveTo>
                <a:cubicBezTo>
                  <a:pt x="85255" y="205449"/>
                  <a:pt x="87840" y="205449"/>
                  <a:pt x="87840" y="207951"/>
                </a:cubicBezTo>
                <a:cubicBezTo>
                  <a:pt x="87840" y="207951"/>
                  <a:pt x="87840" y="210458"/>
                  <a:pt x="87840" y="212964"/>
                </a:cubicBezTo>
                <a:cubicBezTo>
                  <a:pt x="87840" y="212964"/>
                  <a:pt x="87840" y="215467"/>
                  <a:pt x="87840" y="215467"/>
                </a:cubicBezTo>
                <a:cubicBezTo>
                  <a:pt x="87840" y="217973"/>
                  <a:pt x="90426" y="217973"/>
                  <a:pt x="90426" y="217973"/>
                </a:cubicBezTo>
                <a:cubicBezTo>
                  <a:pt x="90426" y="220480"/>
                  <a:pt x="90426" y="222987"/>
                  <a:pt x="90426" y="222987"/>
                </a:cubicBezTo>
                <a:lnTo>
                  <a:pt x="93006" y="222987"/>
                </a:lnTo>
                <a:cubicBezTo>
                  <a:pt x="93006" y="222987"/>
                  <a:pt x="93006" y="225489"/>
                  <a:pt x="93006" y="227996"/>
                </a:cubicBezTo>
                <a:cubicBezTo>
                  <a:pt x="95592" y="227996"/>
                  <a:pt x="95592" y="230503"/>
                  <a:pt x="95592" y="230503"/>
                </a:cubicBezTo>
                <a:cubicBezTo>
                  <a:pt x="98177" y="230503"/>
                  <a:pt x="98177" y="230503"/>
                  <a:pt x="98177" y="230503"/>
                </a:cubicBezTo>
                <a:cubicBezTo>
                  <a:pt x="98177" y="230503"/>
                  <a:pt x="100758" y="227996"/>
                  <a:pt x="100758" y="230503"/>
                </a:cubicBezTo>
                <a:cubicBezTo>
                  <a:pt x="103343" y="230503"/>
                  <a:pt x="105928" y="227996"/>
                  <a:pt x="105928" y="227996"/>
                </a:cubicBezTo>
                <a:cubicBezTo>
                  <a:pt x="105928" y="227996"/>
                  <a:pt x="108509" y="230503"/>
                  <a:pt x="108509" y="230503"/>
                </a:cubicBezTo>
                <a:cubicBezTo>
                  <a:pt x="108509" y="233005"/>
                  <a:pt x="105928" y="235512"/>
                  <a:pt x="105928" y="235512"/>
                </a:cubicBezTo>
                <a:cubicBezTo>
                  <a:pt x="103343" y="235512"/>
                  <a:pt x="100758" y="233005"/>
                  <a:pt x="100758" y="233005"/>
                </a:cubicBezTo>
                <a:cubicBezTo>
                  <a:pt x="100758" y="233005"/>
                  <a:pt x="98177" y="230503"/>
                  <a:pt x="98177" y="233005"/>
                </a:cubicBezTo>
                <a:cubicBezTo>
                  <a:pt x="98177" y="233005"/>
                  <a:pt x="98177" y="235512"/>
                  <a:pt x="98177" y="238018"/>
                </a:cubicBezTo>
                <a:cubicBezTo>
                  <a:pt x="100758" y="238018"/>
                  <a:pt x="100758" y="238018"/>
                  <a:pt x="100758" y="240525"/>
                </a:cubicBezTo>
                <a:cubicBezTo>
                  <a:pt x="98177" y="240525"/>
                  <a:pt x="98177" y="243027"/>
                  <a:pt x="98177" y="243027"/>
                </a:cubicBezTo>
                <a:cubicBezTo>
                  <a:pt x="98177" y="245534"/>
                  <a:pt x="100758" y="248041"/>
                  <a:pt x="100758" y="248041"/>
                </a:cubicBezTo>
                <a:cubicBezTo>
                  <a:pt x="100758" y="248041"/>
                  <a:pt x="100758" y="248041"/>
                  <a:pt x="100758" y="250547"/>
                </a:cubicBezTo>
                <a:cubicBezTo>
                  <a:pt x="100758" y="250547"/>
                  <a:pt x="103343" y="253050"/>
                  <a:pt x="103343" y="253050"/>
                </a:cubicBezTo>
                <a:cubicBezTo>
                  <a:pt x="103343" y="255556"/>
                  <a:pt x="103343" y="258063"/>
                  <a:pt x="103343" y="258063"/>
                </a:cubicBezTo>
                <a:cubicBezTo>
                  <a:pt x="105928" y="260565"/>
                  <a:pt x="105928" y="260565"/>
                  <a:pt x="105928" y="260565"/>
                </a:cubicBezTo>
                <a:cubicBezTo>
                  <a:pt x="103343" y="265579"/>
                  <a:pt x="103343" y="265579"/>
                  <a:pt x="103343" y="265579"/>
                </a:cubicBezTo>
                <a:cubicBezTo>
                  <a:pt x="103343" y="265579"/>
                  <a:pt x="105928" y="268085"/>
                  <a:pt x="105928" y="268085"/>
                </a:cubicBezTo>
                <a:cubicBezTo>
                  <a:pt x="105928" y="270588"/>
                  <a:pt x="111094" y="273095"/>
                  <a:pt x="111094" y="275601"/>
                </a:cubicBezTo>
                <a:cubicBezTo>
                  <a:pt x="111094" y="275601"/>
                  <a:pt x="111094" y="280610"/>
                  <a:pt x="108509" y="280610"/>
                </a:cubicBezTo>
                <a:cubicBezTo>
                  <a:pt x="108509" y="280610"/>
                  <a:pt x="105928" y="283117"/>
                  <a:pt x="105928" y="280610"/>
                </a:cubicBezTo>
                <a:cubicBezTo>
                  <a:pt x="103343" y="278104"/>
                  <a:pt x="100758" y="273095"/>
                  <a:pt x="100758" y="273095"/>
                </a:cubicBezTo>
                <a:cubicBezTo>
                  <a:pt x="100758" y="275601"/>
                  <a:pt x="98177" y="278104"/>
                  <a:pt x="98177" y="278104"/>
                </a:cubicBezTo>
                <a:cubicBezTo>
                  <a:pt x="98177" y="280610"/>
                  <a:pt x="103343" y="283117"/>
                  <a:pt x="103343" y="283117"/>
                </a:cubicBezTo>
                <a:cubicBezTo>
                  <a:pt x="105928" y="288126"/>
                  <a:pt x="108509" y="290633"/>
                  <a:pt x="108509" y="290633"/>
                </a:cubicBezTo>
                <a:cubicBezTo>
                  <a:pt x="105928" y="290633"/>
                  <a:pt x="103343" y="288126"/>
                  <a:pt x="103343" y="288126"/>
                </a:cubicBezTo>
                <a:cubicBezTo>
                  <a:pt x="100758" y="288126"/>
                  <a:pt x="100758" y="285624"/>
                  <a:pt x="100758" y="285624"/>
                </a:cubicBezTo>
                <a:cubicBezTo>
                  <a:pt x="100758" y="285624"/>
                  <a:pt x="98177" y="285624"/>
                  <a:pt x="98177" y="285624"/>
                </a:cubicBezTo>
                <a:cubicBezTo>
                  <a:pt x="98177" y="285624"/>
                  <a:pt x="93006" y="285624"/>
                  <a:pt x="93006" y="285624"/>
                </a:cubicBezTo>
                <a:cubicBezTo>
                  <a:pt x="93006" y="283117"/>
                  <a:pt x="93006" y="283117"/>
                  <a:pt x="95592" y="280610"/>
                </a:cubicBezTo>
                <a:cubicBezTo>
                  <a:pt x="95592" y="280610"/>
                  <a:pt x="98177" y="280610"/>
                  <a:pt x="98177" y="280610"/>
                </a:cubicBezTo>
                <a:cubicBezTo>
                  <a:pt x="98177" y="280610"/>
                  <a:pt x="95592" y="278104"/>
                  <a:pt x="95592" y="278104"/>
                </a:cubicBezTo>
                <a:cubicBezTo>
                  <a:pt x="95592" y="278104"/>
                  <a:pt x="95592" y="275601"/>
                  <a:pt x="95592" y="275601"/>
                </a:cubicBezTo>
                <a:cubicBezTo>
                  <a:pt x="93006" y="275601"/>
                  <a:pt x="93006" y="278104"/>
                  <a:pt x="93006" y="275601"/>
                </a:cubicBezTo>
                <a:cubicBezTo>
                  <a:pt x="93006" y="273095"/>
                  <a:pt x="93006" y="273095"/>
                  <a:pt x="93006" y="270588"/>
                </a:cubicBezTo>
                <a:cubicBezTo>
                  <a:pt x="93006" y="270588"/>
                  <a:pt x="93006" y="265579"/>
                  <a:pt x="93006" y="265579"/>
                </a:cubicBezTo>
                <a:cubicBezTo>
                  <a:pt x="95592" y="268085"/>
                  <a:pt x="95592" y="268085"/>
                  <a:pt x="95592" y="268085"/>
                </a:cubicBezTo>
                <a:cubicBezTo>
                  <a:pt x="98177" y="263072"/>
                  <a:pt x="98177" y="263072"/>
                  <a:pt x="98177" y="263072"/>
                </a:cubicBezTo>
                <a:cubicBezTo>
                  <a:pt x="98177" y="263072"/>
                  <a:pt x="98177" y="263072"/>
                  <a:pt x="95592" y="263072"/>
                </a:cubicBezTo>
                <a:cubicBezTo>
                  <a:pt x="93006" y="263072"/>
                  <a:pt x="93006" y="258063"/>
                  <a:pt x="93006" y="258063"/>
                </a:cubicBezTo>
                <a:cubicBezTo>
                  <a:pt x="93006" y="258063"/>
                  <a:pt x="93006" y="255556"/>
                  <a:pt x="93006" y="255556"/>
                </a:cubicBezTo>
                <a:cubicBezTo>
                  <a:pt x="93006" y="255556"/>
                  <a:pt x="90426" y="255556"/>
                  <a:pt x="90426" y="253050"/>
                </a:cubicBezTo>
                <a:cubicBezTo>
                  <a:pt x="87840" y="250547"/>
                  <a:pt x="87840" y="248041"/>
                  <a:pt x="87840" y="248041"/>
                </a:cubicBezTo>
                <a:cubicBezTo>
                  <a:pt x="87840" y="248041"/>
                  <a:pt x="90426" y="248041"/>
                  <a:pt x="87840" y="245534"/>
                </a:cubicBezTo>
                <a:cubicBezTo>
                  <a:pt x="87840" y="243027"/>
                  <a:pt x="87840" y="243027"/>
                  <a:pt x="85255" y="243027"/>
                </a:cubicBezTo>
                <a:cubicBezTo>
                  <a:pt x="85255" y="240525"/>
                  <a:pt x="85255" y="238018"/>
                  <a:pt x="87840" y="238018"/>
                </a:cubicBezTo>
                <a:cubicBezTo>
                  <a:pt x="87840" y="238018"/>
                  <a:pt x="87840" y="238018"/>
                  <a:pt x="90426" y="238018"/>
                </a:cubicBezTo>
                <a:cubicBezTo>
                  <a:pt x="90426" y="240525"/>
                  <a:pt x="93006" y="240525"/>
                  <a:pt x="93006" y="240525"/>
                </a:cubicBezTo>
                <a:cubicBezTo>
                  <a:pt x="93006" y="238018"/>
                  <a:pt x="95592" y="235512"/>
                  <a:pt x="93006" y="235512"/>
                </a:cubicBezTo>
                <a:cubicBezTo>
                  <a:pt x="93006" y="233005"/>
                  <a:pt x="90426" y="230503"/>
                  <a:pt x="90426" y="230503"/>
                </a:cubicBezTo>
                <a:cubicBezTo>
                  <a:pt x="87840" y="227996"/>
                  <a:pt x="87840" y="227996"/>
                  <a:pt x="87840" y="227996"/>
                </a:cubicBezTo>
                <a:cubicBezTo>
                  <a:pt x="87840" y="227996"/>
                  <a:pt x="87840" y="227996"/>
                  <a:pt x="87840" y="225489"/>
                </a:cubicBezTo>
                <a:cubicBezTo>
                  <a:pt x="87840" y="225489"/>
                  <a:pt x="87840" y="222987"/>
                  <a:pt x="87840" y="222987"/>
                </a:cubicBezTo>
                <a:lnTo>
                  <a:pt x="85255" y="222987"/>
                </a:lnTo>
                <a:cubicBezTo>
                  <a:pt x="85255" y="222987"/>
                  <a:pt x="82675" y="220480"/>
                  <a:pt x="82675" y="217973"/>
                </a:cubicBezTo>
                <a:cubicBezTo>
                  <a:pt x="82675" y="217973"/>
                  <a:pt x="82675" y="217973"/>
                  <a:pt x="82675" y="215467"/>
                </a:cubicBezTo>
                <a:cubicBezTo>
                  <a:pt x="82675" y="212964"/>
                  <a:pt x="80089" y="212964"/>
                  <a:pt x="80089" y="210458"/>
                </a:cubicBezTo>
                <a:cubicBezTo>
                  <a:pt x="82675" y="210458"/>
                  <a:pt x="82675" y="207951"/>
                  <a:pt x="82675" y="207951"/>
                </a:cubicBezTo>
                <a:close/>
                <a:moveTo>
                  <a:pt x="268692" y="0"/>
                </a:moveTo>
                <a:cubicBezTo>
                  <a:pt x="268692" y="0"/>
                  <a:pt x="273862" y="0"/>
                  <a:pt x="276443" y="0"/>
                </a:cubicBezTo>
                <a:cubicBezTo>
                  <a:pt x="276443" y="0"/>
                  <a:pt x="279028" y="0"/>
                  <a:pt x="279028" y="0"/>
                </a:cubicBezTo>
                <a:cubicBezTo>
                  <a:pt x="279028" y="0"/>
                  <a:pt x="281614" y="2502"/>
                  <a:pt x="281614" y="2502"/>
                </a:cubicBezTo>
                <a:cubicBezTo>
                  <a:pt x="281614" y="2502"/>
                  <a:pt x="281614" y="2502"/>
                  <a:pt x="286780" y="7516"/>
                </a:cubicBezTo>
                <a:cubicBezTo>
                  <a:pt x="286780" y="7516"/>
                  <a:pt x="286780" y="7516"/>
                  <a:pt x="297112" y="15032"/>
                </a:cubicBezTo>
                <a:cubicBezTo>
                  <a:pt x="297112" y="15032"/>
                  <a:pt x="297112" y="15032"/>
                  <a:pt x="307448" y="22547"/>
                </a:cubicBezTo>
                <a:cubicBezTo>
                  <a:pt x="307448" y="22547"/>
                  <a:pt x="307448" y="22547"/>
                  <a:pt x="315200" y="27556"/>
                </a:cubicBezTo>
                <a:cubicBezTo>
                  <a:pt x="315200" y="27556"/>
                  <a:pt x="315200" y="27556"/>
                  <a:pt x="322951" y="37579"/>
                </a:cubicBezTo>
                <a:cubicBezTo>
                  <a:pt x="322951" y="37579"/>
                  <a:pt x="322951" y="37579"/>
                  <a:pt x="346205" y="45094"/>
                </a:cubicBezTo>
                <a:cubicBezTo>
                  <a:pt x="346205" y="45094"/>
                  <a:pt x="346205" y="45094"/>
                  <a:pt x="348785" y="45094"/>
                </a:cubicBezTo>
                <a:cubicBezTo>
                  <a:pt x="348785" y="45094"/>
                  <a:pt x="348785" y="45094"/>
                  <a:pt x="361703" y="60130"/>
                </a:cubicBezTo>
                <a:cubicBezTo>
                  <a:pt x="361703" y="60130"/>
                  <a:pt x="361703" y="60130"/>
                  <a:pt x="364288" y="62637"/>
                </a:cubicBezTo>
                <a:cubicBezTo>
                  <a:pt x="364288" y="65139"/>
                  <a:pt x="364288" y="65139"/>
                  <a:pt x="366873" y="65139"/>
                </a:cubicBezTo>
                <a:cubicBezTo>
                  <a:pt x="366873" y="65139"/>
                  <a:pt x="366873" y="65139"/>
                  <a:pt x="366873" y="67646"/>
                </a:cubicBezTo>
                <a:cubicBezTo>
                  <a:pt x="366873" y="67646"/>
                  <a:pt x="366873" y="67646"/>
                  <a:pt x="372039" y="70153"/>
                </a:cubicBezTo>
                <a:cubicBezTo>
                  <a:pt x="372039" y="70153"/>
                  <a:pt x="372039" y="70153"/>
                  <a:pt x="382371" y="70153"/>
                </a:cubicBezTo>
                <a:cubicBezTo>
                  <a:pt x="382371" y="70153"/>
                  <a:pt x="382371" y="70153"/>
                  <a:pt x="384957" y="75162"/>
                </a:cubicBezTo>
                <a:cubicBezTo>
                  <a:pt x="384957" y="75162"/>
                  <a:pt x="384957" y="75162"/>
                  <a:pt x="397874" y="77668"/>
                </a:cubicBezTo>
                <a:cubicBezTo>
                  <a:pt x="397874" y="77668"/>
                  <a:pt x="397874" y="77668"/>
                  <a:pt x="400459" y="80175"/>
                </a:cubicBezTo>
                <a:cubicBezTo>
                  <a:pt x="400459" y="80175"/>
                  <a:pt x="400459" y="80175"/>
                  <a:pt x="405625" y="85184"/>
                </a:cubicBezTo>
                <a:cubicBezTo>
                  <a:pt x="405625" y="85184"/>
                  <a:pt x="405625" y="85184"/>
                  <a:pt x="423713" y="90193"/>
                </a:cubicBezTo>
                <a:cubicBezTo>
                  <a:pt x="423713" y="90193"/>
                  <a:pt x="423713" y="90193"/>
                  <a:pt x="431460" y="87691"/>
                </a:cubicBezTo>
                <a:cubicBezTo>
                  <a:pt x="431460" y="87691"/>
                  <a:pt x="444382" y="90193"/>
                  <a:pt x="446962" y="90193"/>
                </a:cubicBezTo>
                <a:cubicBezTo>
                  <a:pt x="449548" y="90193"/>
                  <a:pt x="454714" y="87691"/>
                  <a:pt x="454714" y="87691"/>
                </a:cubicBezTo>
                <a:cubicBezTo>
                  <a:pt x="454714" y="87691"/>
                  <a:pt x="454714" y="87691"/>
                  <a:pt x="472802" y="82677"/>
                </a:cubicBezTo>
                <a:cubicBezTo>
                  <a:pt x="472802" y="82677"/>
                  <a:pt x="472802" y="82677"/>
                  <a:pt x="483134" y="82677"/>
                </a:cubicBezTo>
                <a:cubicBezTo>
                  <a:pt x="483134" y="82677"/>
                  <a:pt x="496051" y="82677"/>
                  <a:pt x="498636" y="80175"/>
                </a:cubicBezTo>
                <a:cubicBezTo>
                  <a:pt x="498636" y="77668"/>
                  <a:pt x="506387" y="75162"/>
                  <a:pt x="506387" y="75162"/>
                </a:cubicBezTo>
                <a:cubicBezTo>
                  <a:pt x="506387" y="75162"/>
                  <a:pt x="506387" y="75162"/>
                  <a:pt x="511553" y="62637"/>
                </a:cubicBezTo>
                <a:cubicBezTo>
                  <a:pt x="511553" y="62637"/>
                  <a:pt x="511553" y="62637"/>
                  <a:pt x="516719" y="65139"/>
                </a:cubicBezTo>
                <a:cubicBezTo>
                  <a:pt x="516719" y="65139"/>
                  <a:pt x="516719" y="65139"/>
                  <a:pt x="516719" y="70153"/>
                </a:cubicBezTo>
                <a:cubicBezTo>
                  <a:pt x="516719" y="70153"/>
                  <a:pt x="516719" y="70153"/>
                  <a:pt x="527056" y="72655"/>
                </a:cubicBezTo>
                <a:cubicBezTo>
                  <a:pt x="527056" y="72655"/>
                  <a:pt x="527056" y="72655"/>
                  <a:pt x="524471" y="87691"/>
                </a:cubicBezTo>
                <a:cubicBezTo>
                  <a:pt x="524471" y="87691"/>
                  <a:pt x="524471" y="87691"/>
                  <a:pt x="529641" y="95206"/>
                </a:cubicBezTo>
                <a:cubicBezTo>
                  <a:pt x="529641" y="95206"/>
                  <a:pt x="527056" y="100215"/>
                  <a:pt x="524471" y="100215"/>
                </a:cubicBezTo>
                <a:cubicBezTo>
                  <a:pt x="519305" y="102722"/>
                  <a:pt x="521890" y="102722"/>
                  <a:pt x="521890" y="105229"/>
                </a:cubicBezTo>
                <a:cubicBezTo>
                  <a:pt x="521890" y="107731"/>
                  <a:pt x="527056" y="110238"/>
                  <a:pt x="529641" y="110238"/>
                </a:cubicBezTo>
                <a:cubicBezTo>
                  <a:pt x="529641" y="110238"/>
                  <a:pt x="532222" y="107731"/>
                  <a:pt x="534807" y="107731"/>
                </a:cubicBezTo>
                <a:cubicBezTo>
                  <a:pt x="542559" y="105229"/>
                  <a:pt x="547725" y="110238"/>
                  <a:pt x="542559" y="115251"/>
                </a:cubicBezTo>
                <a:cubicBezTo>
                  <a:pt x="542559" y="115251"/>
                  <a:pt x="542559" y="115251"/>
                  <a:pt x="539973" y="117754"/>
                </a:cubicBezTo>
                <a:cubicBezTo>
                  <a:pt x="539973" y="117754"/>
                  <a:pt x="534807" y="117754"/>
                  <a:pt x="534807" y="117754"/>
                </a:cubicBezTo>
                <a:cubicBezTo>
                  <a:pt x="534807" y="117754"/>
                  <a:pt x="534807" y="117754"/>
                  <a:pt x="537388" y="120260"/>
                </a:cubicBezTo>
                <a:cubicBezTo>
                  <a:pt x="537388" y="120260"/>
                  <a:pt x="537388" y="120260"/>
                  <a:pt x="537388" y="122767"/>
                </a:cubicBezTo>
                <a:cubicBezTo>
                  <a:pt x="537388" y="122767"/>
                  <a:pt x="534807" y="127776"/>
                  <a:pt x="534807" y="127776"/>
                </a:cubicBezTo>
                <a:cubicBezTo>
                  <a:pt x="534807" y="130283"/>
                  <a:pt x="539973" y="127776"/>
                  <a:pt x="539973" y="127776"/>
                </a:cubicBezTo>
                <a:cubicBezTo>
                  <a:pt x="539973" y="127776"/>
                  <a:pt x="545139" y="132789"/>
                  <a:pt x="550310" y="137798"/>
                </a:cubicBezTo>
                <a:cubicBezTo>
                  <a:pt x="552891" y="140305"/>
                  <a:pt x="552891" y="140305"/>
                  <a:pt x="555476" y="140305"/>
                </a:cubicBezTo>
                <a:cubicBezTo>
                  <a:pt x="558061" y="140305"/>
                  <a:pt x="560642" y="140305"/>
                  <a:pt x="560642" y="140305"/>
                </a:cubicBezTo>
                <a:cubicBezTo>
                  <a:pt x="560642" y="140305"/>
                  <a:pt x="563227" y="142812"/>
                  <a:pt x="570979" y="145314"/>
                </a:cubicBezTo>
                <a:cubicBezTo>
                  <a:pt x="578730" y="145314"/>
                  <a:pt x="576144" y="145314"/>
                  <a:pt x="578730" y="142812"/>
                </a:cubicBezTo>
                <a:cubicBezTo>
                  <a:pt x="581310" y="142812"/>
                  <a:pt x="586481" y="147821"/>
                  <a:pt x="586481" y="147821"/>
                </a:cubicBezTo>
                <a:cubicBezTo>
                  <a:pt x="586481" y="147821"/>
                  <a:pt x="578730" y="155337"/>
                  <a:pt x="573559" y="155337"/>
                </a:cubicBezTo>
                <a:cubicBezTo>
                  <a:pt x="568393" y="157843"/>
                  <a:pt x="570979" y="157843"/>
                  <a:pt x="568393" y="157843"/>
                </a:cubicBezTo>
                <a:cubicBezTo>
                  <a:pt x="563227" y="157843"/>
                  <a:pt x="558061" y="152830"/>
                  <a:pt x="558061" y="152830"/>
                </a:cubicBezTo>
                <a:cubicBezTo>
                  <a:pt x="558061" y="152830"/>
                  <a:pt x="558061" y="152830"/>
                  <a:pt x="558061" y="155337"/>
                </a:cubicBezTo>
                <a:cubicBezTo>
                  <a:pt x="558061" y="155337"/>
                  <a:pt x="558061" y="155337"/>
                  <a:pt x="555476" y="157843"/>
                </a:cubicBezTo>
                <a:cubicBezTo>
                  <a:pt x="555476" y="157843"/>
                  <a:pt x="555476" y="157843"/>
                  <a:pt x="547725" y="162852"/>
                </a:cubicBezTo>
                <a:cubicBezTo>
                  <a:pt x="547725" y="162852"/>
                  <a:pt x="550310" y="165359"/>
                  <a:pt x="552891" y="167866"/>
                </a:cubicBezTo>
                <a:cubicBezTo>
                  <a:pt x="555476" y="172875"/>
                  <a:pt x="558061" y="177888"/>
                  <a:pt x="558061" y="177888"/>
                </a:cubicBezTo>
                <a:cubicBezTo>
                  <a:pt x="558061" y="177888"/>
                  <a:pt x="558061" y="177888"/>
                  <a:pt x="558061" y="187911"/>
                </a:cubicBezTo>
                <a:cubicBezTo>
                  <a:pt x="558061" y="187911"/>
                  <a:pt x="558061" y="187911"/>
                  <a:pt x="552891" y="192920"/>
                </a:cubicBezTo>
                <a:cubicBezTo>
                  <a:pt x="552891" y="192920"/>
                  <a:pt x="552891" y="192920"/>
                  <a:pt x="555476" y="195426"/>
                </a:cubicBezTo>
                <a:cubicBezTo>
                  <a:pt x="558061" y="195426"/>
                  <a:pt x="560642" y="192920"/>
                  <a:pt x="560642" y="192920"/>
                </a:cubicBezTo>
                <a:cubicBezTo>
                  <a:pt x="563227" y="192920"/>
                  <a:pt x="563227" y="187911"/>
                  <a:pt x="563227" y="187911"/>
                </a:cubicBezTo>
                <a:cubicBezTo>
                  <a:pt x="565808" y="192920"/>
                  <a:pt x="563227" y="190413"/>
                  <a:pt x="563227" y="195426"/>
                </a:cubicBezTo>
                <a:cubicBezTo>
                  <a:pt x="563227" y="200435"/>
                  <a:pt x="560642" y="195426"/>
                  <a:pt x="558061" y="195426"/>
                </a:cubicBezTo>
                <a:cubicBezTo>
                  <a:pt x="552891" y="197929"/>
                  <a:pt x="555476" y="200435"/>
                  <a:pt x="555476" y="205449"/>
                </a:cubicBezTo>
                <a:cubicBezTo>
                  <a:pt x="555476" y="205449"/>
                  <a:pt x="552891" y="205449"/>
                  <a:pt x="552891" y="205449"/>
                </a:cubicBezTo>
                <a:cubicBezTo>
                  <a:pt x="550310" y="205449"/>
                  <a:pt x="529641" y="197929"/>
                  <a:pt x="529641" y="197929"/>
                </a:cubicBezTo>
                <a:cubicBezTo>
                  <a:pt x="529641" y="197929"/>
                  <a:pt x="529641" y="195426"/>
                  <a:pt x="527056" y="192920"/>
                </a:cubicBezTo>
                <a:cubicBezTo>
                  <a:pt x="527056" y="190413"/>
                  <a:pt x="524471" y="185404"/>
                  <a:pt x="524471" y="185404"/>
                </a:cubicBezTo>
                <a:cubicBezTo>
                  <a:pt x="524471" y="185404"/>
                  <a:pt x="524471" y="185404"/>
                  <a:pt x="516719" y="177888"/>
                </a:cubicBezTo>
                <a:cubicBezTo>
                  <a:pt x="516719" y="177888"/>
                  <a:pt x="514139" y="172875"/>
                  <a:pt x="508968" y="172875"/>
                </a:cubicBezTo>
                <a:cubicBezTo>
                  <a:pt x="506387" y="172875"/>
                  <a:pt x="503802" y="172875"/>
                  <a:pt x="498636" y="172875"/>
                </a:cubicBezTo>
                <a:cubicBezTo>
                  <a:pt x="496051" y="172875"/>
                  <a:pt x="493470" y="175381"/>
                  <a:pt x="493470" y="175381"/>
                </a:cubicBezTo>
                <a:cubicBezTo>
                  <a:pt x="493470" y="175381"/>
                  <a:pt x="493470" y="175381"/>
                  <a:pt x="488299" y="175381"/>
                </a:cubicBezTo>
                <a:cubicBezTo>
                  <a:pt x="483134" y="172875"/>
                  <a:pt x="480548" y="167866"/>
                  <a:pt x="480548" y="167866"/>
                </a:cubicBezTo>
                <a:cubicBezTo>
                  <a:pt x="480548" y="167866"/>
                  <a:pt x="477968" y="170368"/>
                  <a:pt x="472802" y="170368"/>
                </a:cubicBezTo>
                <a:cubicBezTo>
                  <a:pt x="470216" y="170368"/>
                  <a:pt x="467631" y="172875"/>
                  <a:pt x="467631" y="172875"/>
                </a:cubicBezTo>
                <a:cubicBezTo>
                  <a:pt x="467631" y="172875"/>
                  <a:pt x="465050" y="170368"/>
                  <a:pt x="465050" y="170368"/>
                </a:cubicBezTo>
                <a:cubicBezTo>
                  <a:pt x="465050" y="170368"/>
                  <a:pt x="462465" y="172875"/>
                  <a:pt x="459880" y="172875"/>
                </a:cubicBezTo>
                <a:cubicBezTo>
                  <a:pt x="457299" y="172875"/>
                  <a:pt x="457299" y="172875"/>
                  <a:pt x="454714" y="172875"/>
                </a:cubicBezTo>
                <a:cubicBezTo>
                  <a:pt x="454714" y="172875"/>
                  <a:pt x="454714" y="172875"/>
                  <a:pt x="452133" y="170368"/>
                </a:cubicBezTo>
                <a:cubicBezTo>
                  <a:pt x="452133" y="170368"/>
                  <a:pt x="452133" y="170368"/>
                  <a:pt x="449548" y="177888"/>
                </a:cubicBezTo>
                <a:cubicBezTo>
                  <a:pt x="449548" y="177888"/>
                  <a:pt x="444382" y="177888"/>
                  <a:pt x="441796" y="177888"/>
                </a:cubicBezTo>
                <a:cubicBezTo>
                  <a:pt x="441796" y="177888"/>
                  <a:pt x="441796" y="177888"/>
                  <a:pt x="439211" y="172875"/>
                </a:cubicBezTo>
                <a:cubicBezTo>
                  <a:pt x="439211" y="172875"/>
                  <a:pt x="439211" y="172875"/>
                  <a:pt x="436630" y="180390"/>
                </a:cubicBezTo>
                <a:cubicBezTo>
                  <a:pt x="436630" y="180390"/>
                  <a:pt x="428879" y="180390"/>
                  <a:pt x="428879" y="180390"/>
                </a:cubicBezTo>
                <a:cubicBezTo>
                  <a:pt x="426294" y="182897"/>
                  <a:pt x="426294" y="182897"/>
                  <a:pt x="426294" y="182897"/>
                </a:cubicBezTo>
                <a:cubicBezTo>
                  <a:pt x="426294" y="182897"/>
                  <a:pt x="426294" y="182897"/>
                  <a:pt x="421128" y="180390"/>
                </a:cubicBezTo>
                <a:cubicBezTo>
                  <a:pt x="421128" y="180390"/>
                  <a:pt x="421128" y="180390"/>
                  <a:pt x="413376" y="177888"/>
                </a:cubicBezTo>
                <a:cubicBezTo>
                  <a:pt x="413376" y="177888"/>
                  <a:pt x="413376" y="177888"/>
                  <a:pt x="400459" y="177888"/>
                </a:cubicBezTo>
                <a:cubicBezTo>
                  <a:pt x="400459" y="177888"/>
                  <a:pt x="400459" y="177888"/>
                  <a:pt x="392708" y="177888"/>
                </a:cubicBezTo>
                <a:cubicBezTo>
                  <a:pt x="392708" y="177888"/>
                  <a:pt x="392708" y="177888"/>
                  <a:pt x="379791" y="175381"/>
                </a:cubicBezTo>
                <a:cubicBezTo>
                  <a:pt x="379791" y="175381"/>
                  <a:pt x="379791" y="175381"/>
                  <a:pt x="369454" y="175381"/>
                </a:cubicBezTo>
                <a:cubicBezTo>
                  <a:pt x="369454" y="175381"/>
                  <a:pt x="369454" y="175381"/>
                  <a:pt x="369454" y="177888"/>
                </a:cubicBezTo>
                <a:cubicBezTo>
                  <a:pt x="369454" y="177888"/>
                  <a:pt x="369454" y="177888"/>
                  <a:pt x="364288" y="177888"/>
                </a:cubicBezTo>
                <a:cubicBezTo>
                  <a:pt x="364288" y="177888"/>
                  <a:pt x="364288" y="177888"/>
                  <a:pt x="351371" y="175381"/>
                </a:cubicBezTo>
                <a:cubicBezTo>
                  <a:pt x="351371" y="175381"/>
                  <a:pt x="351371" y="175381"/>
                  <a:pt x="346205" y="170368"/>
                </a:cubicBezTo>
                <a:cubicBezTo>
                  <a:pt x="346205" y="170368"/>
                  <a:pt x="346205" y="170368"/>
                  <a:pt x="333283" y="165359"/>
                </a:cubicBezTo>
                <a:cubicBezTo>
                  <a:pt x="333283" y="165359"/>
                  <a:pt x="333283" y="165359"/>
                  <a:pt x="330702" y="170368"/>
                </a:cubicBezTo>
                <a:cubicBezTo>
                  <a:pt x="330702" y="170368"/>
                  <a:pt x="330702" y="170368"/>
                  <a:pt x="325531" y="177888"/>
                </a:cubicBezTo>
                <a:cubicBezTo>
                  <a:pt x="325531" y="177888"/>
                  <a:pt x="322951" y="177888"/>
                  <a:pt x="322951" y="177888"/>
                </a:cubicBezTo>
                <a:cubicBezTo>
                  <a:pt x="320365" y="177888"/>
                  <a:pt x="312614" y="175381"/>
                  <a:pt x="312614" y="175381"/>
                </a:cubicBezTo>
                <a:cubicBezTo>
                  <a:pt x="312614" y="175381"/>
                  <a:pt x="312614" y="175381"/>
                  <a:pt x="302282" y="177888"/>
                </a:cubicBezTo>
                <a:cubicBezTo>
                  <a:pt x="302282" y="177888"/>
                  <a:pt x="302282" y="177888"/>
                  <a:pt x="294531" y="180390"/>
                </a:cubicBezTo>
                <a:cubicBezTo>
                  <a:pt x="294531" y="180390"/>
                  <a:pt x="294531" y="180390"/>
                  <a:pt x="289365" y="182897"/>
                </a:cubicBezTo>
                <a:cubicBezTo>
                  <a:pt x="289365" y="182897"/>
                  <a:pt x="289365" y="182897"/>
                  <a:pt x="289365" y="187911"/>
                </a:cubicBezTo>
                <a:cubicBezTo>
                  <a:pt x="289365" y="187911"/>
                  <a:pt x="289365" y="187911"/>
                  <a:pt x="286780" y="192920"/>
                </a:cubicBezTo>
                <a:cubicBezTo>
                  <a:pt x="286780" y="192920"/>
                  <a:pt x="286780" y="192920"/>
                  <a:pt x="281614" y="197929"/>
                </a:cubicBezTo>
                <a:cubicBezTo>
                  <a:pt x="281614" y="197929"/>
                  <a:pt x="281614" y="202942"/>
                  <a:pt x="281614" y="205449"/>
                </a:cubicBezTo>
                <a:cubicBezTo>
                  <a:pt x="279028" y="205449"/>
                  <a:pt x="276443" y="207951"/>
                  <a:pt x="276443" y="207951"/>
                </a:cubicBezTo>
                <a:cubicBezTo>
                  <a:pt x="276443" y="207951"/>
                  <a:pt x="276443" y="207951"/>
                  <a:pt x="268692" y="202942"/>
                </a:cubicBezTo>
                <a:cubicBezTo>
                  <a:pt x="268692" y="202942"/>
                  <a:pt x="268692" y="202942"/>
                  <a:pt x="258360" y="192920"/>
                </a:cubicBezTo>
                <a:cubicBezTo>
                  <a:pt x="258360" y="192920"/>
                  <a:pt x="258360" y="192920"/>
                  <a:pt x="248023" y="180390"/>
                </a:cubicBezTo>
                <a:cubicBezTo>
                  <a:pt x="248023" y="180390"/>
                  <a:pt x="248023" y="180390"/>
                  <a:pt x="242857" y="182897"/>
                </a:cubicBezTo>
                <a:cubicBezTo>
                  <a:pt x="242857" y="182897"/>
                  <a:pt x="229940" y="185404"/>
                  <a:pt x="229940" y="187911"/>
                </a:cubicBezTo>
                <a:cubicBezTo>
                  <a:pt x="227354" y="187911"/>
                  <a:pt x="227354" y="187911"/>
                  <a:pt x="227354" y="190413"/>
                </a:cubicBezTo>
                <a:cubicBezTo>
                  <a:pt x="224774" y="192920"/>
                  <a:pt x="227354" y="202942"/>
                  <a:pt x="227354" y="202942"/>
                </a:cubicBezTo>
                <a:cubicBezTo>
                  <a:pt x="227354" y="202942"/>
                  <a:pt x="227354" y="202942"/>
                  <a:pt x="222189" y="212964"/>
                </a:cubicBezTo>
                <a:cubicBezTo>
                  <a:pt x="222189" y="212964"/>
                  <a:pt x="222189" y="212964"/>
                  <a:pt x="224774" y="215467"/>
                </a:cubicBezTo>
                <a:cubicBezTo>
                  <a:pt x="224774" y="215467"/>
                  <a:pt x="224774" y="215467"/>
                  <a:pt x="227354" y="217973"/>
                </a:cubicBezTo>
                <a:cubicBezTo>
                  <a:pt x="227354" y="217973"/>
                  <a:pt x="227354" y="217973"/>
                  <a:pt x="224774" y="222987"/>
                </a:cubicBezTo>
                <a:cubicBezTo>
                  <a:pt x="224774" y="222987"/>
                  <a:pt x="224774" y="222987"/>
                  <a:pt x="227354" y="230503"/>
                </a:cubicBezTo>
                <a:cubicBezTo>
                  <a:pt x="227354" y="230503"/>
                  <a:pt x="232525" y="233005"/>
                  <a:pt x="227354" y="238018"/>
                </a:cubicBezTo>
                <a:cubicBezTo>
                  <a:pt x="224774" y="243027"/>
                  <a:pt x="224774" y="245534"/>
                  <a:pt x="224774" y="245534"/>
                </a:cubicBezTo>
                <a:cubicBezTo>
                  <a:pt x="224774" y="245534"/>
                  <a:pt x="224774" y="245534"/>
                  <a:pt x="235106" y="255556"/>
                </a:cubicBezTo>
                <a:cubicBezTo>
                  <a:pt x="235106" y="255556"/>
                  <a:pt x="235106" y="253050"/>
                  <a:pt x="237691" y="250547"/>
                </a:cubicBezTo>
                <a:cubicBezTo>
                  <a:pt x="237691" y="250547"/>
                  <a:pt x="237691" y="250547"/>
                  <a:pt x="242857" y="250547"/>
                </a:cubicBezTo>
                <a:cubicBezTo>
                  <a:pt x="248023" y="253050"/>
                  <a:pt x="248023" y="260565"/>
                  <a:pt x="248023" y="260565"/>
                </a:cubicBezTo>
                <a:cubicBezTo>
                  <a:pt x="248023" y="260565"/>
                  <a:pt x="248023" y="260565"/>
                  <a:pt x="258360" y="263072"/>
                </a:cubicBezTo>
                <a:cubicBezTo>
                  <a:pt x="258360" y="268085"/>
                  <a:pt x="255774" y="273095"/>
                  <a:pt x="255774" y="273095"/>
                </a:cubicBezTo>
                <a:cubicBezTo>
                  <a:pt x="255774" y="273095"/>
                  <a:pt x="255774" y="273095"/>
                  <a:pt x="258360" y="273095"/>
                </a:cubicBezTo>
                <a:cubicBezTo>
                  <a:pt x="258360" y="273095"/>
                  <a:pt x="260945" y="273095"/>
                  <a:pt x="263526" y="273095"/>
                </a:cubicBezTo>
                <a:cubicBezTo>
                  <a:pt x="263526" y="273095"/>
                  <a:pt x="263526" y="273095"/>
                  <a:pt x="266111" y="275601"/>
                </a:cubicBezTo>
                <a:cubicBezTo>
                  <a:pt x="268692" y="275601"/>
                  <a:pt x="268692" y="278104"/>
                  <a:pt x="268692" y="280610"/>
                </a:cubicBezTo>
                <a:cubicBezTo>
                  <a:pt x="268692" y="285624"/>
                  <a:pt x="271277" y="288126"/>
                  <a:pt x="271277" y="290633"/>
                </a:cubicBezTo>
                <a:cubicBezTo>
                  <a:pt x="268692" y="293139"/>
                  <a:pt x="273862" y="295646"/>
                  <a:pt x="276443" y="295646"/>
                </a:cubicBezTo>
                <a:cubicBezTo>
                  <a:pt x="276443" y="298148"/>
                  <a:pt x="279028" y="298148"/>
                  <a:pt x="281614" y="300655"/>
                </a:cubicBezTo>
                <a:cubicBezTo>
                  <a:pt x="281614" y="300655"/>
                  <a:pt x="281614" y="300655"/>
                  <a:pt x="276443" y="305664"/>
                </a:cubicBezTo>
                <a:cubicBezTo>
                  <a:pt x="276443" y="305664"/>
                  <a:pt x="276443" y="305664"/>
                  <a:pt x="281614" y="313184"/>
                </a:cubicBezTo>
                <a:cubicBezTo>
                  <a:pt x="281614" y="313184"/>
                  <a:pt x="281614" y="313184"/>
                  <a:pt x="286780" y="318193"/>
                </a:cubicBezTo>
                <a:cubicBezTo>
                  <a:pt x="286780" y="318193"/>
                  <a:pt x="286780" y="318193"/>
                  <a:pt x="294531" y="325709"/>
                </a:cubicBezTo>
                <a:cubicBezTo>
                  <a:pt x="294531" y="325709"/>
                  <a:pt x="294531" y="325709"/>
                  <a:pt x="299697" y="333225"/>
                </a:cubicBezTo>
                <a:cubicBezTo>
                  <a:pt x="299697" y="333225"/>
                  <a:pt x="299697" y="333225"/>
                  <a:pt x="302282" y="335731"/>
                </a:cubicBezTo>
                <a:cubicBezTo>
                  <a:pt x="302282" y="335731"/>
                  <a:pt x="302282" y="335731"/>
                  <a:pt x="304863" y="338238"/>
                </a:cubicBezTo>
                <a:cubicBezTo>
                  <a:pt x="304863" y="338238"/>
                  <a:pt x="304863" y="338238"/>
                  <a:pt x="312614" y="343247"/>
                </a:cubicBezTo>
                <a:cubicBezTo>
                  <a:pt x="312614" y="343247"/>
                  <a:pt x="312614" y="343247"/>
                  <a:pt x="320365" y="353270"/>
                </a:cubicBezTo>
                <a:cubicBezTo>
                  <a:pt x="320365" y="353270"/>
                  <a:pt x="320365" y="353270"/>
                  <a:pt x="322951" y="355776"/>
                </a:cubicBezTo>
                <a:cubicBezTo>
                  <a:pt x="322951" y="355776"/>
                  <a:pt x="322951" y="355776"/>
                  <a:pt x="325531" y="360785"/>
                </a:cubicBezTo>
                <a:cubicBezTo>
                  <a:pt x="325531" y="360785"/>
                  <a:pt x="325531" y="360785"/>
                  <a:pt x="333283" y="363292"/>
                </a:cubicBezTo>
                <a:cubicBezTo>
                  <a:pt x="333283" y="363292"/>
                  <a:pt x="333283" y="363292"/>
                  <a:pt x="335868" y="368301"/>
                </a:cubicBezTo>
                <a:cubicBezTo>
                  <a:pt x="335868" y="368301"/>
                  <a:pt x="335868" y="368301"/>
                  <a:pt x="341034" y="370808"/>
                </a:cubicBezTo>
                <a:cubicBezTo>
                  <a:pt x="341034" y="370808"/>
                  <a:pt x="341034" y="370808"/>
                  <a:pt x="343619" y="375821"/>
                </a:cubicBezTo>
                <a:cubicBezTo>
                  <a:pt x="343619" y="375821"/>
                  <a:pt x="343619" y="375821"/>
                  <a:pt x="356537" y="380830"/>
                </a:cubicBezTo>
                <a:cubicBezTo>
                  <a:pt x="356537" y="380830"/>
                  <a:pt x="356537" y="380830"/>
                  <a:pt x="359122" y="380830"/>
                </a:cubicBezTo>
                <a:cubicBezTo>
                  <a:pt x="359122" y="380830"/>
                  <a:pt x="359122" y="380830"/>
                  <a:pt x="366873" y="388346"/>
                </a:cubicBezTo>
                <a:cubicBezTo>
                  <a:pt x="366873" y="388346"/>
                  <a:pt x="366873" y="388346"/>
                  <a:pt x="369454" y="390852"/>
                </a:cubicBezTo>
                <a:cubicBezTo>
                  <a:pt x="369454" y="390852"/>
                  <a:pt x="369454" y="390852"/>
                  <a:pt x="374620" y="398368"/>
                </a:cubicBezTo>
                <a:cubicBezTo>
                  <a:pt x="374620" y="398368"/>
                  <a:pt x="374620" y="398368"/>
                  <a:pt x="379791" y="400875"/>
                </a:cubicBezTo>
                <a:cubicBezTo>
                  <a:pt x="384957" y="403377"/>
                  <a:pt x="395293" y="405884"/>
                  <a:pt x="395293" y="405884"/>
                </a:cubicBezTo>
                <a:cubicBezTo>
                  <a:pt x="395293" y="405884"/>
                  <a:pt x="395293" y="405884"/>
                  <a:pt x="397874" y="415906"/>
                </a:cubicBezTo>
                <a:cubicBezTo>
                  <a:pt x="397874" y="415906"/>
                  <a:pt x="397874" y="415906"/>
                  <a:pt x="397874" y="420920"/>
                </a:cubicBezTo>
                <a:cubicBezTo>
                  <a:pt x="397874" y="420920"/>
                  <a:pt x="397874" y="420920"/>
                  <a:pt x="403040" y="425929"/>
                </a:cubicBezTo>
                <a:cubicBezTo>
                  <a:pt x="403040" y="425929"/>
                  <a:pt x="403040" y="425929"/>
                  <a:pt x="408211" y="428435"/>
                </a:cubicBezTo>
                <a:cubicBezTo>
                  <a:pt x="408211" y="428435"/>
                  <a:pt x="408211" y="428435"/>
                  <a:pt x="418542" y="438458"/>
                </a:cubicBezTo>
                <a:cubicBezTo>
                  <a:pt x="418542" y="438458"/>
                  <a:pt x="418542" y="438458"/>
                  <a:pt x="426294" y="443467"/>
                </a:cubicBezTo>
                <a:cubicBezTo>
                  <a:pt x="426294" y="443467"/>
                  <a:pt x="426294" y="443467"/>
                  <a:pt x="431460" y="448476"/>
                </a:cubicBezTo>
                <a:cubicBezTo>
                  <a:pt x="431460" y="448476"/>
                  <a:pt x="431460" y="448476"/>
                  <a:pt x="439211" y="453489"/>
                </a:cubicBezTo>
                <a:cubicBezTo>
                  <a:pt x="439211" y="455996"/>
                  <a:pt x="439211" y="463512"/>
                  <a:pt x="439211" y="463512"/>
                </a:cubicBezTo>
                <a:cubicBezTo>
                  <a:pt x="439211" y="463512"/>
                  <a:pt x="439211" y="463512"/>
                  <a:pt x="436630" y="466014"/>
                </a:cubicBezTo>
                <a:cubicBezTo>
                  <a:pt x="436630" y="466014"/>
                  <a:pt x="436630" y="466014"/>
                  <a:pt x="436630" y="468521"/>
                </a:cubicBezTo>
                <a:cubicBezTo>
                  <a:pt x="436630" y="468521"/>
                  <a:pt x="436630" y="471027"/>
                  <a:pt x="439211" y="468521"/>
                </a:cubicBezTo>
                <a:cubicBezTo>
                  <a:pt x="441796" y="466014"/>
                  <a:pt x="441796" y="463512"/>
                  <a:pt x="441796" y="463512"/>
                </a:cubicBezTo>
                <a:cubicBezTo>
                  <a:pt x="441796" y="463512"/>
                  <a:pt x="441796" y="463512"/>
                  <a:pt x="449548" y="463512"/>
                </a:cubicBezTo>
                <a:cubicBezTo>
                  <a:pt x="449548" y="463512"/>
                  <a:pt x="449548" y="463512"/>
                  <a:pt x="452133" y="463512"/>
                </a:cubicBezTo>
                <a:cubicBezTo>
                  <a:pt x="452133" y="463512"/>
                  <a:pt x="452133" y="466014"/>
                  <a:pt x="452133" y="466014"/>
                </a:cubicBezTo>
                <a:cubicBezTo>
                  <a:pt x="441796" y="481050"/>
                  <a:pt x="446962" y="468521"/>
                  <a:pt x="444382" y="468521"/>
                </a:cubicBezTo>
                <a:cubicBezTo>
                  <a:pt x="441796" y="471027"/>
                  <a:pt x="444382" y="476036"/>
                  <a:pt x="444382" y="476036"/>
                </a:cubicBezTo>
                <a:cubicBezTo>
                  <a:pt x="444382" y="476036"/>
                  <a:pt x="444382" y="476036"/>
                  <a:pt x="446962" y="478543"/>
                </a:cubicBezTo>
                <a:cubicBezTo>
                  <a:pt x="446962" y="478543"/>
                  <a:pt x="446962" y="478543"/>
                  <a:pt x="446962" y="481050"/>
                </a:cubicBezTo>
                <a:cubicBezTo>
                  <a:pt x="446962" y="481050"/>
                  <a:pt x="446962" y="483557"/>
                  <a:pt x="452133" y="481050"/>
                </a:cubicBezTo>
                <a:cubicBezTo>
                  <a:pt x="459880" y="483557"/>
                  <a:pt x="457299" y="473534"/>
                  <a:pt x="459880" y="486059"/>
                </a:cubicBezTo>
                <a:cubicBezTo>
                  <a:pt x="459880" y="486059"/>
                  <a:pt x="465050" y="488566"/>
                  <a:pt x="465050" y="488566"/>
                </a:cubicBezTo>
                <a:cubicBezTo>
                  <a:pt x="465050" y="488566"/>
                  <a:pt x="475382" y="491072"/>
                  <a:pt x="477968" y="493575"/>
                </a:cubicBezTo>
                <a:cubicBezTo>
                  <a:pt x="477968" y="493575"/>
                  <a:pt x="477968" y="496081"/>
                  <a:pt x="477968" y="498588"/>
                </a:cubicBezTo>
                <a:cubicBezTo>
                  <a:pt x="477968" y="498588"/>
                  <a:pt x="477968" y="498588"/>
                  <a:pt x="475382" y="501095"/>
                </a:cubicBezTo>
                <a:cubicBezTo>
                  <a:pt x="475382" y="501095"/>
                  <a:pt x="462465" y="496081"/>
                  <a:pt x="462465" y="496081"/>
                </a:cubicBezTo>
                <a:cubicBezTo>
                  <a:pt x="462465" y="496081"/>
                  <a:pt x="454714" y="491072"/>
                  <a:pt x="454714" y="491072"/>
                </a:cubicBezTo>
                <a:cubicBezTo>
                  <a:pt x="452133" y="488566"/>
                  <a:pt x="449548" y="486059"/>
                  <a:pt x="449548" y="486059"/>
                </a:cubicBezTo>
                <a:cubicBezTo>
                  <a:pt x="449548" y="486059"/>
                  <a:pt x="446962" y="486059"/>
                  <a:pt x="444382" y="483557"/>
                </a:cubicBezTo>
                <a:cubicBezTo>
                  <a:pt x="441796" y="481050"/>
                  <a:pt x="436630" y="481050"/>
                  <a:pt x="434045" y="481050"/>
                </a:cubicBezTo>
                <a:cubicBezTo>
                  <a:pt x="431460" y="481050"/>
                  <a:pt x="423713" y="481050"/>
                  <a:pt x="421128" y="481050"/>
                </a:cubicBezTo>
                <a:cubicBezTo>
                  <a:pt x="421128" y="481050"/>
                  <a:pt x="418542" y="473534"/>
                  <a:pt x="418542" y="473534"/>
                </a:cubicBezTo>
                <a:cubicBezTo>
                  <a:pt x="418542" y="473534"/>
                  <a:pt x="408211" y="471027"/>
                  <a:pt x="405625" y="471027"/>
                </a:cubicBezTo>
                <a:cubicBezTo>
                  <a:pt x="405625" y="471027"/>
                  <a:pt x="400459" y="468521"/>
                  <a:pt x="397874" y="468521"/>
                </a:cubicBezTo>
                <a:cubicBezTo>
                  <a:pt x="397874" y="468521"/>
                  <a:pt x="397874" y="468521"/>
                  <a:pt x="392708" y="466014"/>
                </a:cubicBezTo>
                <a:cubicBezTo>
                  <a:pt x="390123" y="466014"/>
                  <a:pt x="390123" y="468521"/>
                  <a:pt x="390123" y="468521"/>
                </a:cubicBezTo>
                <a:cubicBezTo>
                  <a:pt x="390123" y="468521"/>
                  <a:pt x="392708" y="476036"/>
                  <a:pt x="387542" y="473534"/>
                </a:cubicBezTo>
                <a:cubicBezTo>
                  <a:pt x="382371" y="471027"/>
                  <a:pt x="382371" y="473534"/>
                  <a:pt x="379791" y="473534"/>
                </a:cubicBezTo>
                <a:cubicBezTo>
                  <a:pt x="374620" y="476036"/>
                  <a:pt x="372039" y="476036"/>
                  <a:pt x="372039" y="476036"/>
                </a:cubicBezTo>
                <a:cubicBezTo>
                  <a:pt x="369454" y="476036"/>
                  <a:pt x="364288" y="476036"/>
                  <a:pt x="361703" y="476036"/>
                </a:cubicBezTo>
                <a:cubicBezTo>
                  <a:pt x="359122" y="476036"/>
                  <a:pt x="359122" y="478543"/>
                  <a:pt x="356537" y="478543"/>
                </a:cubicBezTo>
                <a:cubicBezTo>
                  <a:pt x="356537" y="481050"/>
                  <a:pt x="351371" y="481050"/>
                  <a:pt x="341034" y="481050"/>
                </a:cubicBezTo>
                <a:cubicBezTo>
                  <a:pt x="330702" y="478543"/>
                  <a:pt x="341034" y="478543"/>
                  <a:pt x="341034" y="478543"/>
                </a:cubicBezTo>
                <a:cubicBezTo>
                  <a:pt x="341034" y="478543"/>
                  <a:pt x="341034" y="478543"/>
                  <a:pt x="341034" y="473534"/>
                </a:cubicBezTo>
                <a:cubicBezTo>
                  <a:pt x="341034" y="473534"/>
                  <a:pt x="341034" y="473534"/>
                  <a:pt x="348785" y="473534"/>
                </a:cubicBezTo>
                <a:cubicBezTo>
                  <a:pt x="348785" y="473534"/>
                  <a:pt x="348785" y="473534"/>
                  <a:pt x="359122" y="473534"/>
                </a:cubicBezTo>
                <a:cubicBezTo>
                  <a:pt x="359122" y="473534"/>
                  <a:pt x="359122" y="473534"/>
                  <a:pt x="369454" y="471027"/>
                </a:cubicBezTo>
                <a:cubicBezTo>
                  <a:pt x="369454" y="471027"/>
                  <a:pt x="369454" y="471027"/>
                  <a:pt x="377205" y="466014"/>
                </a:cubicBezTo>
                <a:cubicBezTo>
                  <a:pt x="377205" y="466014"/>
                  <a:pt x="377205" y="463512"/>
                  <a:pt x="377205" y="463512"/>
                </a:cubicBezTo>
                <a:cubicBezTo>
                  <a:pt x="374620" y="461005"/>
                  <a:pt x="377205" y="461005"/>
                  <a:pt x="377205" y="461005"/>
                </a:cubicBezTo>
                <a:cubicBezTo>
                  <a:pt x="377205" y="461005"/>
                  <a:pt x="377205" y="461005"/>
                  <a:pt x="384957" y="463512"/>
                </a:cubicBezTo>
                <a:cubicBezTo>
                  <a:pt x="384957" y="463512"/>
                  <a:pt x="384957" y="463512"/>
                  <a:pt x="395293" y="461005"/>
                </a:cubicBezTo>
                <a:cubicBezTo>
                  <a:pt x="395293" y="461005"/>
                  <a:pt x="395293" y="461005"/>
                  <a:pt x="400459" y="463512"/>
                </a:cubicBezTo>
                <a:cubicBezTo>
                  <a:pt x="400459" y="463512"/>
                  <a:pt x="400459" y="463512"/>
                  <a:pt x="408211" y="463512"/>
                </a:cubicBezTo>
                <a:cubicBezTo>
                  <a:pt x="408211" y="463512"/>
                  <a:pt x="408211" y="463512"/>
                  <a:pt x="413376" y="468521"/>
                </a:cubicBezTo>
                <a:cubicBezTo>
                  <a:pt x="413376" y="468521"/>
                  <a:pt x="423713" y="473534"/>
                  <a:pt x="426294" y="471027"/>
                </a:cubicBezTo>
                <a:cubicBezTo>
                  <a:pt x="428879" y="471027"/>
                  <a:pt x="431460" y="473534"/>
                  <a:pt x="431460" y="471027"/>
                </a:cubicBezTo>
                <a:cubicBezTo>
                  <a:pt x="431460" y="471027"/>
                  <a:pt x="428879" y="466014"/>
                  <a:pt x="428879" y="466014"/>
                </a:cubicBezTo>
                <a:cubicBezTo>
                  <a:pt x="428879" y="466014"/>
                  <a:pt x="428879" y="466014"/>
                  <a:pt x="421128" y="461005"/>
                </a:cubicBezTo>
                <a:cubicBezTo>
                  <a:pt x="421128" y="461005"/>
                  <a:pt x="413376" y="455996"/>
                  <a:pt x="410791" y="455996"/>
                </a:cubicBezTo>
                <a:cubicBezTo>
                  <a:pt x="410791" y="455996"/>
                  <a:pt x="403040" y="450983"/>
                  <a:pt x="403040" y="450983"/>
                </a:cubicBezTo>
                <a:cubicBezTo>
                  <a:pt x="403040" y="450983"/>
                  <a:pt x="403040" y="450983"/>
                  <a:pt x="397874" y="445974"/>
                </a:cubicBezTo>
                <a:cubicBezTo>
                  <a:pt x="397874" y="445974"/>
                  <a:pt x="397874" y="445974"/>
                  <a:pt x="390123" y="440960"/>
                </a:cubicBezTo>
                <a:cubicBezTo>
                  <a:pt x="390123" y="440960"/>
                  <a:pt x="390123" y="440960"/>
                  <a:pt x="377205" y="435951"/>
                </a:cubicBezTo>
                <a:cubicBezTo>
                  <a:pt x="377205" y="435951"/>
                  <a:pt x="377205" y="435951"/>
                  <a:pt x="366873" y="425929"/>
                </a:cubicBezTo>
                <a:cubicBezTo>
                  <a:pt x="366873" y="425929"/>
                  <a:pt x="366873" y="425929"/>
                  <a:pt x="356537" y="418413"/>
                </a:cubicBezTo>
                <a:cubicBezTo>
                  <a:pt x="356537" y="418413"/>
                  <a:pt x="356537" y="418413"/>
                  <a:pt x="351371" y="415906"/>
                </a:cubicBezTo>
                <a:cubicBezTo>
                  <a:pt x="351371" y="415906"/>
                  <a:pt x="351371" y="415906"/>
                  <a:pt x="341034" y="413400"/>
                </a:cubicBezTo>
                <a:cubicBezTo>
                  <a:pt x="341034" y="413400"/>
                  <a:pt x="330702" y="410897"/>
                  <a:pt x="330702" y="410897"/>
                </a:cubicBezTo>
                <a:cubicBezTo>
                  <a:pt x="328117" y="410897"/>
                  <a:pt x="325531" y="410897"/>
                  <a:pt x="325531" y="410897"/>
                </a:cubicBezTo>
                <a:cubicBezTo>
                  <a:pt x="322951" y="410897"/>
                  <a:pt x="320365" y="408391"/>
                  <a:pt x="320365" y="408391"/>
                </a:cubicBezTo>
                <a:cubicBezTo>
                  <a:pt x="320365" y="408391"/>
                  <a:pt x="320365" y="408391"/>
                  <a:pt x="315200" y="405884"/>
                </a:cubicBezTo>
                <a:cubicBezTo>
                  <a:pt x="315200" y="405884"/>
                  <a:pt x="307448" y="405884"/>
                  <a:pt x="307448" y="405884"/>
                </a:cubicBezTo>
                <a:cubicBezTo>
                  <a:pt x="307448" y="405884"/>
                  <a:pt x="302282" y="408391"/>
                  <a:pt x="297112" y="408391"/>
                </a:cubicBezTo>
                <a:cubicBezTo>
                  <a:pt x="291946" y="408391"/>
                  <a:pt x="294531" y="408391"/>
                  <a:pt x="291946" y="410897"/>
                </a:cubicBezTo>
                <a:cubicBezTo>
                  <a:pt x="289365" y="413400"/>
                  <a:pt x="289365" y="410897"/>
                  <a:pt x="284194" y="410897"/>
                </a:cubicBezTo>
                <a:cubicBezTo>
                  <a:pt x="279028" y="410897"/>
                  <a:pt x="281614" y="410897"/>
                  <a:pt x="279028" y="410897"/>
                </a:cubicBezTo>
                <a:cubicBezTo>
                  <a:pt x="279028" y="410897"/>
                  <a:pt x="276443" y="410897"/>
                  <a:pt x="276443" y="413400"/>
                </a:cubicBezTo>
                <a:cubicBezTo>
                  <a:pt x="273862" y="415906"/>
                  <a:pt x="271277" y="413400"/>
                  <a:pt x="271277" y="413400"/>
                </a:cubicBezTo>
                <a:cubicBezTo>
                  <a:pt x="271277" y="413400"/>
                  <a:pt x="266111" y="413400"/>
                  <a:pt x="263526" y="410897"/>
                </a:cubicBezTo>
                <a:cubicBezTo>
                  <a:pt x="260945" y="410897"/>
                  <a:pt x="263526" y="408391"/>
                  <a:pt x="263526" y="408391"/>
                </a:cubicBezTo>
                <a:cubicBezTo>
                  <a:pt x="263526" y="408391"/>
                  <a:pt x="260945" y="403377"/>
                  <a:pt x="258360" y="400875"/>
                </a:cubicBezTo>
                <a:cubicBezTo>
                  <a:pt x="258360" y="398368"/>
                  <a:pt x="258360" y="400875"/>
                  <a:pt x="258360" y="398368"/>
                </a:cubicBezTo>
                <a:cubicBezTo>
                  <a:pt x="255774" y="395862"/>
                  <a:pt x="258360" y="395862"/>
                  <a:pt x="255774" y="393359"/>
                </a:cubicBezTo>
                <a:cubicBezTo>
                  <a:pt x="255774" y="393359"/>
                  <a:pt x="255774" y="393359"/>
                  <a:pt x="255774" y="390852"/>
                </a:cubicBezTo>
                <a:cubicBezTo>
                  <a:pt x="253194" y="388346"/>
                  <a:pt x="255774" y="385839"/>
                  <a:pt x="255774" y="383337"/>
                </a:cubicBezTo>
                <a:cubicBezTo>
                  <a:pt x="258360" y="380830"/>
                  <a:pt x="255774" y="380830"/>
                  <a:pt x="255774" y="380830"/>
                </a:cubicBezTo>
                <a:cubicBezTo>
                  <a:pt x="255774" y="380830"/>
                  <a:pt x="248023" y="388346"/>
                  <a:pt x="248023" y="388346"/>
                </a:cubicBezTo>
                <a:cubicBezTo>
                  <a:pt x="245443" y="388346"/>
                  <a:pt x="245443" y="388346"/>
                  <a:pt x="245443" y="385839"/>
                </a:cubicBezTo>
                <a:cubicBezTo>
                  <a:pt x="242857" y="383337"/>
                  <a:pt x="240272" y="388346"/>
                  <a:pt x="240272" y="388346"/>
                </a:cubicBezTo>
                <a:cubicBezTo>
                  <a:pt x="240272" y="388346"/>
                  <a:pt x="237691" y="390852"/>
                  <a:pt x="237691" y="393359"/>
                </a:cubicBezTo>
                <a:cubicBezTo>
                  <a:pt x="237691" y="393359"/>
                  <a:pt x="235106" y="393359"/>
                  <a:pt x="235106" y="393359"/>
                </a:cubicBezTo>
                <a:cubicBezTo>
                  <a:pt x="235106" y="395862"/>
                  <a:pt x="235106" y="395862"/>
                  <a:pt x="235106" y="395862"/>
                </a:cubicBezTo>
                <a:cubicBezTo>
                  <a:pt x="235106" y="395862"/>
                  <a:pt x="237691" y="395862"/>
                  <a:pt x="240272" y="398368"/>
                </a:cubicBezTo>
                <a:cubicBezTo>
                  <a:pt x="242857" y="398368"/>
                  <a:pt x="240272" y="398368"/>
                  <a:pt x="237691" y="398368"/>
                </a:cubicBezTo>
                <a:cubicBezTo>
                  <a:pt x="237691" y="398368"/>
                  <a:pt x="232525" y="398368"/>
                  <a:pt x="229940" y="398368"/>
                </a:cubicBezTo>
                <a:cubicBezTo>
                  <a:pt x="229940" y="398368"/>
                  <a:pt x="227354" y="395862"/>
                  <a:pt x="227354" y="393359"/>
                </a:cubicBezTo>
                <a:cubicBezTo>
                  <a:pt x="224774" y="388346"/>
                  <a:pt x="227354" y="390852"/>
                  <a:pt x="229940" y="390852"/>
                </a:cubicBezTo>
                <a:cubicBezTo>
                  <a:pt x="227354" y="388346"/>
                  <a:pt x="229940" y="388346"/>
                  <a:pt x="229940" y="385839"/>
                </a:cubicBezTo>
                <a:cubicBezTo>
                  <a:pt x="229940" y="383337"/>
                  <a:pt x="232525" y="385839"/>
                  <a:pt x="232525" y="385839"/>
                </a:cubicBezTo>
                <a:cubicBezTo>
                  <a:pt x="232525" y="385839"/>
                  <a:pt x="240272" y="383337"/>
                  <a:pt x="237691" y="380830"/>
                </a:cubicBezTo>
                <a:cubicBezTo>
                  <a:pt x="237691" y="378323"/>
                  <a:pt x="235106" y="378323"/>
                  <a:pt x="235106" y="378323"/>
                </a:cubicBezTo>
                <a:cubicBezTo>
                  <a:pt x="235106" y="378323"/>
                  <a:pt x="229940" y="378323"/>
                  <a:pt x="227354" y="378323"/>
                </a:cubicBezTo>
                <a:cubicBezTo>
                  <a:pt x="227354" y="378323"/>
                  <a:pt x="227354" y="375821"/>
                  <a:pt x="227354" y="375821"/>
                </a:cubicBezTo>
                <a:cubicBezTo>
                  <a:pt x="227354" y="375821"/>
                  <a:pt x="227354" y="373314"/>
                  <a:pt x="227354" y="370808"/>
                </a:cubicBezTo>
                <a:cubicBezTo>
                  <a:pt x="227354" y="370808"/>
                  <a:pt x="224774" y="370808"/>
                  <a:pt x="219603" y="370808"/>
                </a:cubicBezTo>
                <a:cubicBezTo>
                  <a:pt x="214437" y="370808"/>
                  <a:pt x="219603" y="368301"/>
                  <a:pt x="217023" y="368301"/>
                </a:cubicBezTo>
                <a:cubicBezTo>
                  <a:pt x="214437" y="365799"/>
                  <a:pt x="214437" y="365799"/>
                  <a:pt x="214437" y="365799"/>
                </a:cubicBezTo>
                <a:cubicBezTo>
                  <a:pt x="214437" y="365799"/>
                  <a:pt x="214437" y="365799"/>
                  <a:pt x="209271" y="368301"/>
                </a:cubicBezTo>
                <a:cubicBezTo>
                  <a:pt x="209271" y="368301"/>
                  <a:pt x="209271" y="370808"/>
                  <a:pt x="204105" y="370808"/>
                </a:cubicBezTo>
                <a:cubicBezTo>
                  <a:pt x="201520" y="370808"/>
                  <a:pt x="204105" y="368301"/>
                  <a:pt x="201520" y="368301"/>
                </a:cubicBezTo>
                <a:cubicBezTo>
                  <a:pt x="198935" y="365799"/>
                  <a:pt x="198935" y="368301"/>
                  <a:pt x="196354" y="365799"/>
                </a:cubicBezTo>
                <a:cubicBezTo>
                  <a:pt x="193769" y="365799"/>
                  <a:pt x="191183" y="365799"/>
                  <a:pt x="191183" y="365799"/>
                </a:cubicBezTo>
                <a:cubicBezTo>
                  <a:pt x="191183" y="365799"/>
                  <a:pt x="188603" y="365799"/>
                  <a:pt x="188603" y="368301"/>
                </a:cubicBezTo>
                <a:cubicBezTo>
                  <a:pt x="188603" y="368301"/>
                  <a:pt x="191183" y="368301"/>
                  <a:pt x="193769" y="368301"/>
                </a:cubicBezTo>
                <a:cubicBezTo>
                  <a:pt x="193769" y="368301"/>
                  <a:pt x="196354" y="370808"/>
                  <a:pt x="196354" y="370808"/>
                </a:cubicBezTo>
                <a:cubicBezTo>
                  <a:pt x="198935" y="370808"/>
                  <a:pt x="198935" y="370808"/>
                  <a:pt x="201520" y="370808"/>
                </a:cubicBezTo>
                <a:cubicBezTo>
                  <a:pt x="201520" y="370808"/>
                  <a:pt x="201520" y="375821"/>
                  <a:pt x="201520" y="375821"/>
                </a:cubicBezTo>
                <a:cubicBezTo>
                  <a:pt x="201520" y="375821"/>
                  <a:pt x="204105" y="378323"/>
                  <a:pt x="204105" y="380830"/>
                </a:cubicBezTo>
                <a:cubicBezTo>
                  <a:pt x="204105" y="383337"/>
                  <a:pt x="204105" y="383337"/>
                  <a:pt x="206686" y="383337"/>
                </a:cubicBezTo>
                <a:cubicBezTo>
                  <a:pt x="206686" y="385839"/>
                  <a:pt x="209271" y="385839"/>
                  <a:pt x="209271" y="385839"/>
                </a:cubicBezTo>
                <a:cubicBezTo>
                  <a:pt x="211857" y="385839"/>
                  <a:pt x="214437" y="385839"/>
                  <a:pt x="217023" y="388346"/>
                </a:cubicBezTo>
                <a:cubicBezTo>
                  <a:pt x="219603" y="390852"/>
                  <a:pt x="217023" y="390852"/>
                  <a:pt x="217023" y="393359"/>
                </a:cubicBezTo>
                <a:cubicBezTo>
                  <a:pt x="217023" y="395862"/>
                  <a:pt x="214437" y="393359"/>
                  <a:pt x="211857" y="393359"/>
                </a:cubicBezTo>
                <a:cubicBezTo>
                  <a:pt x="211857" y="390852"/>
                  <a:pt x="209271" y="390852"/>
                  <a:pt x="206686" y="390852"/>
                </a:cubicBezTo>
                <a:cubicBezTo>
                  <a:pt x="206686" y="390852"/>
                  <a:pt x="206686" y="388346"/>
                  <a:pt x="204105" y="388346"/>
                </a:cubicBezTo>
                <a:cubicBezTo>
                  <a:pt x="204105" y="385839"/>
                  <a:pt x="201520" y="385839"/>
                  <a:pt x="201520" y="385839"/>
                </a:cubicBezTo>
                <a:cubicBezTo>
                  <a:pt x="201520" y="385839"/>
                  <a:pt x="198935" y="383337"/>
                  <a:pt x="196354" y="383337"/>
                </a:cubicBezTo>
                <a:cubicBezTo>
                  <a:pt x="193769" y="383337"/>
                  <a:pt x="193769" y="378323"/>
                  <a:pt x="193769" y="378323"/>
                </a:cubicBezTo>
                <a:cubicBezTo>
                  <a:pt x="193769" y="378323"/>
                  <a:pt x="196354" y="378323"/>
                  <a:pt x="196354" y="375821"/>
                </a:cubicBezTo>
                <a:cubicBezTo>
                  <a:pt x="198935" y="375821"/>
                  <a:pt x="193769" y="373314"/>
                  <a:pt x="193769" y="373314"/>
                </a:cubicBezTo>
                <a:cubicBezTo>
                  <a:pt x="193769" y="373314"/>
                  <a:pt x="193769" y="373314"/>
                  <a:pt x="193769" y="375821"/>
                </a:cubicBezTo>
                <a:cubicBezTo>
                  <a:pt x="193769" y="375821"/>
                  <a:pt x="183437" y="375821"/>
                  <a:pt x="183437" y="373314"/>
                </a:cubicBezTo>
                <a:cubicBezTo>
                  <a:pt x="180851" y="370808"/>
                  <a:pt x="183437" y="368301"/>
                  <a:pt x="183437" y="368301"/>
                </a:cubicBezTo>
                <a:cubicBezTo>
                  <a:pt x="183437" y="368301"/>
                  <a:pt x="183437" y="368301"/>
                  <a:pt x="180851" y="365799"/>
                </a:cubicBezTo>
                <a:cubicBezTo>
                  <a:pt x="180851" y="365799"/>
                  <a:pt x="180851" y="365799"/>
                  <a:pt x="175686" y="365799"/>
                </a:cubicBezTo>
                <a:cubicBezTo>
                  <a:pt x="167934" y="365799"/>
                  <a:pt x="173100" y="360785"/>
                  <a:pt x="173100" y="360785"/>
                </a:cubicBezTo>
                <a:cubicBezTo>
                  <a:pt x="173100" y="358283"/>
                  <a:pt x="173100" y="358283"/>
                  <a:pt x="173100" y="355776"/>
                </a:cubicBezTo>
                <a:cubicBezTo>
                  <a:pt x="173100" y="355776"/>
                  <a:pt x="178266" y="358283"/>
                  <a:pt x="180851" y="358283"/>
                </a:cubicBezTo>
                <a:cubicBezTo>
                  <a:pt x="183437" y="358283"/>
                  <a:pt x="186017" y="368301"/>
                  <a:pt x="186017" y="368301"/>
                </a:cubicBezTo>
                <a:cubicBezTo>
                  <a:pt x="186017" y="368301"/>
                  <a:pt x="186017" y="365799"/>
                  <a:pt x="186017" y="363292"/>
                </a:cubicBezTo>
                <a:cubicBezTo>
                  <a:pt x="186017" y="360785"/>
                  <a:pt x="191183" y="363292"/>
                  <a:pt x="191183" y="363292"/>
                </a:cubicBezTo>
                <a:cubicBezTo>
                  <a:pt x="193769" y="360785"/>
                  <a:pt x="196354" y="363292"/>
                  <a:pt x="196354" y="363292"/>
                </a:cubicBezTo>
                <a:cubicBezTo>
                  <a:pt x="198935" y="363292"/>
                  <a:pt x="201520" y="365799"/>
                  <a:pt x="204105" y="365799"/>
                </a:cubicBezTo>
                <a:cubicBezTo>
                  <a:pt x="206686" y="368301"/>
                  <a:pt x="206686" y="365799"/>
                  <a:pt x="206686" y="365799"/>
                </a:cubicBezTo>
                <a:cubicBezTo>
                  <a:pt x="209271" y="363292"/>
                  <a:pt x="206686" y="360785"/>
                  <a:pt x="206686" y="358283"/>
                </a:cubicBezTo>
                <a:cubicBezTo>
                  <a:pt x="206686" y="358283"/>
                  <a:pt x="204105" y="358283"/>
                  <a:pt x="204105" y="358283"/>
                </a:cubicBezTo>
                <a:cubicBezTo>
                  <a:pt x="204105" y="358283"/>
                  <a:pt x="204105" y="363292"/>
                  <a:pt x="204105" y="360785"/>
                </a:cubicBezTo>
                <a:cubicBezTo>
                  <a:pt x="201520" y="360785"/>
                  <a:pt x="198935" y="360785"/>
                  <a:pt x="196354" y="360785"/>
                </a:cubicBezTo>
                <a:cubicBezTo>
                  <a:pt x="193769" y="358283"/>
                  <a:pt x="193769" y="358283"/>
                  <a:pt x="193769" y="355776"/>
                </a:cubicBezTo>
                <a:cubicBezTo>
                  <a:pt x="191183" y="355776"/>
                  <a:pt x="188603" y="353270"/>
                  <a:pt x="188603" y="353270"/>
                </a:cubicBezTo>
                <a:cubicBezTo>
                  <a:pt x="188603" y="353270"/>
                  <a:pt x="188603" y="353270"/>
                  <a:pt x="188603" y="348260"/>
                </a:cubicBezTo>
                <a:cubicBezTo>
                  <a:pt x="188603" y="348260"/>
                  <a:pt x="193769" y="350763"/>
                  <a:pt x="196354" y="353270"/>
                </a:cubicBezTo>
                <a:cubicBezTo>
                  <a:pt x="198935" y="355776"/>
                  <a:pt x="198935" y="353270"/>
                  <a:pt x="198935" y="353270"/>
                </a:cubicBezTo>
                <a:cubicBezTo>
                  <a:pt x="198935" y="353270"/>
                  <a:pt x="196354" y="350763"/>
                  <a:pt x="196354" y="350763"/>
                </a:cubicBezTo>
                <a:cubicBezTo>
                  <a:pt x="196354" y="350763"/>
                  <a:pt x="188603" y="345754"/>
                  <a:pt x="188603" y="345754"/>
                </a:cubicBezTo>
                <a:cubicBezTo>
                  <a:pt x="188603" y="345754"/>
                  <a:pt x="183437" y="338238"/>
                  <a:pt x="180851" y="338238"/>
                </a:cubicBezTo>
                <a:cubicBezTo>
                  <a:pt x="180851" y="335731"/>
                  <a:pt x="180851" y="333225"/>
                  <a:pt x="178266" y="330722"/>
                </a:cubicBezTo>
                <a:cubicBezTo>
                  <a:pt x="178266" y="330722"/>
                  <a:pt x="175686" y="330722"/>
                  <a:pt x="175686" y="330722"/>
                </a:cubicBezTo>
                <a:cubicBezTo>
                  <a:pt x="175686" y="330722"/>
                  <a:pt x="175686" y="328216"/>
                  <a:pt x="175686" y="325709"/>
                </a:cubicBezTo>
                <a:cubicBezTo>
                  <a:pt x="173100" y="320700"/>
                  <a:pt x="175686" y="323202"/>
                  <a:pt x="175686" y="320700"/>
                </a:cubicBezTo>
                <a:cubicBezTo>
                  <a:pt x="175686" y="320700"/>
                  <a:pt x="178266" y="320700"/>
                  <a:pt x="178266" y="318193"/>
                </a:cubicBezTo>
                <a:cubicBezTo>
                  <a:pt x="180851" y="315686"/>
                  <a:pt x="178266" y="315686"/>
                  <a:pt x="178266" y="315686"/>
                </a:cubicBezTo>
                <a:cubicBezTo>
                  <a:pt x="178266" y="313184"/>
                  <a:pt x="178266" y="313184"/>
                  <a:pt x="178266" y="313184"/>
                </a:cubicBezTo>
                <a:cubicBezTo>
                  <a:pt x="178266" y="313184"/>
                  <a:pt x="178266" y="313184"/>
                  <a:pt x="175686" y="315686"/>
                </a:cubicBezTo>
                <a:cubicBezTo>
                  <a:pt x="175686" y="315686"/>
                  <a:pt x="173100" y="315686"/>
                  <a:pt x="173100" y="315686"/>
                </a:cubicBezTo>
                <a:cubicBezTo>
                  <a:pt x="170515" y="315686"/>
                  <a:pt x="170515" y="315686"/>
                  <a:pt x="170515" y="315686"/>
                </a:cubicBezTo>
                <a:cubicBezTo>
                  <a:pt x="167934" y="318193"/>
                  <a:pt x="167934" y="318193"/>
                  <a:pt x="167934" y="318193"/>
                </a:cubicBezTo>
                <a:cubicBezTo>
                  <a:pt x="165349" y="320700"/>
                  <a:pt x="162763" y="318193"/>
                  <a:pt x="160183" y="315686"/>
                </a:cubicBezTo>
                <a:cubicBezTo>
                  <a:pt x="160183" y="313184"/>
                  <a:pt x="160183" y="313184"/>
                  <a:pt x="162763" y="310677"/>
                </a:cubicBezTo>
                <a:cubicBezTo>
                  <a:pt x="165349" y="308171"/>
                  <a:pt x="165349" y="310677"/>
                  <a:pt x="167934" y="310677"/>
                </a:cubicBezTo>
                <a:cubicBezTo>
                  <a:pt x="167934" y="313184"/>
                  <a:pt x="175686" y="313184"/>
                  <a:pt x="175686" y="313184"/>
                </a:cubicBezTo>
                <a:cubicBezTo>
                  <a:pt x="175686" y="313184"/>
                  <a:pt x="175686" y="313184"/>
                  <a:pt x="170515" y="310677"/>
                </a:cubicBezTo>
                <a:cubicBezTo>
                  <a:pt x="170515" y="310677"/>
                  <a:pt x="167934" y="305664"/>
                  <a:pt x="170515" y="305664"/>
                </a:cubicBezTo>
                <a:cubicBezTo>
                  <a:pt x="170515" y="303162"/>
                  <a:pt x="170515" y="303162"/>
                  <a:pt x="167934" y="303162"/>
                </a:cubicBezTo>
                <a:cubicBezTo>
                  <a:pt x="167934" y="300655"/>
                  <a:pt x="162763" y="300655"/>
                  <a:pt x="162763" y="300655"/>
                </a:cubicBezTo>
                <a:cubicBezTo>
                  <a:pt x="160183" y="300655"/>
                  <a:pt x="157597" y="298148"/>
                  <a:pt x="155017" y="298148"/>
                </a:cubicBezTo>
                <a:cubicBezTo>
                  <a:pt x="155017" y="300655"/>
                  <a:pt x="149846" y="293139"/>
                  <a:pt x="149846" y="290633"/>
                </a:cubicBezTo>
                <a:cubicBezTo>
                  <a:pt x="152432" y="290633"/>
                  <a:pt x="157597" y="288126"/>
                  <a:pt x="157597" y="288126"/>
                </a:cubicBezTo>
                <a:cubicBezTo>
                  <a:pt x="157597" y="288126"/>
                  <a:pt x="152432" y="288126"/>
                  <a:pt x="147266" y="285624"/>
                </a:cubicBezTo>
                <a:cubicBezTo>
                  <a:pt x="147266" y="285624"/>
                  <a:pt x="147266" y="280610"/>
                  <a:pt x="147266" y="280610"/>
                </a:cubicBezTo>
                <a:cubicBezTo>
                  <a:pt x="147266" y="280610"/>
                  <a:pt x="142095" y="278104"/>
                  <a:pt x="142095" y="278104"/>
                </a:cubicBezTo>
                <a:cubicBezTo>
                  <a:pt x="142095" y="278104"/>
                  <a:pt x="136929" y="273095"/>
                  <a:pt x="134343" y="273095"/>
                </a:cubicBezTo>
                <a:cubicBezTo>
                  <a:pt x="129178" y="270588"/>
                  <a:pt x="131763" y="265579"/>
                  <a:pt x="131763" y="265579"/>
                </a:cubicBezTo>
                <a:cubicBezTo>
                  <a:pt x="131763" y="265579"/>
                  <a:pt x="136929" y="270588"/>
                  <a:pt x="136929" y="270588"/>
                </a:cubicBezTo>
                <a:cubicBezTo>
                  <a:pt x="136929" y="270588"/>
                  <a:pt x="142095" y="273095"/>
                  <a:pt x="144680" y="273095"/>
                </a:cubicBezTo>
                <a:cubicBezTo>
                  <a:pt x="144680" y="273095"/>
                  <a:pt x="147266" y="275601"/>
                  <a:pt x="152432" y="278104"/>
                </a:cubicBezTo>
                <a:cubicBezTo>
                  <a:pt x="157597" y="280610"/>
                  <a:pt x="155017" y="280610"/>
                  <a:pt x="157597" y="280610"/>
                </a:cubicBezTo>
                <a:cubicBezTo>
                  <a:pt x="157597" y="283117"/>
                  <a:pt x="157597" y="283117"/>
                  <a:pt x="160183" y="285624"/>
                </a:cubicBezTo>
                <a:cubicBezTo>
                  <a:pt x="162763" y="290633"/>
                  <a:pt x="165349" y="293139"/>
                  <a:pt x="165349" y="293139"/>
                </a:cubicBezTo>
                <a:lnTo>
                  <a:pt x="170515" y="298148"/>
                </a:lnTo>
                <a:lnTo>
                  <a:pt x="170515" y="298148"/>
                </a:lnTo>
                <a:lnTo>
                  <a:pt x="170515" y="298148"/>
                </a:lnTo>
                <a:lnTo>
                  <a:pt x="173100" y="300655"/>
                </a:lnTo>
                <a:cubicBezTo>
                  <a:pt x="175686" y="303162"/>
                  <a:pt x="178266" y="305664"/>
                  <a:pt x="178266" y="305664"/>
                </a:cubicBezTo>
                <a:cubicBezTo>
                  <a:pt x="180851" y="308171"/>
                  <a:pt x="191183" y="310677"/>
                  <a:pt x="193769" y="310677"/>
                </a:cubicBezTo>
                <a:cubicBezTo>
                  <a:pt x="193769" y="310677"/>
                  <a:pt x="196354" y="315686"/>
                  <a:pt x="196354" y="315686"/>
                </a:cubicBezTo>
                <a:cubicBezTo>
                  <a:pt x="196354" y="315686"/>
                  <a:pt x="198937" y="316940"/>
                  <a:pt x="202489" y="318193"/>
                </a:cubicBezTo>
                <a:lnTo>
                  <a:pt x="210900" y="319958"/>
                </a:lnTo>
                <a:lnTo>
                  <a:pt x="211857" y="320700"/>
                </a:lnTo>
                <a:lnTo>
                  <a:pt x="214437" y="320700"/>
                </a:lnTo>
                <a:lnTo>
                  <a:pt x="210900" y="319958"/>
                </a:lnTo>
                <a:lnTo>
                  <a:pt x="207012" y="316942"/>
                </a:lnTo>
                <a:cubicBezTo>
                  <a:pt x="205397" y="315063"/>
                  <a:pt x="204105" y="313184"/>
                  <a:pt x="204105" y="313184"/>
                </a:cubicBezTo>
                <a:cubicBezTo>
                  <a:pt x="204105" y="313184"/>
                  <a:pt x="204105" y="313184"/>
                  <a:pt x="186017" y="303162"/>
                </a:cubicBezTo>
                <a:cubicBezTo>
                  <a:pt x="186017" y="303162"/>
                  <a:pt x="183434" y="301908"/>
                  <a:pt x="180205" y="300655"/>
                </a:cubicBezTo>
                <a:lnTo>
                  <a:pt x="170515" y="298148"/>
                </a:lnTo>
                <a:lnTo>
                  <a:pt x="170515" y="298148"/>
                </a:lnTo>
                <a:lnTo>
                  <a:pt x="166964" y="292199"/>
                </a:lnTo>
                <a:cubicBezTo>
                  <a:pt x="165995" y="290006"/>
                  <a:pt x="165349" y="288126"/>
                  <a:pt x="165349" y="288126"/>
                </a:cubicBezTo>
                <a:cubicBezTo>
                  <a:pt x="162763" y="288126"/>
                  <a:pt x="157597" y="280610"/>
                  <a:pt x="157597" y="280610"/>
                </a:cubicBezTo>
                <a:cubicBezTo>
                  <a:pt x="157597" y="280610"/>
                  <a:pt x="144680" y="263072"/>
                  <a:pt x="144680" y="260565"/>
                </a:cubicBezTo>
                <a:cubicBezTo>
                  <a:pt x="144680" y="258063"/>
                  <a:pt x="144680" y="253050"/>
                  <a:pt x="144680" y="253050"/>
                </a:cubicBezTo>
                <a:cubicBezTo>
                  <a:pt x="144680" y="253050"/>
                  <a:pt x="144680" y="243027"/>
                  <a:pt x="144680" y="243027"/>
                </a:cubicBezTo>
                <a:cubicBezTo>
                  <a:pt x="144680" y="240525"/>
                  <a:pt x="144680" y="235512"/>
                  <a:pt x="144680" y="230503"/>
                </a:cubicBezTo>
                <a:cubicBezTo>
                  <a:pt x="144680" y="225489"/>
                  <a:pt x="142095" y="225489"/>
                  <a:pt x="142095" y="225489"/>
                </a:cubicBezTo>
                <a:cubicBezTo>
                  <a:pt x="139514" y="222987"/>
                  <a:pt x="136929" y="220480"/>
                  <a:pt x="134343" y="215467"/>
                </a:cubicBezTo>
                <a:cubicBezTo>
                  <a:pt x="134343" y="212964"/>
                  <a:pt x="134343" y="212964"/>
                  <a:pt x="131763" y="210458"/>
                </a:cubicBezTo>
                <a:cubicBezTo>
                  <a:pt x="126597" y="205449"/>
                  <a:pt x="126597" y="207951"/>
                  <a:pt x="124012" y="207951"/>
                </a:cubicBezTo>
                <a:cubicBezTo>
                  <a:pt x="121426" y="207951"/>
                  <a:pt x="121426" y="207951"/>
                  <a:pt x="118846" y="210458"/>
                </a:cubicBezTo>
                <a:cubicBezTo>
                  <a:pt x="118846" y="212964"/>
                  <a:pt x="118846" y="215467"/>
                  <a:pt x="118846" y="215467"/>
                </a:cubicBezTo>
                <a:cubicBezTo>
                  <a:pt x="118846" y="215467"/>
                  <a:pt x="118846" y="215467"/>
                  <a:pt x="121426" y="215467"/>
                </a:cubicBezTo>
                <a:cubicBezTo>
                  <a:pt x="121426" y="215467"/>
                  <a:pt x="124012" y="217973"/>
                  <a:pt x="126597" y="217973"/>
                </a:cubicBezTo>
                <a:cubicBezTo>
                  <a:pt x="126597" y="220480"/>
                  <a:pt x="126597" y="220480"/>
                  <a:pt x="134343" y="227996"/>
                </a:cubicBezTo>
                <a:cubicBezTo>
                  <a:pt x="139514" y="238018"/>
                  <a:pt x="131763" y="230503"/>
                  <a:pt x="131763" y="230503"/>
                </a:cubicBezTo>
                <a:cubicBezTo>
                  <a:pt x="129178" y="230503"/>
                  <a:pt x="126597" y="233005"/>
                  <a:pt x="126597" y="233005"/>
                </a:cubicBezTo>
                <a:cubicBezTo>
                  <a:pt x="126597" y="233005"/>
                  <a:pt x="124012" y="233005"/>
                  <a:pt x="121426" y="233005"/>
                </a:cubicBezTo>
                <a:cubicBezTo>
                  <a:pt x="121426" y="233005"/>
                  <a:pt x="118846" y="230503"/>
                  <a:pt x="116260" y="230503"/>
                </a:cubicBezTo>
                <a:cubicBezTo>
                  <a:pt x="113675" y="227996"/>
                  <a:pt x="113675" y="225489"/>
                  <a:pt x="113675" y="222987"/>
                </a:cubicBezTo>
                <a:cubicBezTo>
                  <a:pt x="113675" y="222987"/>
                  <a:pt x="111094" y="222987"/>
                  <a:pt x="111094" y="222987"/>
                </a:cubicBezTo>
                <a:cubicBezTo>
                  <a:pt x="108509" y="222987"/>
                  <a:pt x="105928" y="225489"/>
                  <a:pt x="103343" y="225489"/>
                </a:cubicBezTo>
                <a:cubicBezTo>
                  <a:pt x="103343" y="225489"/>
                  <a:pt x="100758" y="222987"/>
                  <a:pt x="98177" y="220480"/>
                </a:cubicBezTo>
                <a:cubicBezTo>
                  <a:pt x="95592" y="217973"/>
                  <a:pt x="95592" y="217973"/>
                  <a:pt x="98177" y="215467"/>
                </a:cubicBezTo>
                <a:cubicBezTo>
                  <a:pt x="98177" y="210458"/>
                  <a:pt x="103343" y="210458"/>
                  <a:pt x="103343" y="210458"/>
                </a:cubicBezTo>
                <a:cubicBezTo>
                  <a:pt x="103343" y="210458"/>
                  <a:pt x="103343" y="210458"/>
                  <a:pt x="103343" y="207951"/>
                </a:cubicBezTo>
                <a:cubicBezTo>
                  <a:pt x="103343" y="207951"/>
                  <a:pt x="105928" y="202942"/>
                  <a:pt x="105928" y="200435"/>
                </a:cubicBezTo>
                <a:cubicBezTo>
                  <a:pt x="105928" y="200435"/>
                  <a:pt x="105928" y="197929"/>
                  <a:pt x="105928" y="195426"/>
                </a:cubicBezTo>
                <a:cubicBezTo>
                  <a:pt x="105928" y="195426"/>
                  <a:pt x="103343" y="190413"/>
                  <a:pt x="103343" y="190413"/>
                </a:cubicBezTo>
                <a:cubicBezTo>
                  <a:pt x="103343" y="190413"/>
                  <a:pt x="82675" y="182897"/>
                  <a:pt x="82675" y="182897"/>
                </a:cubicBezTo>
                <a:cubicBezTo>
                  <a:pt x="80089" y="182897"/>
                  <a:pt x="80089" y="185404"/>
                  <a:pt x="77509" y="192920"/>
                </a:cubicBezTo>
                <a:cubicBezTo>
                  <a:pt x="77509" y="202942"/>
                  <a:pt x="77509" y="200435"/>
                  <a:pt x="77509" y="202942"/>
                </a:cubicBezTo>
                <a:cubicBezTo>
                  <a:pt x="74923" y="207951"/>
                  <a:pt x="74923" y="205449"/>
                  <a:pt x="74923" y="210458"/>
                </a:cubicBezTo>
                <a:cubicBezTo>
                  <a:pt x="74923" y="212964"/>
                  <a:pt x="74923" y="215467"/>
                  <a:pt x="72338" y="217973"/>
                </a:cubicBezTo>
                <a:cubicBezTo>
                  <a:pt x="72338" y="220480"/>
                  <a:pt x="69757" y="222987"/>
                  <a:pt x="69757" y="222987"/>
                </a:cubicBezTo>
                <a:cubicBezTo>
                  <a:pt x="69757" y="225489"/>
                  <a:pt x="69757" y="227996"/>
                  <a:pt x="72338" y="230503"/>
                </a:cubicBezTo>
                <a:cubicBezTo>
                  <a:pt x="72338" y="230503"/>
                  <a:pt x="72338" y="230503"/>
                  <a:pt x="69757" y="235512"/>
                </a:cubicBezTo>
                <a:cubicBezTo>
                  <a:pt x="67172" y="238018"/>
                  <a:pt x="67172" y="235512"/>
                  <a:pt x="67172" y="233005"/>
                </a:cubicBezTo>
                <a:cubicBezTo>
                  <a:pt x="64586" y="230503"/>
                  <a:pt x="59421" y="233005"/>
                  <a:pt x="59421" y="233005"/>
                </a:cubicBezTo>
                <a:cubicBezTo>
                  <a:pt x="59421" y="233005"/>
                  <a:pt x="64586" y="235512"/>
                  <a:pt x="64586" y="240525"/>
                </a:cubicBezTo>
                <a:cubicBezTo>
                  <a:pt x="64586" y="243027"/>
                  <a:pt x="62006" y="243027"/>
                  <a:pt x="59421" y="243027"/>
                </a:cubicBezTo>
                <a:cubicBezTo>
                  <a:pt x="59421" y="245534"/>
                  <a:pt x="56835" y="245534"/>
                  <a:pt x="56835" y="245534"/>
                </a:cubicBezTo>
                <a:cubicBezTo>
                  <a:pt x="56835" y="245534"/>
                  <a:pt x="56835" y="248041"/>
                  <a:pt x="56835" y="253050"/>
                </a:cubicBezTo>
                <a:cubicBezTo>
                  <a:pt x="54255" y="260565"/>
                  <a:pt x="54255" y="258063"/>
                  <a:pt x="51669" y="258063"/>
                </a:cubicBezTo>
                <a:cubicBezTo>
                  <a:pt x="51669" y="258063"/>
                  <a:pt x="49089" y="258063"/>
                  <a:pt x="46503" y="258063"/>
                </a:cubicBezTo>
                <a:cubicBezTo>
                  <a:pt x="43918" y="258063"/>
                  <a:pt x="43918" y="255556"/>
                  <a:pt x="43918" y="255556"/>
                </a:cubicBezTo>
                <a:cubicBezTo>
                  <a:pt x="43918" y="255556"/>
                  <a:pt x="43918" y="255556"/>
                  <a:pt x="41337" y="253050"/>
                </a:cubicBezTo>
                <a:cubicBezTo>
                  <a:pt x="41337" y="253050"/>
                  <a:pt x="41337" y="253050"/>
                  <a:pt x="38752" y="250547"/>
                </a:cubicBezTo>
                <a:cubicBezTo>
                  <a:pt x="38752" y="250547"/>
                  <a:pt x="38752" y="250547"/>
                  <a:pt x="36167" y="245534"/>
                </a:cubicBezTo>
                <a:cubicBezTo>
                  <a:pt x="36167" y="245534"/>
                  <a:pt x="36167" y="245534"/>
                  <a:pt x="33586" y="243027"/>
                </a:cubicBezTo>
                <a:cubicBezTo>
                  <a:pt x="33586" y="243027"/>
                  <a:pt x="33586" y="243027"/>
                  <a:pt x="31001" y="238018"/>
                </a:cubicBezTo>
                <a:cubicBezTo>
                  <a:pt x="31001" y="238018"/>
                  <a:pt x="31001" y="238018"/>
                  <a:pt x="28415" y="233005"/>
                </a:cubicBezTo>
                <a:cubicBezTo>
                  <a:pt x="28415" y="233005"/>
                  <a:pt x="25835" y="230503"/>
                  <a:pt x="25835" y="230503"/>
                </a:cubicBezTo>
                <a:cubicBezTo>
                  <a:pt x="23249" y="227996"/>
                  <a:pt x="20669" y="225489"/>
                  <a:pt x="20669" y="225489"/>
                </a:cubicBezTo>
                <a:cubicBezTo>
                  <a:pt x="20669" y="225489"/>
                  <a:pt x="20669" y="225489"/>
                  <a:pt x="20669" y="220480"/>
                </a:cubicBezTo>
                <a:cubicBezTo>
                  <a:pt x="20669" y="220480"/>
                  <a:pt x="15498" y="215467"/>
                  <a:pt x="15498" y="215467"/>
                </a:cubicBezTo>
                <a:cubicBezTo>
                  <a:pt x="15498" y="212964"/>
                  <a:pt x="15498" y="210458"/>
                  <a:pt x="15498" y="210458"/>
                </a:cubicBezTo>
                <a:cubicBezTo>
                  <a:pt x="15498" y="207951"/>
                  <a:pt x="12917" y="205449"/>
                  <a:pt x="12917" y="205449"/>
                </a:cubicBezTo>
                <a:cubicBezTo>
                  <a:pt x="12917" y="205449"/>
                  <a:pt x="12917" y="205449"/>
                  <a:pt x="12917" y="200435"/>
                </a:cubicBezTo>
                <a:cubicBezTo>
                  <a:pt x="12917" y="200435"/>
                  <a:pt x="12917" y="200435"/>
                  <a:pt x="12917" y="197929"/>
                </a:cubicBezTo>
                <a:cubicBezTo>
                  <a:pt x="12917" y="197929"/>
                  <a:pt x="12917" y="197929"/>
                  <a:pt x="10332" y="192920"/>
                </a:cubicBezTo>
                <a:cubicBezTo>
                  <a:pt x="10332" y="192920"/>
                  <a:pt x="10332" y="192920"/>
                  <a:pt x="7747" y="192920"/>
                </a:cubicBezTo>
                <a:cubicBezTo>
                  <a:pt x="7747" y="192920"/>
                  <a:pt x="7747" y="190413"/>
                  <a:pt x="7747" y="187911"/>
                </a:cubicBezTo>
                <a:cubicBezTo>
                  <a:pt x="7747" y="185404"/>
                  <a:pt x="5166" y="185404"/>
                  <a:pt x="5166" y="182897"/>
                </a:cubicBezTo>
                <a:cubicBezTo>
                  <a:pt x="5166" y="182897"/>
                  <a:pt x="2581" y="180390"/>
                  <a:pt x="2581" y="180390"/>
                </a:cubicBezTo>
                <a:cubicBezTo>
                  <a:pt x="2581" y="180390"/>
                  <a:pt x="2581" y="180390"/>
                  <a:pt x="5166" y="177888"/>
                </a:cubicBezTo>
                <a:cubicBezTo>
                  <a:pt x="5166" y="177888"/>
                  <a:pt x="5166" y="177888"/>
                  <a:pt x="0" y="167866"/>
                </a:cubicBezTo>
                <a:cubicBezTo>
                  <a:pt x="0" y="167866"/>
                  <a:pt x="0" y="167866"/>
                  <a:pt x="7747" y="162852"/>
                </a:cubicBezTo>
                <a:cubicBezTo>
                  <a:pt x="7747" y="162852"/>
                  <a:pt x="7747" y="162852"/>
                  <a:pt x="7747" y="165359"/>
                </a:cubicBezTo>
                <a:cubicBezTo>
                  <a:pt x="7747" y="165359"/>
                  <a:pt x="7747" y="165359"/>
                  <a:pt x="7747" y="167866"/>
                </a:cubicBezTo>
                <a:cubicBezTo>
                  <a:pt x="7747" y="167866"/>
                  <a:pt x="10332" y="167866"/>
                  <a:pt x="10332" y="167866"/>
                </a:cubicBezTo>
                <a:cubicBezTo>
                  <a:pt x="12917" y="170368"/>
                  <a:pt x="15498" y="170368"/>
                  <a:pt x="18083" y="170368"/>
                </a:cubicBezTo>
                <a:cubicBezTo>
                  <a:pt x="18083" y="170368"/>
                  <a:pt x="20669" y="167866"/>
                  <a:pt x="20669" y="167866"/>
                </a:cubicBezTo>
                <a:cubicBezTo>
                  <a:pt x="20669" y="167866"/>
                  <a:pt x="28415" y="170368"/>
                  <a:pt x="28415" y="170368"/>
                </a:cubicBezTo>
                <a:cubicBezTo>
                  <a:pt x="31001" y="170368"/>
                  <a:pt x="33586" y="170368"/>
                  <a:pt x="33586" y="172875"/>
                </a:cubicBezTo>
                <a:cubicBezTo>
                  <a:pt x="36167" y="172875"/>
                  <a:pt x="36167" y="172875"/>
                  <a:pt x="38752" y="172875"/>
                </a:cubicBezTo>
                <a:cubicBezTo>
                  <a:pt x="41337" y="172875"/>
                  <a:pt x="41337" y="172875"/>
                  <a:pt x="41337" y="172875"/>
                </a:cubicBezTo>
                <a:cubicBezTo>
                  <a:pt x="41337" y="172875"/>
                  <a:pt x="41337" y="170368"/>
                  <a:pt x="41337" y="170368"/>
                </a:cubicBezTo>
                <a:cubicBezTo>
                  <a:pt x="41337" y="170368"/>
                  <a:pt x="46503" y="170368"/>
                  <a:pt x="46503" y="167866"/>
                </a:cubicBezTo>
                <a:cubicBezTo>
                  <a:pt x="46503" y="167866"/>
                  <a:pt x="49089" y="167866"/>
                  <a:pt x="49089" y="167866"/>
                </a:cubicBezTo>
                <a:cubicBezTo>
                  <a:pt x="49089" y="167866"/>
                  <a:pt x="49089" y="165359"/>
                  <a:pt x="49089" y="162852"/>
                </a:cubicBezTo>
                <a:cubicBezTo>
                  <a:pt x="49089" y="162852"/>
                  <a:pt x="46503" y="162852"/>
                  <a:pt x="46503" y="162852"/>
                </a:cubicBezTo>
                <a:cubicBezTo>
                  <a:pt x="46503" y="162852"/>
                  <a:pt x="46503" y="162852"/>
                  <a:pt x="46503" y="160350"/>
                </a:cubicBezTo>
                <a:cubicBezTo>
                  <a:pt x="46503" y="160350"/>
                  <a:pt x="49089" y="160350"/>
                  <a:pt x="51669" y="160350"/>
                </a:cubicBezTo>
                <a:cubicBezTo>
                  <a:pt x="51669" y="160350"/>
                  <a:pt x="54255" y="160350"/>
                  <a:pt x="54255" y="160350"/>
                </a:cubicBezTo>
                <a:cubicBezTo>
                  <a:pt x="56835" y="160350"/>
                  <a:pt x="59421" y="162852"/>
                  <a:pt x="59421" y="162852"/>
                </a:cubicBezTo>
                <a:cubicBezTo>
                  <a:pt x="59421" y="162852"/>
                  <a:pt x="62006" y="162852"/>
                  <a:pt x="64586" y="162852"/>
                </a:cubicBezTo>
                <a:cubicBezTo>
                  <a:pt x="64586" y="162852"/>
                  <a:pt x="67172" y="162852"/>
                  <a:pt x="67172" y="162852"/>
                </a:cubicBezTo>
                <a:cubicBezTo>
                  <a:pt x="67172" y="162852"/>
                  <a:pt x="67172" y="162852"/>
                  <a:pt x="72338" y="157843"/>
                </a:cubicBezTo>
                <a:cubicBezTo>
                  <a:pt x="72338" y="157843"/>
                  <a:pt x="72338" y="157843"/>
                  <a:pt x="80089" y="160350"/>
                </a:cubicBezTo>
                <a:cubicBezTo>
                  <a:pt x="80089" y="160350"/>
                  <a:pt x="80089" y="160350"/>
                  <a:pt x="85255" y="160350"/>
                </a:cubicBezTo>
                <a:cubicBezTo>
                  <a:pt x="85255" y="160350"/>
                  <a:pt x="90426" y="157843"/>
                  <a:pt x="90426" y="155337"/>
                </a:cubicBezTo>
                <a:cubicBezTo>
                  <a:pt x="93006" y="155337"/>
                  <a:pt x="93006" y="155337"/>
                  <a:pt x="95592" y="152830"/>
                </a:cubicBezTo>
                <a:cubicBezTo>
                  <a:pt x="95592" y="152830"/>
                  <a:pt x="98177" y="150328"/>
                  <a:pt x="98177" y="150328"/>
                </a:cubicBezTo>
                <a:cubicBezTo>
                  <a:pt x="98177" y="147821"/>
                  <a:pt x="98177" y="147821"/>
                  <a:pt x="95592" y="147821"/>
                </a:cubicBezTo>
                <a:cubicBezTo>
                  <a:pt x="95592" y="145314"/>
                  <a:pt x="98177" y="142812"/>
                  <a:pt x="98177" y="142812"/>
                </a:cubicBezTo>
                <a:cubicBezTo>
                  <a:pt x="98177" y="142812"/>
                  <a:pt x="100758" y="140305"/>
                  <a:pt x="100758" y="137798"/>
                </a:cubicBezTo>
                <a:cubicBezTo>
                  <a:pt x="100758" y="137798"/>
                  <a:pt x="103343" y="137798"/>
                  <a:pt x="105928" y="135292"/>
                </a:cubicBezTo>
                <a:cubicBezTo>
                  <a:pt x="105928" y="132789"/>
                  <a:pt x="105928" y="132789"/>
                  <a:pt x="105928" y="132789"/>
                </a:cubicBezTo>
                <a:cubicBezTo>
                  <a:pt x="105928" y="132789"/>
                  <a:pt x="105928" y="132789"/>
                  <a:pt x="108509" y="137798"/>
                </a:cubicBezTo>
                <a:cubicBezTo>
                  <a:pt x="108509" y="137798"/>
                  <a:pt x="111094" y="140305"/>
                  <a:pt x="111094" y="142812"/>
                </a:cubicBezTo>
                <a:cubicBezTo>
                  <a:pt x="113675" y="145314"/>
                  <a:pt x="113675" y="142812"/>
                  <a:pt x="116260" y="145314"/>
                </a:cubicBezTo>
                <a:cubicBezTo>
                  <a:pt x="116260" y="145314"/>
                  <a:pt x="116260" y="145314"/>
                  <a:pt x="116260" y="147821"/>
                </a:cubicBezTo>
                <a:cubicBezTo>
                  <a:pt x="116260" y="152830"/>
                  <a:pt x="116260" y="150328"/>
                  <a:pt x="118846" y="150328"/>
                </a:cubicBezTo>
                <a:cubicBezTo>
                  <a:pt x="118846" y="150328"/>
                  <a:pt x="118846" y="150328"/>
                  <a:pt x="121426" y="152830"/>
                </a:cubicBezTo>
                <a:cubicBezTo>
                  <a:pt x="121426" y="152830"/>
                  <a:pt x="126597" y="155337"/>
                  <a:pt x="126597" y="155337"/>
                </a:cubicBezTo>
                <a:cubicBezTo>
                  <a:pt x="126597" y="155337"/>
                  <a:pt x="129178" y="160350"/>
                  <a:pt x="134343" y="160350"/>
                </a:cubicBezTo>
                <a:cubicBezTo>
                  <a:pt x="136929" y="160350"/>
                  <a:pt x="134343" y="160350"/>
                  <a:pt x="136929" y="157843"/>
                </a:cubicBezTo>
                <a:cubicBezTo>
                  <a:pt x="139514" y="157843"/>
                  <a:pt x="139514" y="155337"/>
                  <a:pt x="139514" y="155337"/>
                </a:cubicBezTo>
                <a:cubicBezTo>
                  <a:pt x="139514" y="155337"/>
                  <a:pt x="139514" y="155337"/>
                  <a:pt x="142095" y="150328"/>
                </a:cubicBezTo>
                <a:cubicBezTo>
                  <a:pt x="142095" y="150328"/>
                  <a:pt x="142095" y="150328"/>
                  <a:pt x="144680" y="152830"/>
                </a:cubicBezTo>
                <a:cubicBezTo>
                  <a:pt x="144680" y="152830"/>
                  <a:pt x="144680" y="152830"/>
                  <a:pt x="149846" y="152830"/>
                </a:cubicBezTo>
                <a:cubicBezTo>
                  <a:pt x="149846" y="152830"/>
                  <a:pt x="152432" y="152830"/>
                  <a:pt x="155017" y="152830"/>
                </a:cubicBezTo>
                <a:cubicBezTo>
                  <a:pt x="155017" y="152830"/>
                  <a:pt x="157597" y="155337"/>
                  <a:pt x="157597" y="155337"/>
                </a:cubicBezTo>
                <a:cubicBezTo>
                  <a:pt x="157597" y="155337"/>
                  <a:pt x="157597" y="157843"/>
                  <a:pt x="165349" y="160350"/>
                </a:cubicBezTo>
                <a:cubicBezTo>
                  <a:pt x="167934" y="160350"/>
                  <a:pt x="170515" y="160350"/>
                  <a:pt x="170515" y="160350"/>
                </a:cubicBezTo>
                <a:cubicBezTo>
                  <a:pt x="170515" y="160350"/>
                  <a:pt x="173100" y="155337"/>
                  <a:pt x="173100" y="155337"/>
                </a:cubicBezTo>
                <a:cubicBezTo>
                  <a:pt x="173100" y="155337"/>
                  <a:pt x="178266" y="155337"/>
                  <a:pt x="178266" y="155337"/>
                </a:cubicBezTo>
                <a:cubicBezTo>
                  <a:pt x="180851" y="155337"/>
                  <a:pt x="183437" y="152830"/>
                  <a:pt x="183437" y="152830"/>
                </a:cubicBezTo>
                <a:cubicBezTo>
                  <a:pt x="183437" y="152830"/>
                  <a:pt x="183437" y="150328"/>
                  <a:pt x="183437" y="150328"/>
                </a:cubicBezTo>
                <a:cubicBezTo>
                  <a:pt x="183437" y="150328"/>
                  <a:pt x="180851" y="147821"/>
                  <a:pt x="180851" y="147821"/>
                </a:cubicBezTo>
                <a:cubicBezTo>
                  <a:pt x="180851" y="147821"/>
                  <a:pt x="178266" y="142812"/>
                  <a:pt x="175686" y="142812"/>
                </a:cubicBezTo>
                <a:cubicBezTo>
                  <a:pt x="175686" y="142812"/>
                  <a:pt x="175686" y="140305"/>
                  <a:pt x="175686" y="140305"/>
                </a:cubicBezTo>
                <a:cubicBezTo>
                  <a:pt x="175686" y="137798"/>
                  <a:pt x="175686" y="137798"/>
                  <a:pt x="175686" y="135292"/>
                </a:cubicBezTo>
                <a:cubicBezTo>
                  <a:pt x="175686" y="135292"/>
                  <a:pt x="175686" y="135292"/>
                  <a:pt x="178266" y="132789"/>
                </a:cubicBezTo>
                <a:cubicBezTo>
                  <a:pt x="178266" y="132789"/>
                  <a:pt x="180851" y="130283"/>
                  <a:pt x="180851" y="130283"/>
                </a:cubicBezTo>
                <a:cubicBezTo>
                  <a:pt x="180851" y="130283"/>
                  <a:pt x="186017" y="130283"/>
                  <a:pt x="186017" y="130283"/>
                </a:cubicBezTo>
                <a:cubicBezTo>
                  <a:pt x="186017" y="130283"/>
                  <a:pt x="186017" y="130283"/>
                  <a:pt x="183437" y="125274"/>
                </a:cubicBezTo>
                <a:cubicBezTo>
                  <a:pt x="183437" y="125274"/>
                  <a:pt x="180851" y="122767"/>
                  <a:pt x="178266" y="120260"/>
                </a:cubicBezTo>
                <a:cubicBezTo>
                  <a:pt x="178266" y="120260"/>
                  <a:pt x="178266" y="122767"/>
                  <a:pt x="178266" y="122767"/>
                </a:cubicBezTo>
                <a:cubicBezTo>
                  <a:pt x="178266" y="125274"/>
                  <a:pt x="175686" y="122767"/>
                  <a:pt x="175686" y="122767"/>
                </a:cubicBezTo>
                <a:cubicBezTo>
                  <a:pt x="175686" y="122767"/>
                  <a:pt x="175686" y="122767"/>
                  <a:pt x="173100" y="120260"/>
                </a:cubicBezTo>
                <a:cubicBezTo>
                  <a:pt x="173100" y="120260"/>
                  <a:pt x="173100" y="120260"/>
                  <a:pt x="175686" y="115251"/>
                </a:cubicBezTo>
                <a:cubicBezTo>
                  <a:pt x="175686" y="115251"/>
                  <a:pt x="175686" y="115251"/>
                  <a:pt x="180851" y="112745"/>
                </a:cubicBezTo>
                <a:cubicBezTo>
                  <a:pt x="180851" y="112745"/>
                  <a:pt x="180851" y="112745"/>
                  <a:pt x="188603" y="110238"/>
                </a:cubicBezTo>
                <a:cubicBezTo>
                  <a:pt x="188603" y="110238"/>
                  <a:pt x="188603" y="110238"/>
                  <a:pt x="188603" y="105229"/>
                </a:cubicBezTo>
                <a:cubicBezTo>
                  <a:pt x="188603" y="105229"/>
                  <a:pt x="188603" y="105229"/>
                  <a:pt x="193769" y="107731"/>
                </a:cubicBezTo>
                <a:cubicBezTo>
                  <a:pt x="193769" y="107731"/>
                  <a:pt x="193769" y="107731"/>
                  <a:pt x="196354" y="102722"/>
                </a:cubicBezTo>
                <a:cubicBezTo>
                  <a:pt x="196354" y="102722"/>
                  <a:pt x="201520" y="102722"/>
                  <a:pt x="201520" y="102722"/>
                </a:cubicBezTo>
                <a:cubicBezTo>
                  <a:pt x="201520" y="102722"/>
                  <a:pt x="206686" y="102722"/>
                  <a:pt x="206686" y="102722"/>
                </a:cubicBezTo>
                <a:cubicBezTo>
                  <a:pt x="206686" y="102722"/>
                  <a:pt x="209271" y="100215"/>
                  <a:pt x="211857" y="100215"/>
                </a:cubicBezTo>
                <a:cubicBezTo>
                  <a:pt x="214437" y="97713"/>
                  <a:pt x="211857" y="97713"/>
                  <a:pt x="211857" y="97713"/>
                </a:cubicBezTo>
                <a:cubicBezTo>
                  <a:pt x="211857" y="97713"/>
                  <a:pt x="211857" y="97713"/>
                  <a:pt x="209271" y="92700"/>
                </a:cubicBezTo>
                <a:cubicBezTo>
                  <a:pt x="209271" y="92700"/>
                  <a:pt x="209271" y="92700"/>
                  <a:pt x="211857" y="90193"/>
                </a:cubicBezTo>
                <a:cubicBezTo>
                  <a:pt x="211857" y="90193"/>
                  <a:pt x="211857" y="90193"/>
                  <a:pt x="209271" y="82677"/>
                </a:cubicBezTo>
                <a:cubicBezTo>
                  <a:pt x="209271" y="82677"/>
                  <a:pt x="209271" y="75162"/>
                  <a:pt x="211857" y="75162"/>
                </a:cubicBezTo>
                <a:cubicBezTo>
                  <a:pt x="211857" y="75162"/>
                  <a:pt x="209271" y="72655"/>
                  <a:pt x="209271" y="72655"/>
                </a:cubicBezTo>
                <a:cubicBezTo>
                  <a:pt x="209271" y="72655"/>
                  <a:pt x="209271" y="72655"/>
                  <a:pt x="206686" y="70153"/>
                </a:cubicBezTo>
                <a:cubicBezTo>
                  <a:pt x="206686" y="70153"/>
                  <a:pt x="206686" y="70153"/>
                  <a:pt x="204105" y="67646"/>
                </a:cubicBezTo>
                <a:cubicBezTo>
                  <a:pt x="204105" y="67646"/>
                  <a:pt x="198935" y="65139"/>
                  <a:pt x="198935" y="65139"/>
                </a:cubicBezTo>
                <a:cubicBezTo>
                  <a:pt x="198935" y="65139"/>
                  <a:pt x="198935" y="57624"/>
                  <a:pt x="198935" y="57624"/>
                </a:cubicBezTo>
                <a:cubicBezTo>
                  <a:pt x="198935" y="57624"/>
                  <a:pt x="201520" y="55117"/>
                  <a:pt x="201520" y="55117"/>
                </a:cubicBezTo>
                <a:cubicBezTo>
                  <a:pt x="201520" y="55117"/>
                  <a:pt x="201520" y="55117"/>
                  <a:pt x="201520" y="50108"/>
                </a:cubicBezTo>
                <a:cubicBezTo>
                  <a:pt x="201520" y="50108"/>
                  <a:pt x="209271" y="47601"/>
                  <a:pt x="209271" y="47601"/>
                </a:cubicBezTo>
                <a:cubicBezTo>
                  <a:pt x="209271" y="47601"/>
                  <a:pt x="214437" y="47601"/>
                  <a:pt x="214437" y="47601"/>
                </a:cubicBezTo>
                <a:cubicBezTo>
                  <a:pt x="214437" y="47601"/>
                  <a:pt x="214437" y="47601"/>
                  <a:pt x="217023" y="42592"/>
                </a:cubicBezTo>
                <a:cubicBezTo>
                  <a:pt x="217023" y="42592"/>
                  <a:pt x="217023" y="42592"/>
                  <a:pt x="222189" y="40085"/>
                </a:cubicBezTo>
                <a:cubicBezTo>
                  <a:pt x="222189" y="40085"/>
                  <a:pt x="222189" y="40085"/>
                  <a:pt x="227354" y="40085"/>
                </a:cubicBezTo>
                <a:cubicBezTo>
                  <a:pt x="227354" y="40085"/>
                  <a:pt x="227354" y="40085"/>
                  <a:pt x="229940" y="37579"/>
                </a:cubicBezTo>
                <a:cubicBezTo>
                  <a:pt x="229940" y="37579"/>
                  <a:pt x="229940" y="37579"/>
                  <a:pt x="235106" y="35076"/>
                </a:cubicBezTo>
                <a:cubicBezTo>
                  <a:pt x="235106" y="35076"/>
                  <a:pt x="235106" y="35076"/>
                  <a:pt x="240272" y="32570"/>
                </a:cubicBezTo>
                <a:cubicBezTo>
                  <a:pt x="240272" y="32570"/>
                  <a:pt x="240272" y="32570"/>
                  <a:pt x="242857" y="27556"/>
                </a:cubicBezTo>
                <a:cubicBezTo>
                  <a:pt x="242857" y="27556"/>
                  <a:pt x="242857" y="22547"/>
                  <a:pt x="242857" y="22547"/>
                </a:cubicBezTo>
                <a:cubicBezTo>
                  <a:pt x="242857" y="22547"/>
                  <a:pt x="242857" y="22547"/>
                  <a:pt x="248023" y="20041"/>
                </a:cubicBezTo>
                <a:cubicBezTo>
                  <a:pt x="248023" y="20041"/>
                  <a:pt x="248023" y="20041"/>
                  <a:pt x="250608" y="17538"/>
                </a:cubicBezTo>
                <a:cubicBezTo>
                  <a:pt x="250608" y="17538"/>
                  <a:pt x="250608" y="17538"/>
                  <a:pt x="255774" y="20041"/>
                </a:cubicBezTo>
                <a:cubicBezTo>
                  <a:pt x="268692" y="22547"/>
                  <a:pt x="266111" y="22547"/>
                  <a:pt x="260945" y="12525"/>
                </a:cubicBezTo>
                <a:cubicBezTo>
                  <a:pt x="260945" y="12525"/>
                  <a:pt x="260945" y="12525"/>
                  <a:pt x="258360" y="10018"/>
                </a:cubicBezTo>
                <a:cubicBezTo>
                  <a:pt x="258360" y="10018"/>
                  <a:pt x="258360" y="10018"/>
                  <a:pt x="260945" y="7516"/>
                </a:cubicBezTo>
                <a:cubicBezTo>
                  <a:pt x="260945" y="7516"/>
                  <a:pt x="263526" y="2502"/>
                  <a:pt x="263526" y="2502"/>
                </a:cubicBezTo>
                <a:cubicBezTo>
                  <a:pt x="266111" y="2502"/>
                  <a:pt x="268692" y="0"/>
                  <a:pt x="26869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70" name="Text Placeholder 3769">
            <a:extLst>
              <a:ext uri="{FF2B5EF4-FFF2-40B4-BE49-F238E27FC236}">
                <a16:creationId xmlns:a16="http://schemas.microsoft.com/office/drawing/2014/main" id="{CE6BAF22-D0C2-0AF9-DD59-CE18CAD612C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28781" y="3451424"/>
            <a:ext cx="952564" cy="661637"/>
          </a:xfrm>
          <a:custGeom>
            <a:avLst/>
            <a:gdLst>
              <a:gd name="connsiteX0" fmla="*/ 544684 w 952564"/>
              <a:gd name="connsiteY0" fmla="*/ 0 h 661637"/>
              <a:gd name="connsiteX1" fmla="*/ 547272 w 952564"/>
              <a:gd name="connsiteY1" fmla="*/ 2504 h 661637"/>
              <a:gd name="connsiteX2" fmla="*/ 549852 w 952564"/>
              <a:gd name="connsiteY2" fmla="*/ 2504 h 661637"/>
              <a:gd name="connsiteX3" fmla="*/ 555011 w 952564"/>
              <a:gd name="connsiteY3" fmla="*/ 2504 h 661637"/>
              <a:gd name="connsiteX4" fmla="*/ 557591 w 952564"/>
              <a:gd name="connsiteY4" fmla="*/ 0 h 661637"/>
              <a:gd name="connsiteX5" fmla="*/ 560179 w 952564"/>
              <a:gd name="connsiteY5" fmla="*/ 2504 h 661637"/>
              <a:gd name="connsiteX6" fmla="*/ 565339 w 952564"/>
              <a:gd name="connsiteY6" fmla="*/ 5008 h 661637"/>
              <a:gd name="connsiteX7" fmla="*/ 573086 w 952564"/>
              <a:gd name="connsiteY7" fmla="*/ 2504 h 661637"/>
              <a:gd name="connsiteX8" fmla="*/ 573086 w 952564"/>
              <a:gd name="connsiteY8" fmla="*/ 5008 h 661637"/>
              <a:gd name="connsiteX9" fmla="*/ 575666 w 952564"/>
              <a:gd name="connsiteY9" fmla="*/ 7512 h 661637"/>
              <a:gd name="connsiteX10" fmla="*/ 578246 w 952564"/>
              <a:gd name="connsiteY10" fmla="*/ 7512 h 661637"/>
              <a:gd name="connsiteX11" fmla="*/ 578246 w 952564"/>
              <a:gd name="connsiteY11" fmla="*/ 12520 h 661637"/>
              <a:gd name="connsiteX12" fmla="*/ 583406 w 952564"/>
              <a:gd name="connsiteY12" fmla="*/ 12520 h 661637"/>
              <a:gd name="connsiteX13" fmla="*/ 585994 w 952564"/>
              <a:gd name="connsiteY13" fmla="*/ 12520 h 661637"/>
              <a:gd name="connsiteX14" fmla="*/ 585994 w 952564"/>
              <a:gd name="connsiteY14" fmla="*/ 15024 h 661637"/>
              <a:gd name="connsiteX15" fmla="*/ 591153 w 952564"/>
              <a:gd name="connsiteY15" fmla="*/ 20038 h 661637"/>
              <a:gd name="connsiteX16" fmla="*/ 593733 w 952564"/>
              <a:gd name="connsiteY16" fmla="*/ 22542 h 661637"/>
              <a:gd name="connsiteX17" fmla="*/ 596313 w 952564"/>
              <a:gd name="connsiteY17" fmla="*/ 25046 h 661637"/>
              <a:gd name="connsiteX18" fmla="*/ 598901 w 952564"/>
              <a:gd name="connsiteY18" fmla="*/ 27550 h 661637"/>
              <a:gd name="connsiteX19" fmla="*/ 601481 w 952564"/>
              <a:gd name="connsiteY19" fmla="*/ 30054 h 661637"/>
              <a:gd name="connsiteX20" fmla="*/ 604061 w 952564"/>
              <a:gd name="connsiteY20" fmla="*/ 35061 h 661637"/>
              <a:gd name="connsiteX21" fmla="*/ 606640 w 952564"/>
              <a:gd name="connsiteY21" fmla="*/ 35061 h 661637"/>
              <a:gd name="connsiteX22" fmla="*/ 606640 w 952564"/>
              <a:gd name="connsiteY22" fmla="*/ 37565 h 661637"/>
              <a:gd name="connsiteX23" fmla="*/ 609220 w 952564"/>
              <a:gd name="connsiteY23" fmla="*/ 40075 h 661637"/>
              <a:gd name="connsiteX24" fmla="*/ 611808 w 952564"/>
              <a:gd name="connsiteY24" fmla="*/ 42579 h 661637"/>
              <a:gd name="connsiteX25" fmla="*/ 611808 w 952564"/>
              <a:gd name="connsiteY25" fmla="*/ 45083 h 661637"/>
              <a:gd name="connsiteX26" fmla="*/ 614388 w 952564"/>
              <a:gd name="connsiteY26" fmla="*/ 50091 h 661637"/>
              <a:gd name="connsiteX27" fmla="*/ 616968 w 952564"/>
              <a:gd name="connsiteY27" fmla="*/ 52595 h 661637"/>
              <a:gd name="connsiteX28" fmla="*/ 619548 w 952564"/>
              <a:gd name="connsiteY28" fmla="*/ 55099 h 661637"/>
              <a:gd name="connsiteX29" fmla="*/ 619548 w 952564"/>
              <a:gd name="connsiteY29" fmla="*/ 60112 h 661637"/>
              <a:gd name="connsiteX30" fmla="*/ 624715 w 952564"/>
              <a:gd name="connsiteY30" fmla="*/ 65120 h 661637"/>
              <a:gd name="connsiteX31" fmla="*/ 627295 w 952564"/>
              <a:gd name="connsiteY31" fmla="*/ 65120 h 661637"/>
              <a:gd name="connsiteX32" fmla="*/ 632455 w 952564"/>
              <a:gd name="connsiteY32" fmla="*/ 70128 h 661637"/>
              <a:gd name="connsiteX33" fmla="*/ 635043 w 952564"/>
              <a:gd name="connsiteY33" fmla="*/ 72632 h 661637"/>
              <a:gd name="connsiteX34" fmla="*/ 637623 w 952564"/>
              <a:gd name="connsiteY34" fmla="*/ 72632 h 661637"/>
              <a:gd name="connsiteX35" fmla="*/ 637623 w 952564"/>
              <a:gd name="connsiteY35" fmla="*/ 75136 h 661637"/>
              <a:gd name="connsiteX36" fmla="*/ 645362 w 952564"/>
              <a:gd name="connsiteY36" fmla="*/ 80150 h 661637"/>
              <a:gd name="connsiteX37" fmla="*/ 647950 w 952564"/>
              <a:gd name="connsiteY37" fmla="*/ 82654 h 661637"/>
              <a:gd name="connsiteX38" fmla="*/ 653110 w 952564"/>
              <a:gd name="connsiteY38" fmla="*/ 82654 h 661637"/>
              <a:gd name="connsiteX39" fmla="*/ 655689 w 952564"/>
              <a:gd name="connsiteY39" fmla="*/ 85158 h 661637"/>
              <a:gd name="connsiteX40" fmla="*/ 658269 w 952564"/>
              <a:gd name="connsiteY40" fmla="*/ 90166 h 661637"/>
              <a:gd name="connsiteX41" fmla="*/ 660857 w 952564"/>
              <a:gd name="connsiteY41" fmla="*/ 95174 h 661637"/>
              <a:gd name="connsiteX42" fmla="*/ 663437 w 952564"/>
              <a:gd name="connsiteY42" fmla="*/ 100187 h 661637"/>
              <a:gd name="connsiteX43" fmla="*/ 678924 w 952564"/>
              <a:gd name="connsiteY43" fmla="*/ 105195 h 661637"/>
              <a:gd name="connsiteX44" fmla="*/ 681504 w 952564"/>
              <a:gd name="connsiteY44" fmla="*/ 110203 h 661637"/>
              <a:gd name="connsiteX45" fmla="*/ 684084 w 952564"/>
              <a:gd name="connsiteY45" fmla="*/ 115211 h 661637"/>
              <a:gd name="connsiteX46" fmla="*/ 689251 w 952564"/>
              <a:gd name="connsiteY46" fmla="*/ 117721 h 661637"/>
              <a:gd name="connsiteX47" fmla="*/ 696991 w 952564"/>
              <a:gd name="connsiteY47" fmla="*/ 125233 h 661637"/>
              <a:gd name="connsiteX48" fmla="*/ 704739 w 952564"/>
              <a:gd name="connsiteY48" fmla="*/ 127737 h 661637"/>
              <a:gd name="connsiteX49" fmla="*/ 712486 w 952564"/>
              <a:gd name="connsiteY49" fmla="*/ 130241 h 661637"/>
              <a:gd name="connsiteX50" fmla="*/ 720226 w 952564"/>
              <a:gd name="connsiteY50" fmla="*/ 132745 h 661637"/>
              <a:gd name="connsiteX51" fmla="*/ 722806 w 952564"/>
              <a:gd name="connsiteY51" fmla="*/ 142766 h 661637"/>
              <a:gd name="connsiteX52" fmla="*/ 730553 w 952564"/>
              <a:gd name="connsiteY52" fmla="*/ 152782 h 661637"/>
              <a:gd name="connsiteX53" fmla="*/ 733133 w 952564"/>
              <a:gd name="connsiteY53" fmla="*/ 160300 h 661637"/>
              <a:gd name="connsiteX54" fmla="*/ 740880 w 952564"/>
              <a:gd name="connsiteY54" fmla="*/ 167812 h 661637"/>
              <a:gd name="connsiteX55" fmla="*/ 743460 w 952564"/>
              <a:gd name="connsiteY55" fmla="*/ 172820 h 661637"/>
              <a:gd name="connsiteX56" fmla="*/ 748620 w 952564"/>
              <a:gd name="connsiteY56" fmla="*/ 180337 h 661637"/>
              <a:gd name="connsiteX57" fmla="*/ 748620 w 952564"/>
              <a:gd name="connsiteY57" fmla="*/ 182841 h 661637"/>
              <a:gd name="connsiteX58" fmla="*/ 748620 w 952564"/>
              <a:gd name="connsiteY58" fmla="*/ 185345 h 661637"/>
              <a:gd name="connsiteX59" fmla="*/ 751208 w 952564"/>
              <a:gd name="connsiteY59" fmla="*/ 192857 h 661637"/>
              <a:gd name="connsiteX60" fmla="*/ 753788 w 952564"/>
              <a:gd name="connsiteY60" fmla="*/ 197871 h 661637"/>
              <a:gd name="connsiteX61" fmla="*/ 753788 w 952564"/>
              <a:gd name="connsiteY61" fmla="*/ 200375 h 661637"/>
              <a:gd name="connsiteX62" fmla="*/ 756368 w 952564"/>
              <a:gd name="connsiteY62" fmla="*/ 207886 h 661637"/>
              <a:gd name="connsiteX63" fmla="*/ 753788 w 952564"/>
              <a:gd name="connsiteY63" fmla="*/ 212894 h 661637"/>
              <a:gd name="connsiteX64" fmla="*/ 753788 w 952564"/>
              <a:gd name="connsiteY64" fmla="*/ 215398 h 661637"/>
              <a:gd name="connsiteX65" fmla="*/ 756368 w 952564"/>
              <a:gd name="connsiteY65" fmla="*/ 220412 h 661637"/>
              <a:gd name="connsiteX66" fmla="*/ 753788 w 952564"/>
              <a:gd name="connsiteY66" fmla="*/ 225420 h 661637"/>
              <a:gd name="connsiteX67" fmla="*/ 753788 w 952564"/>
              <a:gd name="connsiteY67" fmla="*/ 227924 h 661637"/>
              <a:gd name="connsiteX68" fmla="*/ 751208 w 952564"/>
              <a:gd name="connsiteY68" fmla="*/ 232932 h 661637"/>
              <a:gd name="connsiteX69" fmla="*/ 756368 w 952564"/>
              <a:gd name="connsiteY69" fmla="*/ 235441 h 661637"/>
              <a:gd name="connsiteX70" fmla="*/ 756368 w 952564"/>
              <a:gd name="connsiteY70" fmla="*/ 242953 h 661637"/>
              <a:gd name="connsiteX71" fmla="*/ 756368 w 952564"/>
              <a:gd name="connsiteY71" fmla="*/ 247961 h 661637"/>
              <a:gd name="connsiteX72" fmla="*/ 756368 w 952564"/>
              <a:gd name="connsiteY72" fmla="*/ 252969 h 661637"/>
              <a:gd name="connsiteX73" fmla="*/ 758947 w 952564"/>
              <a:gd name="connsiteY73" fmla="*/ 257983 h 661637"/>
              <a:gd name="connsiteX74" fmla="*/ 758947 w 952564"/>
              <a:gd name="connsiteY74" fmla="*/ 262991 h 661637"/>
              <a:gd name="connsiteX75" fmla="*/ 766695 w 952564"/>
              <a:gd name="connsiteY75" fmla="*/ 275516 h 661637"/>
              <a:gd name="connsiteX76" fmla="*/ 769275 w 952564"/>
              <a:gd name="connsiteY76" fmla="*/ 280524 h 661637"/>
              <a:gd name="connsiteX77" fmla="*/ 769275 w 952564"/>
              <a:gd name="connsiteY77" fmla="*/ 285532 h 661637"/>
              <a:gd name="connsiteX78" fmla="*/ 769275 w 952564"/>
              <a:gd name="connsiteY78" fmla="*/ 288036 h 661637"/>
              <a:gd name="connsiteX79" fmla="*/ 774435 w 952564"/>
              <a:gd name="connsiteY79" fmla="*/ 295554 h 661637"/>
              <a:gd name="connsiteX80" fmla="*/ 777022 w 952564"/>
              <a:gd name="connsiteY80" fmla="*/ 298058 h 661637"/>
              <a:gd name="connsiteX81" fmla="*/ 777022 w 952564"/>
              <a:gd name="connsiteY81" fmla="*/ 305570 h 661637"/>
              <a:gd name="connsiteX82" fmla="*/ 777022 w 952564"/>
              <a:gd name="connsiteY82" fmla="*/ 308074 h 661637"/>
              <a:gd name="connsiteX83" fmla="*/ 774435 w 952564"/>
              <a:gd name="connsiteY83" fmla="*/ 310578 h 661637"/>
              <a:gd name="connsiteX84" fmla="*/ 771855 w 952564"/>
              <a:gd name="connsiteY84" fmla="*/ 315591 h 661637"/>
              <a:gd name="connsiteX85" fmla="*/ 777022 w 952564"/>
              <a:gd name="connsiteY85" fmla="*/ 318095 h 661637"/>
              <a:gd name="connsiteX86" fmla="*/ 779602 w 952564"/>
              <a:gd name="connsiteY86" fmla="*/ 318095 h 661637"/>
              <a:gd name="connsiteX87" fmla="*/ 782182 w 952564"/>
              <a:gd name="connsiteY87" fmla="*/ 320599 h 661637"/>
              <a:gd name="connsiteX88" fmla="*/ 782182 w 952564"/>
              <a:gd name="connsiteY88" fmla="*/ 328111 h 661637"/>
              <a:gd name="connsiteX89" fmla="*/ 851886 w 952564"/>
              <a:gd name="connsiteY89" fmla="*/ 355666 h 661637"/>
              <a:gd name="connsiteX90" fmla="*/ 862205 w 952564"/>
              <a:gd name="connsiteY90" fmla="*/ 338133 h 661637"/>
              <a:gd name="connsiteX91" fmla="*/ 903515 w 952564"/>
              <a:gd name="connsiteY91" fmla="*/ 300562 h 661637"/>
              <a:gd name="connsiteX92" fmla="*/ 906095 w 952564"/>
              <a:gd name="connsiteY92" fmla="*/ 300562 h 661637"/>
              <a:gd name="connsiteX93" fmla="*/ 911255 w 952564"/>
              <a:gd name="connsiteY93" fmla="*/ 300562 h 661637"/>
              <a:gd name="connsiteX94" fmla="*/ 916422 w 952564"/>
              <a:gd name="connsiteY94" fmla="*/ 303066 h 661637"/>
              <a:gd name="connsiteX95" fmla="*/ 921582 w 952564"/>
              <a:gd name="connsiteY95" fmla="*/ 305570 h 661637"/>
              <a:gd name="connsiteX96" fmla="*/ 926742 w 952564"/>
              <a:gd name="connsiteY96" fmla="*/ 305570 h 661637"/>
              <a:gd name="connsiteX97" fmla="*/ 931909 w 952564"/>
              <a:gd name="connsiteY97" fmla="*/ 308074 h 661637"/>
              <a:gd name="connsiteX98" fmla="*/ 934489 w 952564"/>
              <a:gd name="connsiteY98" fmla="*/ 308074 h 661637"/>
              <a:gd name="connsiteX99" fmla="*/ 937069 w 952564"/>
              <a:gd name="connsiteY99" fmla="*/ 308074 h 661637"/>
              <a:gd name="connsiteX100" fmla="*/ 952564 w 952564"/>
              <a:gd name="connsiteY100" fmla="*/ 378207 h 661637"/>
              <a:gd name="connsiteX101" fmla="*/ 898347 w 952564"/>
              <a:gd name="connsiteY101" fmla="*/ 400749 h 661637"/>
              <a:gd name="connsiteX102" fmla="*/ 888020 w 952564"/>
              <a:gd name="connsiteY102" fmla="*/ 428298 h 661637"/>
              <a:gd name="connsiteX103" fmla="*/ 880280 w 952564"/>
              <a:gd name="connsiteY103" fmla="*/ 485907 h 661637"/>
              <a:gd name="connsiteX104" fmla="*/ 893187 w 952564"/>
              <a:gd name="connsiteY104" fmla="*/ 538507 h 661637"/>
              <a:gd name="connsiteX105" fmla="*/ 836391 w 952564"/>
              <a:gd name="connsiteY105" fmla="*/ 553536 h 661637"/>
              <a:gd name="connsiteX106" fmla="*/ 823484 w 952564"/>
              <a:gd name="connsiteY106" fmla="*/ 530995 h 661637"/>
              <a:gd name="connsiteX107" fmla="*/ 795089 w 952564"/>
              <a:gd name="connsiteY107" fmla="*/ 538507 h 661637"/>
              <a:gd name="connsiteX108" fmla="*/ 733133 w 952564"/>
              <a:gd name="connsiteY108" fmla="*/ 536003 h 661637"/>
              <a:gd name="connsiteX109" fmla="*/ 678924 w 952564"/>
              <a:gd name="connsiteY109" fmla="*/ 558544 h 661637"/>
              <a:gd name="connsiteX110" fmla="*/ 642782 w 952564"/>
              <a:gd name="connsiteY110" fmla="*/ 583590 h 661637"/>
              <a:gd name="connsiteX111" fmla="*/ 622127 w 952564"/>
              <a:gd name="connsiteY111" fmla="*/ 623665 h 661637"/>
              <a:gd name="connsiteX112" fmla="*/ 552432 w 952564"/>
              <a:gd name="connsiteY112" fmla="*/ 638694 h 661637"/>
              <a:gd name="connsiteX113" fmla="*/ 469820 w 952564"/>
              <a:gd name="connsiteY113" fmla="*/ 653724 h 661637"/>
              <a:gd name="connsiteX114" fmla="*/ 397545 w 952564"/>
              <a:gd name="connsiteY114" fmla="*/ 653724 h 661637"/>
              <a:gd name="connsiteX115" fmla="*/ 363983 w 952564"/>
              <a:gd name="connsiteY115" fmla="*/ 653724 h 661637"/>
              <a:gd name="connsiteX116" fmla="*/ 325261 w 952564"/>
              <a:gd name="connsiteY116" fmla="*/ 661236 h 661637"/>
              <a:gd name="connsiteX117" fmla="*/ 317521 w 952564"/>
              <a:gd name="connsiteY117" fmla="*/ 646206 h 661637"/>
              <a:gd name="connsiteX118" fmla="*/ 330429 w 952564"/>
              <a:gd name="connsiteY118" fmla="*/ 626169 h 661637"/>
              <a:gd name="connsiteX119" fmla="*/ 289119 w 952564"/>
              <a:gd name="connsiteY119" fmla="*/ 621161 h 661637"/>
              <a:gd name="connsiteX120" fmla="*/ 289119 w 952564"/>
              <a:gd name="connsiteY120" fmla="*/ 611145 h 661637"/>
              <a:gd name="connsiteX121" fmla="*/ 289119 w 952564"/>
              <a:gd name="connsiteY121" fmla="*/ 601123 h 661637"/>
              <a:gd name="connsiteX122" fmla="*/ 283959 w 952564"/>
              <a:gd name="connsiteY122" fmla="*/ 603627 h 661637"/>
              <a:gd name="connsiteX123" fmla="*/ 276212 w 952564"/>
              <a:gd name="connsiteY123" fmla="*/ 601123 h 661637"/>
              <a:gd name="connsiteX124" fmla="*/ 276212 w 952564"/>
              <a:gd name="connsiteY124" fmla="*/ 593611 h 661637"/>
              <a:gd name="connsiteX125" fmla="*/ 263305 w 952564"/>
              <a:gd name="connsiteY125" fmla="*/ 586094 h 661637"/>
              <a:gd name="connsiteX126" fmla="*/ 260725 w 952564"/>
              <a:gd name="connsiteY126" fmla="*/ 581086 h 661637"/>
              <a:gd name="connsiteX127" fmla="*/ 271052 w 952564"/>
              <a:gd name="connsiteY127" fmla="*/ 576078 h 661637"/>
              <a:gd name="connsiteX128" fmla="*/ 273632 w 952564"/>
              <a:gd name="connsiteY128" fmla="*/ 568566 h 661637"/>
              <a:gd name="connsiteX129" fmla="*/ 283959 w 952564"/>
              <a:gd name="connsiteY129" fmla="*/ 573574 h 661637"/>
              <a:gd name="connsiteX130" fmla="*/ 291699 w 952564"/>
              <a:gd name="connsiteY130" fmla="*/ 568566 h 661637"/>
              <a:gd name="connsiteX131" fmla="*/ 283959 w 952564"/>
              <a:gd name="connsiteY131" fmla="*/ 563552 h 661637"/>
              <a:gd name="connsiteX132" fmla="*/ 271052 w 952564"/>
              <a:gd name="connsiteY132" fmla="*/ 563552 h 661637"/>
              <a:gd name="connsiteX133" fmla="*/ 260725 w 952564"/>
              <a:gd name="connsiteY133" fmla="*/ 553536 h 661637"/>
              <a:gd name="connsiteX134" fmla="*/ 255565 w 952564"/>
              <a:gd name="connsiteY134" fmla="*/ 553536 h 661637"/>
              <a:gd name="connsiteX135" fmla="*/ 245238 w 952564"/>
              <a:gd name="connsiteY135" fmla="*/ 561048 h 661637"/>
              <a:gd name="connsiteX136" fmla="*/ 237490 w 952564"/>
              <a:gd name="connsiteY136" fmla="*/ 571070 h 661637"/>
              <a:gd name="connsiteX137" fmla="*/ 232330 w 952564"/>
              <a:gd name="connsiteY137" fmla="*/ 581086 h 661637"/>
              <a:gd name="connsiteX138" fmla="*/ 229751 w 952564"/>
              <a:gd name="connsiteY138" fmla="*/ 586094 h 661637"/>
              <a:gd name="connsiteX139" fmla="*/ 227163 w 952564"/>
              <a:gd name="connsiteY139" fmla="*/ 586094 h 661637"/>
              <a:gd name="connsiteX140" fmla="*/ 214255 w 952564"/>
              <a:gd name="connsiteY140" fmla="*/ 576078 h 661637"/>
              <a:gd name="connsiteX141" fmla="*/ 211676 w 952564"/>
              <a:gd name="connsiteY141" fmla="*/ 571070 h 661637"/>
              <a:gd name="connsiteX142" fmla="*/ 193609 w 952564"/>
              <a:gd name="connsiteY142" fmla="*/ 571070 h 661637"/>
              <a:gd name="connsiteX143" fmla="*/ 188441 w 952564"/>
              <a:gd name="connsiteY143" fmla="*/ 573574 h 661637"/>
              <a:gd name="connsiteX144" fmla="*/ 178122 w 952564"/>
              <a:gd name="connsiteY144" fmla="*/ 573574 h 661637"/>
              <a:gd name="connsiteX145" fmla="*/ 172954 w 952564"/>
              <a:gd name="connsiteY145" fmla="*/ 566056 h 661637"/>
              <a:gd name="connsiteX146" fmla="*/ 167794 w 952564"/>
              <a:gd name="connsiteY146" fmla="*/ 563552 h 661637"/>
              <a:gd name="connsiteX147" fmla="*/ 160047 w 952564"/>
              <a:gd name="connsiteY147" fmla="*/ 561048 h 661637"/>
              <a:gd name="connsiteX148" fmla="*/ 149719 w 952564"/>
              <a:gd name="connsiteY148" fmla="*/ 558544 h 661637"/>
              <a:gd name="connsiteX149" fmla="*/ 147139 w 952564"/>
              <a:gd name="connsiteY149" fmla="*/ 551032 h 661637"/>
              <a:gd name="connsiteX150" fmla="*/ 157467 w 952564"/>
              <a:gd name="connsiteY150" fmla="*/ 551032 h 661637"/>
              <a:gd name="connsiteX151" fmla="*/ 165214 w 952564"/>
              <a:gd name="connsiteY151" fmla="*/ 541011 h 661637"/>
              <a:gd name="connsiteX152" fmla="*/ 157467 w 952564"/>
              <a:gd name="connsiteY152" fmla="*/ 536003 h 661637"/>
              <a:gd name="connsiteX153" fmla="*/ 141980 w 952564"/>
              <a:gd name="connsiteY153" fmla="*/ 530995 h 661637"/>
              <a:gd name="connsiteX154" fmla="*/ 141980 w 952564"/>
              <a:gd name="connsiteY154" fmla="*/ 528486 h 661637"/>
              <a:gd name="connsiteX155" fmla="*/ 141980 w 952564"/>
              <a:gd name="connsiteY155" fmla="*/ 520974 h 661637"/>
              <a:gd name="connsiteX156" fmla="*/ 147139 w 952564"/>
              <a:gd name="connsiteY156" fmla="*/ 510958 h 661637"/>
              <a:gd name="connsiteX157" fmla="*/ 147139 w 952564"/>
              <a:gd name="connsiteY157" fmla="*/ 505944 h 661637"/>
              <a:gd name="connsiteX158" fmla="*/ 134232 w 952564"/>
              <a:gd name="connsiteY158" fmla="*/ 503440 h 661637"/>
              <a:gd name="connsiteX159" fmla="*/ 129072 w 952564"/>
              <a:gd name="connsiteY159" fmla="*/ 503440 h 661637"/>
              <a:gd name="connsiteX160" fmla="*/ 118745 w 952564"/>
              <a:gd name="connsiteY160" fmla="*/ 500936 h 661637"/>
              <a:gd name="connsiteX161" fmla="*/ 108418 w 952564"/>
              <a:gd name="connsiteY161" fmla="*/ 498432 h 661637"/>
              <a:gd name="connsiteX162" fmla="*/ 95510 w 952564"/>
              <a:gd name="connsiteY162" fmla="*/ 490920 h 661637"/>
              <a:gd name="connsiteX163" fmla="*/ 82603 w 952564"/>
              <a:gd name="connsiteY163" fmla="*/ 488411 h 661637"/>
              <a:gd name="connsiteX164" fmla="*/ 74856 w 952564"/>
              <a:gd name="connsiteY164" fmla="*/ 480899 h 661637"/>
              <a:gd name="connsiteX165" fmla="*/ 72276 w 952564"/>
              <a:gd name="connsiteY165" fmla="*/ 475891 h 661637"/>
              <a:gd name="connsiteX166" fmla="*/ 67116 w 952564"/>
              <a:gd name="connsiteY166" fmla="*/ 465869 h 661637"/>
              <a:gd name="connsiteX167" fmla="*/ 67116 w 952564"/>
              <a:gd name="connsiteY167" fmla="*/ 460861 h 661637"/>
              <a:gd name="connsiteX168" fmla="*/ 67116 w 952564"/>
              <a:gd name="connsiteY168" fmla="*/ 450845 h 661637"/>
              <a:gd name="connsiteX169" fmla="*/ 67116 w 952564"/>
              <a:gd name="connsiteY169" fmla="*/ 440824 h 661637"/>
              <a:gd name="connsiteX170" fmla="*/ 56789 w 952564"/>
              <a:gd name="connsiteY170" fmla="*/ 440824 h 661637"/>
              <a:gd name="connsiteX171" fmla="*/ 51629 w 952564"/>
              <a:gd name="connsiteY171" fmla="*/ 435816 h 661637"/>
              <a:gd name="connsiteX172" fmla="*/ 36134 w 952564"/>
              <a:gd name="connsiteY172" fmla="*/ 423290 h 661637"/>
              <a:gd name="connsiteX173" fmla="*/ 28395 w 952564"/>
              <a:gd name="connsiteY173" fmla="*/ 418282 h 661637"/>
              <a:gd name="connsiteX174" fmla="*/ 15487 w 952564"/>
              <a:gd name="connsiteY174" fmla="*/ 415778 h 661637"/>
              <a:gd name="connsiteX175" fmla="*/ 5160 w 952564"/>
              <a:gd name="connsiteY175" fmla="*/ 405757 h 661637"/>
              <a:gd name="connsiteX176" fmla="*/ 0 w 952564"/>
              <a:gd name="connsiteY176" fmla="*/ 403253 h 661637"/>
              <a:gd name="connsiteX177" fmla="*/ 2580 w 952564"/>
              <a:gd name="connsiteY177" fmla="*/ 403253 h 661637"/>
              <a:gd name="connsiteX178" fmla="*/ 5160 w 952564"/>
              <a:gd name="connsiteY178" fmla="*/ 403253 h 661637"/>
              <a:gd name="connsiteX179" fmla="*/ 7740 w 952564"/>
              <a:gd name="connsiteY179" fmla="*/ 403253 h 661637"/>
              <a:gd name="connsiteX180" fmla="*/ 10320 w 952564"/>
              <a:gd name="connsiteY180" fmla="*/ 403253 h 661637"/>
              <a:gd name="connsiteX181" fmla="*/ 15487 w 952564"/>
              <a:gd name="connsiteY181" fmla="*/ 403253 h 661637"/>
              <a:gd name="connsiteX182" fmla="*/ 33554 w 952564"/>
              <a:gd name="connsiteY182" fmla="*/ 403253 h 661637"/>
              <a:gd name="connsiteX183" fmla="*/ 38722 w 952564"/>
              <a:gd name="connsiteY183" fmla="*/ 403253 h 661637"/>
              <a:gd name="connsiteX184" fmla="*/ 54209 w 952564"/>
              <a:gd name="connsiteY184" fmla="*/ 398245 h 661637"/>
              <a:gd name="connsiteX185" fmla="*/ 56789 w 952564"/>
              <a:gd name="connsiteY185" fmla="*/ 393237 h 661637"/>
              <a:gd name="connsiteX186" fmla="*/ 61948 w 952564"/>
              <a:gd name="connsiteY186" fmla="*/ 388223 h 661637"/>
              <a:gd name="connsiteX187" fmla="*/ 67116 w 952564"/>
              <a:gd name="connsiteY187" fmla="*/ 385719 h 661637"/>
              <a:gd name="connsiteX188" fmla="*/ 74856 w 952564"/>
              <a:gd name="connsiteY188" fmla="*/ 388223 h 661637"/>
              <a:gd name="connsiteX189" fmla="*/ 95510 w 952564"/>
              <a:gd name="connsiteY189" fmla="*/ 370690 h 661637"/>
              <a:gd name="connsiteX190" fmla="*/ 100670 w 952564"/>
              <a:gd name="connsiteY190" fmla="*/ 358170 h 661637"/>
              <a:gd name="connsiteX191" fmla="*/ 103258 w 952564"/>
              <a:gd name="connsiteY191" fmla="*/ 350653 h 661637"/>
              <a:gd name="connsiteX192" fmla="*/ 105838 w 952564"/>
              <a:gd name="connsiteY192" fmla="*/ 348149 h 661637"/>
              <a:gd name="connsiteX193" fmla="*/ 110998 w 952564"/>
              <a:gd name="connsiteY193" fmla="*/ 340637 h 661637"/>
              <a:gd name="connsiteX194" fmla="*/ 108418 w 952564"/>
              <a:gd name="connsiteY194" fmla="*/ 328111 h 661637"/>
              <a:gd name="connsiteX195" fmla="*/ 113577 w 952564"/>
              <a:gd name="connsiteY195" fmla="*/ 320599 h 661637"/>
              <a:gd name="connsiteX196" fmla="*/ 110998 w 952564"/>
              <a:gd name="connsiteY196" fmla="*/ 310578 h 661637"/>
              <a:gd name="connsiteX197" fmla="*/ 116165 w 952564"/>
              <a:gd name="connsiteY197" fmla="*/ 303066 h 661637"/>
              <a:gd name="connsiteX198" fmla="*/ 118745 w 952564"/>
              <a:gd name="connsiteY198" fmla="*/ 298058 h 661637"/>
              <a:gd name="connsiteX199" fmla="*/ 118745 w 952564"/>
              <a:gd name="connsiteY199" fmla="*/ 280524 h 661637"/>
              <a:gd name="connsiteX200" fmla="*/ 126485 w 952564"/>
              <a:gd name="connsiteY200" fmla="*/ 273007 h 661637"/>
              <a:gd name="connsiteX201" fmla="*/ 129072 w 952564"/>
              <a:gd name="connsiteY201" fmla="*/ 270503 h 661637"/>
              <a:gd name="connsiteX202" fmla="*/ 129072 w 952564"/>
              <a:gd name="connsiteY202" fmla="*/ 267999 h 661637"/>
              <a:gd name="connsiteX203" fmla="*/ 129072 w 952564"/>
              <a:gd name="connsiteY203" fmla="*/ 265495 h 661637"/>
              <a:gd name="connsiteX204" fmla="*/ 129072 w 952564"/>
              <a:gd name="connsiteY204" fmla="*/ 262991 h 661637"/>
              <a:gd name="connsiteX205" fmla="*/ 129072 w 952564"/>
              <a:gd name="connsiteY205" fmla="*/ 255479 h 661637"/>
              <a:gd name="connsiteX206" fmla="*/ 131652 w 952564"/>
              <a:gd name="connsiteY206" fmla="*/ 242953 h 661637"/>
              <a:gd name="connsiteX207" fmla="*/ 141980 w 952564"/>
              <a:gd name="connsiteY207" fmla="*/ 232932 h 661637"/>
              <a:gd name="connsiteX208" fmla="*/ 144560 w 952564"/>
              <a:gd name="connsiteY208" fmla="*/ 212894 h 661637"/>
              <a:gd name="connsiteX209" fmla="*/ 144560 w 952564"/>
              <a:gd name="connsiteY209" fmla="*/ 210390 h 661637"/>
              <a:gd name="connsiteX210" fmla="*/ 149719 w 952564"/>
              <a:gd name="connsiteY210" fmla="*/ 210390 h 661637"/>
              <a:gd name="connsiteX211" fmla="*/ 152299 w 952564"/>
              <a:gd name="connsiteY211" fmla="*/ 207886 h 661637"/>
              <a:gd name="connsiteX212" fmla="*/ 149719 w 952564"/>
              <a:gd name="connsiteY212" fmla="*/ 195361 h 661637"/>
              <a:gd name="connsiteX213" fmla="*/ 152299 w 952564"/>
              <a:gd name="connsiteY213" fmla="*/ 182841 h 661637"/>
              <a:gd name="connsiteX214" fmla="*/ 160047 w 952564"/>
              <a:gd name="connsiteY214" fmla="*/ 175324 h 661637"/>
              <a:gd name="connsiteX215" fmla="*/ 165214 w 952564"/>
              <a:gd name="connsiteY215" fmla="*/ 160300 h 661637"/>
              <a:gd name="connsiteX216" fmla="*/ 170374 w 952564"/>
              <a:gd name="connsiteY216" fmla="*/ 155286 h 661637"/>
              <a:gd name="connsiteX217" fmla="*/ 178122 w 952564"/>
              <a:gd name="connsiteY217" fmla="*/ 152782 h 661637"/>
              <a:gd name="connsiteX218" fmla="*/ 188441 w 952564"/>
              <a:gd name="connsiteY218" fmla="*/ 150278 h 661637"/>
              <a:gd name="connsiteX219" fmla="*/ 196189 w 952564"/>
              <a:gd name="connsiteY219" fmla="*/ 142766 h 661637"/>
              <a:gd name="connsiteX220" fmla="*/ 198768 w 952564"/>
              <a:gd name="connsiteY220" fmla="*/ 140262 h 661637"/>
              <a:gd name="connsiteX221" fmla="*/ 203936 w 952564"/>
              <a:gd name="connsiteY221" fmla="*/ 137758 h 661637"/>
              <a:gd name="connsiteX222" fmla="*/ 209096 w 952564"/>
              <a:gd name="connsiteY222" fmla="*/ 135249 h 661637"/>
              <a:gd name="connsiteX223" fmla="*/ 209096 w 952564"/>
              <a:gd name="connsiteY223" fmla="*/ 132745 h 661637"/>
              <a:gd name="connsiteX224" fmla="*/ 219423 w 952564"/>
              <a:gd name="connsiteY224" fmla="*/ 125233 h 661637"/>
              <a:gd name="connsiteX225" fmla="*/ 214255 w 952564"/>
              <a:gd name="connsiteY225" fmla="*/ 112707 h 661637"/>
              <a:gd name="connsiteX226" fmla="*/ 214255 w 952564"/>
              <a:gd name="connsiteY226" fmla="*/ 110203 h 661637"/>
              <a:gd name="connsiteX227" fmla="*/ 227163 w 952564"/>
              <a:gd name="connsiteY227" fmla="*/ 95174 h 661637"/>
              <a:gd name="connsiteX228" fmla="*/ 240070 w 952564"/>
              <a:gd name="connsiteY228" fmla="*/ 90166 h 661637"/>
              <a:gd name="connsiteX229" fmla="*/ 250397 w 952564"/>
              <a:gd name="connsiteY229" fmla="*/ 97678 h 661637"/>
              <a:gd name="connsiteX230" fmla="*/ 258145 w 952564"/>
              <a:gd name="connsiteY230" fmla="*/ 97678 h 661637"/>
              <a:gd name="connsiteX231" fmla="*/ 283959 w 952564"/>
              <a:gd name="connsiteY231" fmla="*/ 95174 h 661637"/>
              <a:gd name="connsiteX232" fmla="*/ 312354 w 952564"/>
              <a:gd name="connsiteY232" fmla="*/ 97678 h 661637"/>
              <a:gd name="connsiteX233" fmla="*/ 327841 w 952564"/>
              <a:gd name="connsiteY233" fmla="*/ 90166 h 661637"/>
              <a:gd name="connsiteX234" fmla="*/ 358823 w 952564"/>
              <a:gd name="connsiteY234" fmla="*/ 92670 h 661637"/>
              <a:gd name="connsiteX235" fmla="*/ 363983 w 952564"/>
              <a:gd name="connsiteY235" fmla="*/ 90166 h 661637"/>
              <a:gd name="connsiteX236" fmla="*/ 366563 w 952564"/>
              <a:gd name="connsiteY236" fmla="*/ 92670 h 661637"/>
              <a:gd name="connsiteX237" fmla="*/ 376890 w 952564"/>
              <a:gd name="connsiteY237" fmla="*/ 90166 h 661637"/>
              <a:gd name="connsiteX238" fmla="*/ 387217 w 952564"/>
              <a:gd name="connsiteY238" fmla="*/ 100187 h 661637"/>
              <a:gd name="connsiteX239" fmla="*/ 407872 w 952564"/>
              <a:gd name="connsiteY239" fmla="*/ 97678 h 661637"/>
              <a:gd name="connsiteX240" fmla="*/ 420779 w 952564"/>
              <a:gd name="connsiteY240" fmla="*/ 80150 h 661637"/>
              <a:gd name="connsiteX241" fmla="*/ 438846 w 952564"/>
              <a:gd name="connsiteY241" fmla="*/ 70128 h 661637"/>
              <a:gd name="connsiteX242" fmla="*/ 467241 w 952564"/>
              <a:gd name="connsiteY242" fmla="*/ 62616 h 661637"/>
              <a:gd name="connsiteX243" fmla="*/ 490475 w 952564"/>
              <a:gd name="connsiteY243" fmla="*/ 50091 h 661637"/>
              <a:gd name="connsiteX244" fmla="*/ 508550 w 952564"/>
              <a:gd name="connsiteY244" fmla="*/ 37565 h 661637"/>
              <a:gd name="connsiteX245" fmla="*/ 513710 w 952564"/>
              <a:gd name="connsiteY245" fmla="*/ 17528 h 661637"/>
              <a:gd name="connsiteX246" fmla="*/ 534365 w 952564"/>
              <a:gd name="connsiteY246" fmla="*/ 2504 h 661637"/>
              <a:gd name="connsiteX247" fmla="*/ 544684 w 952564"/>
              <a:gd name="connsiteY247" fmla="*/ 0 h 66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952564" h="661637">
                <a:moveTo>
                  <a:pt x="544684" y="0"/>
                </a:moveTo>
                <a:cubicBezTo>
                  <a:pt x="544684" y="0"/>
                  <a:pt x="544684" y="0"/>
                  <a:pt x="547272" y="2504"/>
                </a:cubicBezTo>
                <a:cubicBezTo>
                  <a:pt x="547272" y="2504"/>
                  <a:pt x="547272" y="2504"/>
                  <a:pt x="549852" y="2504"/>
                </a:cubicBezTo>
                <a:cubicBezTo>
                  <a:pt x="549852" y="2504"/>
                  <a:pt x="549852" y="2504"/>
                  <a:pt x="555011" y="2504"/>
                </a:cubicBezTo>
                <a:cubicBezTo>
                  <a:pt x="555011" y="2504"/>
                  <a:pt x="555011" y="2504"/>
                  <a:pt x="557591" y="0"/>
                </a:cubicBezTo>
                <a:cubicBezTo>
                  <a:pt x="557591" y="0"/>
                  <a:pt x="560179" y="0"/>
                  <a:pt x="560179" y="2504"/>
                </a:cubicBezTo>
                <a:cubicBezTo>
                  <a:pt x="560179" y="2504"/>
                  <a:pt x="565339" y="5008"/>
                  <a:pt x="565339" y="5008"/>
                </a:cubicBezTo>
                <a:cubicBezTo>
                  <a:pt x="565339" y="5008"/>
                  <a:pt x="565339" y="5008"/>
                  <a:pt x="573086" y="2504"/>
                </a:cubicBezTo>
                <a:cubicBezTo>
                  <a:pt x="573086" y="2504"/>
                  <a:pt x="573086" y="2504"/>
                  <a:pt x="573086" y="5008"/>
                </a:cubicBezTo>
                <a:cubicBezTo>
                  <a:pt x="573086" y="5008"/>
                  <a:pt x="573086" y="7512"/>
                  <a:pt x="575666" y="7512"/>
                </a:cubicBezTo>
                <a:cubicBezTo>
                  <a:pt x="578246" y="7512"/>
                  <a:pt x="578246" y="7512"/>
                  <a:pt x="578246" y="7512"/>
                </a:cubicBezTo>
                <a:cubicBezTo>
                  <a:pt x="578246" y="7512"/>
                  <a:pt x="578246" y="7512"/>
                  <a:pt x="578246" y="12520"/>
                </a:cubicBezTo>
                <a:cubicBezTo>
                  <a:pt x="578246" y="12520"/>
                  <a:pt x="578246" y="12520"/>
                  <a:pt x="583406" y="12520"/>
                </a:cubicBezTo>
                <a:cubicBezTo>
                  <a:pt x="583406" y="12520"/>
                  <a:pt x="585994" y="12520"/>
                  <a:pt x="585994" y="12520"/>
                </a:cubicBezTo>
                <a:cubicBezTo>
                  <a:pt x="585994" y="12520"/>
                  <a:pt x="585994" y="15024"/>
                  <a:pt x="585994" y="15024"/>
                </a:cubicBezTo>
                <a:cubicBezTo>
                  <a:pt x="585994" y="15024"/>
                  <a:pt x="588573" y="17528"/>
                  <a:pt x="591153" y="20038"/>
                </a:cubicBezTo>
                <a:cubicBezTo>
                  <a:pt x="591153" y="20038"/>
                  <a:pt x="593733" y="22542"/>
                  <a:pt x="593733" y="22542"/>
                </a:cubicBezTo>
                <a:cubicBezTo>
                  <a:pt x="593733" y="22542"/>
                  <a:pt x="593733" y="22542"/>
                  <a:pt x="596313" y="25046"/>
                </a:cubicBezTo>
                <a:cubicBezTo>
                  <a:pt x="596313" y="25046"/>
                  <a:pt x="596313" y="25046"/>
                  <a:pt x="598901" y="27550"/>
                </a:cubicBezTo>
                <a:cubicBezTo>
                  <a:pt x="598901" y="27550"/>
                  <a:pt x="598901" y="27550"/>
                  <a:pt x="601481" y="30054"/>
                </a:cubicBezTo>
                <a:cubicBezTo>
                  <a:pt x="601481" y="32557"/>
                  <a:pt x="601481" y="35061"/>
                  <a:pt x="604061" y="35061"/>
                </a:cubicBezTo>
                <a:cubicBezTo>
                  <a:pt x="604061" y="35061"/>
                  <a:pt x="604061" y="35061"/>
                  <a:pt x="606640" y="35061"/>
                </a:cubicBezTo>
                <a:cubicBezTo>
                  <a:pt x="606640" y="35061"/>
                  <a:pt x="606640" y="35061"/>
                  <a:pt x="606640" y="37565"/>
                </a:cubicBezTo>
                <a:cubicBezTo>
                  <a:pt x="606640" y="37565"/>
                  <a:pt x="606640" y="37565"/>
                  <a:pt x="609220" y="40075"/>
                </a:cubicBezTo>
                <a:cubicBezTo>
                  <a:pt x="609220" y="40075"/>
                  <a:pt x="611808" y="42579"/>
                  <a:pt x="611808" y="42579"/>
                </a:cubicBezTo>
                <a:cubicBezTo>
                  <a:pt x="611808" y="42579"/>
                  <a:pt x="611808" y="42579"/>
                  <a:pt x="611808" y="45083"/>
                </a:cubicBezTo>
                <a:cubicBezTo>
                  <a:pt x="611808" y="47587"/>
                  <a:pt x="614388" y="50091"/>
                  <a:pt x="614388" y="50091"/>
                </a:cubicBezTo>
                <a:cubicBezTo>
                  <a:pt x="614388" y="52595"/>
                  <a:pt x="616968" y="52595"/>
                  <a:pt x="616968" y="52595"/>
                </a:cubicBezTo>
                <a:cubicBezTo>
                  <a:pt x="616968" y="52595"/>
                  <a:pt x="619548" y="52595"/>
                  <a:pt x="619548" y="55099"/>
                </a:cubicBezTo>
                <a:cubicBezTo>
                  <a:pt x="619548" y="57603"/>
                  <a:pt x="616968" y="60112"/>
                  <a:pt x="619548" y="60112"/>
                </a:cubicBezTo>
                <a:cubicBezTo>
                  <a:pt x="619548" y="60112"/>
                  <a:pt x="622127" y="65120"/>
                  <a:pt x="624715" y="65120"/>
                </a:cubicBezTo>
                <a:cubicBezTo>
                  <a:pt x="627295" y="65120"/>
                  <a:pt x="627295" y="65120"/>
                  <a:pt x="627295" y="65120"/>
                </a:cubicBezTo>
                <a:cubicBezTo>
                  <a:pt x="629875" y="65120"/>
                  <a:pt x="629875" y="70128"/>
                  <a:pt x="632455" y="70128"/>
                </a:cubicBezTo>
                <a:cubicBezTo>
                  <a:pt x="632455" y="72632"/>
                  <a:pt x="632455" y="72632"/>
                  <a:pt x="635043" y="72632"/>
                </a:cubicBezTo>
                <a:cubicBezTo>
                  <a:pt x="637623" y="72632"/>
                  <a:pt x="637623" y="72632"/>
                  <a:pt x="637623" y="72632"/>
                </a:cubicBezTo>
                <a:cubicBezTo>
                  <a:pt x="637623" y="72632"/>
                  <a:pt x="637623" y="72632"/>
                  <a:pt x="637623" y="75136"/>
                </a:cubicBezTo>
                <a:cubicBezTo>
                  <a:pt x="640202" y="75136"/>
                  <a:pt x="645362" y="80150"/>
                  <a:pt x="645362" y="80150"/>
                </a:cubicBezTo>
                <a:cubicBezTo>
                  <a:pt x="645362" y="80150"/>
                  <a:pt x="647950" y="82654"/>
                  <a:pt x="647950" y="82654"/>
                </a:cubicBezTo>
                <a:cubicBezTo>
                  <a:pt x="647950" y="82654"/>
                  <a:pt x="650530" y="82654"/>
                  <a:pt x="653110" y="82654"/>
                </a:cubicBezTo>
                <a:cubicBezTo>
                  <a:pt x="653110" y="82654"/>
                  <a:pt x="655689" y="82654"/>
                  <a:pt x="655689" y="85158"/>
                </a:cubicBezTo>
                <a:cubicBezTo>
                  <a:pt x="655689" y="87662"/>
                  <a:pt x="658269" y="87662"/>
                  <a:pt x="658269" y="90166"/>
                </a:cubicBezTo>
                <a:cubicBezTo>
                  <a:pt x="658269" y="92670"/>
                  <a:pt x="660857" y="92670"/>
                  <a:pt x="660857" y="95174"/>
                </a:cubicBezTo>
                <a:cubicBezTo>
                  <a:pt x="660857" y="95174"/>
                  <a:pt x="663437" y="100187"/>
                  <a:pt x="663437" y="100187"/>
                </a:cubicBezTo>
                <a:cubicBezTo>
                  <a:pt x="663437" y="100187"/>
                  <a:pt x="663437" y="100187"/>
                  <a:pt x="678924" y="105195"/>
                </a:cubicBezTo>
                <a:cubicBezTo>
                  <a:pt x="678924" y="105195"/>
                  <a:pt x="678924" y="105195"/>
                  <a:pt x="681504" y="110203"/>
                </a:cubicBezTo>
                <a:cubicBezTo>
                  <a:pt x="681504" y="110203"/>
                  <a:pt x="684084" y="115211"/>
                  <a:pt x="684084" y="115211"/>
                </a:cubicBezTo>
                <a:cubicBezTo>
                  <a:pt x="686672" y="117721"/>
                  <a:pt x="689251" y="117721"/>
                  <a:pt x="689251" y="117721"/>
                </a:cubicBezTo>
                <a:cubicBezTo>
                  <a:pt x="689251" y="117721"/>
                  <a:pt x="689251" y="117721"/>
                  <a:pt x="696991" y="125233"/>
                </a:cubicBezTo>
                <a:cubicBezTo>
                  <a:pt x="696991" y="125233"/>
                  <a:pt x="696991" y="125233"/>
                  <a:pt x="704739" y="127737"/>
                </a:cubicBezTo>
                <a:cubicBezTo>
                  <a:pt x="704739" y="127737"/>
                  <a:pt x="709898" y="130241"/>
                  <a:pt x="712486" y="130241"/>
                </a:cubicBezTo>
                <a:cubicBezTo>
                  <a:pt x="712486" y="130241"/>
                  <a:pt x="717646" y="132745"/>
                  <a:pt x="720226" y="132745"/>
                </a:cubicBezTo>
                <a:cubicBezTo>
                  <a:pt x="720226" y="135249"/>
                  <a:pt x="722806" y="142766"/>
                  <a:pt x="722806" y="142766"/>
                </a:cubicBezTo>
                <a:cubicBezTo>
                  <a:pt x="725393" y="142766"/>
                  <a:pt x="730553" y="147774"/>
                  <a:pt x="730553" y="152782"/>
                </a:cubicBezTo>
                <a:cubicBezTo>
                  <a:pt x="733133" y="155286"/>
                  <a:pt x="733133" y="155286"/>
                  <a:pt x="733133" y="160300"/>
                </a:cubicBezTo>
                <a:cubicBezTo>
                  <a:pt x="735713" y="162804"/>
                  <a:pt x="740880" y="167812"/>
                  <a:pt x="740880" y="167812"/>
                </a:cubicBezTo>
                <a:cubicBezTo>
                  <a:pt x="740880" y="167812"/>
                  <a:pt x="740880" y="167812"/>
                  <a:pt x="743460" y="172820"/>
                </a:cubicBezTo>
                <a:cubicBezTo>
                  <a:pt x="746040" y="175324"/>
                  <a:pt x="748620" y="177833"/>
                  <a:pt x="748620" y="180337"/>
                </a:cubicBezTo>
                <a:cubicBezTo>
                  <a:pt x="748620" y="180337"/>
                  <a:pt x="748620" y="180337"/>
                  <a:pt x="748620" y="182841"/>
                </a:cubicBezTo>
                <a:cubicBezTo>
                  <a:pt x="748620" y="182841"/>
                  <a:pt x="748620" y="185345"/>
                  <a:pt x="748620" y="185345"/>
                </a:cubicBezTo>
                <a:cubicBezTo>
                  <a:pt x="748620" y="185345"/>
                  <a:pt x="751208" y="190353"/>
                  <a:pt x="751208" y="192857"/>
                </a:cubicBezTo>
                <a:cubicBezTo>
                  <a:pt x="751208" y="192857"/>
                  <a:pt x="753788" y="197871"/>
                  <a:pt x="753788" y="197871"/>
                </a:cubicBezTo>
                <a:cubicBezTo>
                  <a:pt x="753788" y="197871"/>
                  <a:pt x="753788" y="197871"/>
                  <a:pt x="753788" y="200375"/>
                </a:cubicBezTo>
                <a:cubicBezTo>
                  <a:pt x="753788" y="200375"/>
                  <a:pt x="753788" y="200375"/>
                  <a:pt x="756368" y="207886"/>
                </a:cubicBezTo>
                <a:cubicBezTo>
                  <a:pt x="756368" y="207886"/>
                  <a:pt x="756368" y="207886"/>
                  <a:pt x="753788" y="212894"/>
                </a:cubicBezTo>
                <a:cubicBezTo>
                  <a:pt x="753788" y="212894"/>
                  <a:pt x="751208" y="215398"/>
                  <a:pt x="753788" y="215398"/>
                </a:cubicBezTo>
                <a:cubicBezTo>
                  <a:pt x="756368" y="215398"/>
                  <a:pt x="758947" y="217908"/>
                  <a:pt x="756368" y="220412"/>
                </a:cubicBezTo>
                <a:cubicBezTo>
                  <a:pt x="756368" y="220412"/>
                  <a:pt x="753788" y="225420"/>
                  <a:pt x="753788" y="225420"/>
                </a:cubicBezTo>
                <a:cubicBezTo>
                  <a:pt x="753788" y="225420"/>
                  <a:pt x="753788" y="225420"/>
                  <a:pt x="753788" y="227924"/>
                </a:cubicBezTo>
                <a:cubicBezTo>
                  <a:pt x="753788" y="227924"/>
                  <a:pt x="753788" y="227924"/>
                  <a:pt x="751208" y="232932"/>
                </a:cubicBezTo>
                <a:cubicBezTo>
                  <a:pt x="751208" y="232932"/>
                  <a:pt x="756368" y="235441"/>
                  <a:pt x="756368" y="235441"/>
                </a:cubicBezTo>
                <a:cubicBezTo>
                  <a:pt x="756368" y="237945"/>
                  <a:pt x="758947" y="240449"/>
                  <a:pt x="756368" y="242953"/>
                </a:cubicBezTo>
                <a:cubicBezTo>
                  <a:pt x="756368" y="242953"/>
                  <a:pt x="756368" y="247961"/>
                  <a:pt x="756368" y="247961"/>
                </a:cubicBezTo>
                <a:cubicBezTo>
                  <a:pt x="756368" y="247961"/>
                  <a:pt x="756368" y="252969"/>
                  <a:pt x="756368" y="252969"/>
                </a:cubicBezTo>
                <a:cubicBezTo>
                  <a:pt x="756368" y="252969"/>
                  <a:pt x="761527" y="255479"/>
                  <a:pt x="758947" y="257983"/>
                </a:cubicBezTo>
                <a:cubicBezTo>
                  <a:pt x="758947" y="257983"/>
                  <a:pt x="758947" y="260487"/>
                  <a:pt x="758947" y="262991"/>
                </a:cubicBezTo>
                <a:cubicBezTo>
                  <a:pt x="761527" y="267999"/>
                  <a:pt x="766695" y="275516"/>
                  <a:pt x="766695" y="275516"/>
                </a:cubicBezTo>
                <a:cubicBezTo>
                  <a:pt x="766695" y="275516"/>
                  <a:pt x="769275" y="280524"/>
                  <a:pt x="769275" y="280524"/>
                </a:cubicBezTo>
                <a:cubicBezTo>
                  <a:pt x="769275" y="283028"/>
                  <a:pt x="766695" y="283028"/>
                  <a:pt x="769275" y="285532"/>
                </a:cubicBezTo>
                <a:cubicBezTo>
                  <a:pt x="769275" y="285532"/>
                  <a:pt x="766695" y="288036"/>
                  <a:pt x="769275" y="288036"/>
                </a:cubicBezTo>
                <a:cubicBezTo>
                  <a:pt x="771855" y="290540"/>
                  <a:pt x="774435" y="295554"/>
                  <a:pt x="774435" y="295554"/>
                </a:cubicBezTo>
                <a:cubicBezTo>
                  <a:pt x="774435" y="295554"/>
                  <a:pt x="774435" y="295554"/>
                  <a:pt x="777022" y="298058"/>
                </a:cubicBezTo>
                <a:cubicBezTo>
                  <a:pt x="777022" y="300562"/>
                  <a:pt x="777022" y="305570"/>
                  <a:pt x="777022" y="305570"/>
                </a:cubicBezTo>
                <a:cubicBezTo>
                  <a:pt x="777022" y="308074"/>
                  <a:pt x="779602" y="308074"/>
                  <a:pt x="777022" y="308074"/>
                </a:cubicBezTo>
                <a:cubicBezTo>
                  <a:pt x="777022" y="308074"/>
                  <a:pt x="774435" y="310578"/>
                  <a:pt x="774435" y="310578"/>
                </a:cubicBezTo>
                <a:cubicBezTo>
                  <a:pt x="774435" y="310578"/>
                  <a:pt x="774435" y="310578"/>
                  <a:pt x="771855" y="315591"/>
                </a:cubicBezTo>
                <a:cubicBezTo>
                  <a:pt x="771855" y="315591"/>
                  <a:pt x="774435" y="318095"/>
                  <a:pt x="777022" y="318095"/>
                </a:cubicBezTo>
                <a:cubicBezTo>
                  <a:pt x="777022" y="318095"/>
                  <a:pt x="779602" y="318095"/>
                  <a:pt x="779602" y="318095"/>
                </a:cubicBezTo>
                <a:cubicBezTo>
                  <a:pt x="779602" y="318095"/>
                  <a:pt x="779602" y="318095"/>
                  <a:pt x="782182" y="320599"/>
                </a:cubicBezTo>
                <a:cubicBezTo>
                  <a:pt x="782182" y="320599"/>
                  <a:pt x="782182" y="320599"/>
                  <a:pt x="782182" y="328111"/>
                </a:cubicBezTo>
                <a:cubicBezTo>
                  <a:pt x="800257" y="348149"/>
                  <a:pt x="826071" y="350653"/>
                  <a:pt x="851886" y="355666"/>
                </a:cubicBezTo>
                <a:cubicBezTo>
                  <a:pt x="851886" y="355666"/>
                  <a:pt x="851886" y="355666"/>
                  <a:pt x="862205" y="338133"/>
                </a:cubicBezTo>
                <a:cubicBezTo>
                  <a:pt x="862205" y="338133"/>
                  <a:pt x="885440" y="298058"/>
                  <a:pt x="903515" y="300562"/>
                </a:cubicBezTo>
                <a:cubicBezTo>
                  <a:pt x="903515" y="300562"/>
                  <a:pt x="903515" y="300562"/>
                  <a:pt x="906095" y="300562"/>
                </a:cubicBezTo>
                <a:cubicBezTo>
                  <a:pt x="906095" y="300562"/>
                  <a:pt x="906095" y="300562"/>
                  <a:pt x="911255" y="300562"/>
                </a:cubicBezTo>
                <a:cubicBezTo>
                  <a:pt x="911255" y="300562"/>
                  <a:pt x="911255" y="300562"/>
                  <a:pt x="916422" y="303066"/>
                </a:cubicBezTo>
                <a:cubicBezTo>
                  <a:pt x="916422" y="303066"/>
                  <a:pt x="916422" y="303066"/>
                  <a:pt x="921582" y="305570"/>
                </a:cubicBezTo>
                <a:cubicBezTo>
                  <a:pt x="921582" y="305570"/>
                  <a:pt x="921582" y="305570"/>
                  <a:pt x="926742" y="305570"/>
                </a:cubicBezTo>
                <a:cubicBezTo>
                  <a:pt x="926742" y="305570"/>
                  <a:pt x="926742" y="305570"/>
                  <a:pt x="931909" y="308074"/>
                </a:cubicBezTo>
                <a:cubicBezTo>
                  <a:pt x="931909" y="308074"/>
                  <a:pt x="931909" y="308074"/>
                  <a:pt x="934489" y="308074"/>
                </a:cubicBezTo>
                <a:cubicBezTo>
                  <a:pt x="934489" y="308074"/>
                  <a:pt x="934489" y="308074"/>
                  <a:pt x="937069" y="308074"/>
                </a:cubicBezTo>
                <a:cubicBezTo>
                  <a:pt x="937069" y="308074"/>
                  <a:pt x="937069" y="308074"/>
                  <a:pt x="952564" y="378207"/>
                </a:cubicBezTo>
                <a:cubicBezTo>
                  <a:pt x="947396" y="390727"/>
                  <a:pt x="911255" y="380711"/>
                  <a:pt x="898347" y="400749"/>
                </a:cubicBezTo>
                <a:cubicBezTo>
                  <a:pt x="882860" y="420786"/>
                  <a:pt x="888020" y="425794"/>
                  <a:pt x="888020" y="428298"/>
                </a:cubicBezTo>
                <a:cubicBezTo>
                  <a:pt x="888020" y="445832"/>
                  <a:pt x="877700" y="465869"/>
                  <a:pt x="880280" y="485907"/>
                </a:cubicBezTo>
                <a:cubicBezTo>
                  <a:pt x="882860" y="503440"/>
                  <a:pt x="895767" y="525982"/>
                  <a:pt x="893187" y="538507"/>
                </a:cubicBezTo>
                <a:cubicBezTo>
                  <a:pt x="890608" y="556040"/>
                  <a:pt x="869953" y="558544"/>
                  <a:pt x="836391" y="553536"/>
                </a:cubicBezTo>
                <a:cubicBezTo>
                  <a:pt x="828651" y="551032"/>
                  <a:pt x="823484" y="530995"/>
                  <a:pt x="823484" y="530995"/>
                </a:cubicBezTo>
                <a:cubicBezTo>
                  <a:pt x="823484" y="530995"/>
                  <a:pt x="823484" y="530995"/>
                  <a:pt x="795089" y="538507"/>
                </a:cubicBezTo>
                <a:cubicBezTo>
                  <a:pt x="795089" y="538507"/>
                  <a:pt x="740880" y="536003"/>
                  <a:pt x="733133" y="536003"/>
                </a:cubicBezTo>
                <a:cubicBezTo>
                  <a:pt x="725393" y="538507"/>
                  <a:pt x="691831" y="548523"/>
                  <a:pt x="678924" y="558544"/>
                </a:cubicBezTo>
                <a:cubicBezTo>
                  <a:pt x="663437" y="568566"/>
                  <a:pt x="647950" y="573574"/>
                  <a:pt x="642782" y="583590"/>
                </a:cubicBezTo>
                <a:cubicBezTo>
                  <a:pt x="635043" y="596115"/>
                  <a:pt x="622127" y="623665"/>
                  <a:pt x="622127" y="623665"/>
                </a:cubicBezTo>
                <a:cubicBezTo>
                  <a:pt x="601481" y="636190"/>
                  <a:pt x="598901" y="636190"/>
                  <a:pt x="552432" y="638694"/>
                </a:cubicBezTo>
                <a:cubicBezTo>
                  <a:pt x="534365" y="638694"/>
                  <a:pt x="482736" y="643702"/>
                  <a:pt x="469820" y="653724"/>
                </a:cubicBezTo>
                <a:cubicBezTo>
                  <a:pt x="449174" y="666249"/>
                  <a:pt x="407872" y="641198"/>
                  <a:pt x="397545" y="653724"/>
                </a:cubicBezTo>
                <a:cubicBezTo>
                  <a:pt x="392377" y="658732"/>
                  <a:pt x="376890" y="651220"/>
                  <a:pt x="363983" y="653724"/>
                </a:cubicBezTo>
                <a:cubicBezTo>
                  <a:pt x="348496" y="653724"/>
                  <a:pt x="338168" y="663740"/>
                  <a:pt x="325261" y="661236"/>
                </a:cubicBezTo>
                <a:cubicBezTo>
                  <a:pt x="317521" y="658732"/>
                  <a:pt x="322681" y="643702"/>
                  <a:pt x="317521" y="646206"/>
                </a:cubicBezTo>
                <a:cubicBezTo>
                  <a:pt x="312354" y="646206"/>
                  <a:pt x="345916" y="628678"/>
                  <a:pt x="330429" y="626169"/>
                </a:cubicBezTo>
                <a:cubicBezTo>
                  <a:pt x="322681" y="626169"/>
                  <a:pt x="307194" y="616153"/>
                  <a:pt x="289119" y="621161"/>
                </a:cubicBezTo>
                <a:cubicBezTo>
                  <a:pt x="289119" y="621161"/>
                  <a:pt x="289119" y="621161"/>
                  <a:pt x="289119" y="611145"/>
                </a:cubicBezTo>
                <a:cubicBezTo>
                  <a:pt x="289119" y="611145"/>
                  <a:pt x="289119" y="611145"/>
                  <a:pt x="289119" y="601123"/>
                </a:cubicBezTo>
                <a:cubicBezTo>
                  <a:pt x="289119" y="601123"/>
                  <a:pt x="289119" y="601123"/>
                  <a:pt x="283959" y="603627"/>
                </a:cubicBezTo>
                <a:cubicBezTo>
                  <a:pt x="283959" y="603627"/>
                  <a:pt x="283959" y="603627"/>
                  <a:pt x="276212" y="601123"/>
                </a:cubicBezTo>
                <a:cubicBezTo>
                  <a:pt x="276212" y="601123"/>
                  <a:pt x="276212" y="596115"/>
                  <a:pt x="276212" y="593611"/>
                </a:cubicBezTo>
                <a:cubicBezTo>
                  <a:pt x="276212" y="591107"/>
                  <a:pt x="263305" y="586094"/>
                  <a:pt x="263305" y="586094"/>
                </a:cubicBezTo>
                <a:cubicBezTo>
                  <a:pt x="263305" y="586094"/>
                  <a:pt x="263305" y="586094"/>
                  <a:pt x="260725" y="581086"/>
                </a:cubicBezTo>
                <a:cubicBezTo>
                  <a:pt x="260725" y="581086"/>
                  <a:pt x="260725" y="581086"/>
                  <a:pt x="271052" y="576078"/>
                </a:cubicBezTo>
                <a:cubicBezTo>
                  <a:pt x="271052" y="576078"/>
                  <a:pt x="271052" y="571070"/>
                  <a:pt x="273632" y="568566"/>
                </a:cubicBezTo>
                <a:cubicBezTo>
                  <a:pt x="273632" y="566056"/>
                  <a:pt x="281379" y="573574"/>
                  <a:pt x="283959" y="573574"/>
                </a:cubicBezTo>
                <a:cubicBezTo>
                  <a:pt x="289119" y="571070"/>
                  <a:pt x="291699" y="571070"/>
                  <a:pt x="291699" y="568566"/>
                </a:cubicBezTo>
                <a:cubicBezTo>
                  <a:pt x="291699" y="566056"/>
                  <a:pt x="283959" y="563552"/>
                  <a:pt x="283959" y="563552"/>
                </a:cubicBezTo>
                <a:cubicBezTo>
                  <a:pt x="283959" y="563552"/>
                  <a:pt x="283959" y="563552"/>
                  <a:pt x="271052" y="563552"/>
                </a:cubicBezTo>
                <a:cubicBezTo>
                  <a:pt x="271052" y="563552"/>
                  <a:pt x="263305" y="558544"/>
                  <a:pt x="260725" y="553536"/>
                </a:cubicBezTo>
                <a:cubicBezTo>
                  <a:pt x="255565" y="551032"/>
                  <a:pt x="255565" y="553536"/>
                  <a:pt x="255565" y="553536"/>
                </a:cubicBezTo>
                <a:cubicBezTo>
                  <a:pt x="255565" y="553536"/>
                  <a:pt x="247817" y="558544"/>
                  <a:pt x="245238" y="561048"/>
                </a:cubicBezTo>
                <a:cubicBezTo>
                  <a:pt x="242658" y="561048"/>
                  <a:pt x="240070" y="568566"/>
                  <a:pt x="237490" y="571070"/>
                </a:cubicBezTo>
                <a:cubicBezTo>
                  <a:pt x="237490" y="573574"/>
                  <a:pt x="232330" y="581086"/>
                  <a:pt x="232330" y="581086"/>
                </a:cubicBezTo>
                <a:cubicBezTo>
                  <a:pt x="232330" y="581086"/>
                  <a:pt x="229751" y="583590"/>
                  <a:pt x="229751" y="586094"/>
                </a:cubicBezTo>
                <a:cubicBezTo>
                  <a:pt x="229751" y="588603"/>
                  <a:pt x="227163" y="586094"/>
                  <a:pt x="227163" y="586094"/>
                </a:cubicBezTo>
                <a:cubicBezTo>
                  <a:pt x="227163" y="586094"/>
                  <a:pt x="219423" y="583590"/>
                  <a:pt x="214255" y="576078"/>
                </a:cubicBezTo>
                <a:cubicBezTo>
                  <a:pt x="211676" y="571070"/>
                  <a:pt x="211676" y="571070"/>
                  <a:pt x="211676" y="571070"/>
                </a:cubicBezTo>
                <a:cubicBezTo>
                  <a:pt x="211676" y="571070"/>
                  <a:pt x="196189" y="573574"/>
                  <a:pt x="193609" y="571070"/>
                </a:cubicBezTo>
                <a:cubicBezTo>
                  <a:pt x="191029" y="571070"/>
                  <a:pt x="191029" y="573574"/>
                  <a:pt x="188441" y="573574"/>
                </a:cubicBezTo>
                <a:cubicBezTo>
                  <a:pt x="185861" y="573574"/>
                  <a:pt x="180701" y="573574"/>
                  <a:pt x="178122" y="573574"/>
                </a:cubicBezTo>
                <a:cubicBezTo>
                  <a:pt x="175534" y="573574"/>
                  <a:pt x="172954" y="571070"/>
                  <a:pt x="172954" y="566056"/>
                </a:cubicBezTo>
                <a:cubicBezTo>
                  <a:pt x="170374" y="563552"/>
                  <a:pt x="167794" y="563552"/>
                  <a:pt x="167794" y="563552"/>
                </a:cubicBezTo>
                <a:cubicBezTo>
                  <a:pt x="167794" y="563552"/>
                  <a:pt x="162626" y="561048"/>
                  <a:pt x="160047" y="561048"/>
                </a:cubicBezTo>
                <a:cubicBezTo>
                  <a:pt x="157467" y="561048"/>
                  <a:pt x="152299" y="561048"/>
                  <a:pt x="149719" y="558544"/>
                </a:cubicBezTo>
                <a:cubicBezTo>
                  <a:pt x="144560" y="558544"/>
                  <a:pt x="147139" y="551032"/>
                  <a:pt x="147139" y="551032"/>
                </a:cubicBezTo>
                <a:cubicBezTo>
                  <a:pt x="147139" y="551032"/>
                  <a:pt x="154887" y="551032"/>
                  <a:pt x="157467" y="551032"/>
                </a:cubicBezTo>
                <a:cubicBezTo>
                  <a:pt x="160047" y="548523"/>
                  <a:pt x="165214" y="541011"/>
                  <a:pt x="165214" y="541011"/>
                </a:cubicBezTo>
                <a:cubicBezTo>
                  <a:pt x="165214" y="541011"/>
                  <a:pt x="165214" y="541011"/>
                  <a:pt x="157467" y="536003"/>
                </a:cubicBezTo>
                <a:cubicBezTo>
                  <a:pt x="157467" y="536003"/>
                  <a:pt x="147139" y="533499"/>
                  <a:pt x="141980" y="530995"/>
                </a:cubicBezTo>
                <a:cubicBezTo>
                  <a:pt x="136812" y="528486"/>
                  <a:pt x="141980" y="528486"/>
                  <a:pt x="141980" y="528486"/>
                </a:cubicBezTo>
                <a:cubicBezTo>
                  <a:pt x="141980" y="528486"/>
                  <a:pt x="141980" y="528486"/>
                  <a:pt x="141980" y="520974"/>
                </a:cubicBezTo>
                <a:cubicBezTo>
                  <a:pt x="141980" y="520974"/>
                  <a:pt x="141980" y="520974"/>
                  <a:pt x="147139" y="510958"/>
                </a:cubicBezTo>
                <a:cubicBezTo>
                  <a:pt x="147139" y="510958"/>
                  <a:pt x="147139" y="510958"/>
                  <a:pt x="147139" y="505944"/>
                </a:cubicBezTo>
                <a:cubicBezTo>
                  <a:pt x="147139" y="505944"/>
                  <a:pt x="141980" y="503440"/>
                  <a:pt x="134232" y="503440"/>
                </a:cubicBezTo>
                <a:cubicBezTo>
                  <a:pt x="129072" y="500936"/>
                  <a:pt x="131652" y="503440"/>
                  <a:pt x="129072" y="503440"/>
                </a:cubicBezTo>
                <a:cubicBezTo>
                  <a:pt x="126485" y="500936"/>
                  <a:pt x="129072" y="503440"/>
                  <a:pt x="118745" y="500936"/>
                </a:cubicBezTo>
                <a:cubicBezTo>
                  <a:pt x="110998" y="498432"/>
                  <a:pt x="113577" y="500936"/>
                  <a:pt x="108418" y="498432"/>
                </a:cubicBezTo>
                <a:cubicBezTo>
                  <a:pt x="105838" y="495928"/>
                  <a:pt x="103258" y="495928"/>
                  <a:pt x="95510" y="490920"/>
                </a:cubicBezTo>
                <a:cubicBezTo>
                  <a:pt x="87763" y="488411"/>
                  <a:pt x="85183" y="488411"/>
                  <a:pt x="82603" y="488411"/>
                </a:cubicBezTo>
                <a:cubicBezTo>
                  <a:pt x="80023" y="488411"/>
                  <a:pt x="77443" y="483403"/>
                  <a:pt x="74856" y="480899"/>
                </a:cubicBezTo>
                <a:cubicBezTo>
                  <a:pt x="72276" y="478395"/>
                  <a:pt x="74856" y="478395"/>
                  <a:pt x="72276" y="475891"/>
                </a:cubicBezTo>
                <a:cubicBezTo>
                  <a:pt x="72276" y="470883"/>
                  <a:pt x="69696" y="470883"/>
                  <a:pt x="67116" y="465869"/>
                </a:cubicBezTo>
                <a:cubicBezTo>
                  <a:pt x="67116" y="463365"/>
                  <a:pt x="67116" y="460861"/>
                  <a:pt x="67116" y="460861"/>
                </a:cubicBezTo>
                <a:cubicBezTo>
                  <a:pt x="67116" y="460861"/>
                  <a:pt x="67116" y="453349"/>
                  <a:pt x="67116" y="450845"/>
                </a:cubicBezTo>
                <a:cubicBezTo>
                  <a:pt x="69696" y="448336"/>
                  <a:pt x="67116" y="440824"/>
                  <a:pt x="67116" y="440824"/>
                </a:cubicBezTo>
                <a:cubicBezTo>
                  <a:pt x="67116" y="440824"/>
                  <a:pt x="59369" y="443328"/>
                  <a:pt x="56789" y="440824"/>
                </a:cubicBezTo>
                <a:cubicBezTo>
                  <a:pt x="54209" y="435816"/>
                  <a:pt x="54209" y="435816"/>
                  <a:pt x="51629" y="435816"/>
                </a:cubicBezTo>
                <a:cubicBezTo>
                  <a:pt x="49041" y="435816"/>
                  <a:pt x="36134" y="423290"/>
                  <a:pt x="36134" y="423290"/>
                </a:cubicBezTo>
                <a:cubicBezTo>
                  <a:pt x="36134" y="423290"/>
                  <a:pt x="30974" y="420786"/>
                  <a:pt x="28395" y="418282"/>
                </a:cubicBezTo>
                <a:cubicBezTo>
                  <a:pt x="25815" y="418282"/>
                  <a:pt x="20647" y="418282"/>
                  <a:pt x="15487" y="415778"/>
                </a:cubicBezTo>
                <a:cubicBezTo>
                  <a:pt x="12907" y="415778"/>
                  <a:pt x="10320" y="408261"/>
                  <a:pt x="5160" y="405757"/>
                </a:cubicBezTo>
                <a:cubicBezTo>
                  <a:pt x="2580" y="405757"/>
                  <a:pt x="0" y="403253"/>
                  <a:pt x="0" y="403253"/>
                </a:cubicBezTo>
                <a:cubicBezTo>
                  <a:pt x="0" y="403253"/>
                  <a:pt x="0" y="403253"/>
                  <a:pt x="2580" y="403253"/>
                </a:cubicBezTo>
                <a:cubicBezTo>
                  <a:pt x="2580" y="403253"/>
                  <a:pt x="2580" y="403253"/>
                  <a:pt x="5160" y="403253"/>
                </a:cubicBezTo>
                <a:cubicBezTo>
                  <a:pt x="5160" y="403253"/>
                  <a:pt x="5160" y="403253"/>
                  <a:pt x="7740" y="403253"/>
                </a:cubicBezTo>
                <a:cubicBezTo>
                  <a:pt x="7740" y="403253"/>
                  <a:pt x="10320" y="403253"/>
                  <a:pt x="10320" y="403253"/>
                </a:cubicBezTo>
                <a:cubicBezTo>
                  <a:pt x="12907" y="400749"/>
                  <a:pt x="15487" y="403253"/>
                  <a:pt x="15487" y="403253"/>
                </a:cubicBezTo>
                <a:cubicBezTo>
                  <a:pt x="15487" y="403253"/>
                  <a:pt x="15487" y="403253"/>
                  <a:pt x="33554" y="403253"/>
                </a:cubicBezTo>
                <a:cubicBezTo>
                  <a:pt x="33554" y="403253"/>
                  <a:pt x="33554" y="403253"/>
                  <a:pt x="38722" y="403253"/>
                </a:cubicBezTo>
                <a:cubicBezTo>
                  <a:pt x="38722" y="403253"/>
                  <a:pt x="49041" y="400749"/>
                  <a:pt x="54209" y="398245"/>
                </a:cubicBezTo>
                <a:cubicBezTo>
                  <a:pt x="59369" y="393237"/>
                  <a:pt x="56789" y="393237"/>
                  <a:pt x="56789" y="393237"/>
                </a:cubicBezTo>
                <a:cubicBezTo>
                  <a:pt x="56789" y="393237"/>
                  <a:pt x="56789" y="393237"/>
                  <a:pt x="61948" y="388223"/>
                </a:cubicBezTo>
                <a:cubicBezTo>
                  <a:pt x="61948" y="388223"/>
                  <a:pt x="61948" y="388223"/>
                  <a:pt x="67116" y="385719"/>
                </a:cubicBezTo>
                <a:cubicBezTo>
                  <a:pt x="67116" y="385719"/>
                  <a:pt x="67116" y="385719"/>
                  <a:pt x="74856" y="388223"/>
                </a:cubicBezTo>
                <a:cubicBezTo>
                  <a:pt x="74856" y="388223"/>
                  <a:pt x="74856" y="388223"/>
                  <a:pt x="95510" y="370690"/>
                </a:cubicBezTo>
                <a:cubicBezTo>
                  <a:pt x="95510" y="370690"/>
                  <a:pt x="95510" y="370690"/>
                  <a:pt x="100670" y="358170"/>
                </a:cubicBezTo>
                <a:cubicBezTo>
                  <a:pt x="100670" y="358170"/>
                  <a:pt x="100670" y="358170"/>
                  <a:pt x="103258" y="350653"/>
                </a:cubicBezTo>
                <a:cubicBezTo>
                  <a:pt x="103258" y="350653"/>
                  <a:pt x="103258" y="350653"/>
                  <a:pt x="105838" y="348149"/>
                </a:cubicBezTo>
                <a:cubicBezTo>
                  <a:pt x="105838" y="348149"/>
                  <a:pt x="105838" y="348149"/>
                  <a:pt x="110998" y="340637"/>
                </a:cubicBezTo>
                <a:cubicBezTo>
                  <a:pt x="110998" y="340637"/>
                  <a:pt x="110998" y="340637"/>
                  <a:pt x="108418" y="328111"/>
                </a:cubicBezTo>
                <a:cubicBezTo>
                  <a:pt x="108418" y="328111"/>
                  <a:pt x="108418" y="328111"/>
                  <a:pt x="113577" y="320599"/>
                </a:cubicBezTo>
                <a:cubicBezTo>
                  <a:pt x="113577" y="320599"/>
                  <a:pt x="113577" y="320599"/>
                  <a:pt x="110998" y="310578"/>
                </a:cubicBezTo>
                <a:cubicBezTo>
                  <a:pt x="110998" y="310578"/>
                  <a:pt x="110998" y="310578"/>
                  <a:pt x="116165" y="303066"/>
                </a:cubicBezTo>
                <a:cubicBezTo>
                  <a:pt x="116165" y="303066"/>
                  <a:pt x="116165" y="303066"/>
                  <a:pt x="118745" y="298058"/>
                </a:cubicBezTo>
                <a:cubicBezTo>
                  <a:pt x="118745" y="298058"/>
                  <a:pt x="118745" y="298058"/>
                  <a:pt x="118745" y="280524"/>
                </a:cubicBezTo>
                <a:cubicBezTo>
                  <a:pt x="118745" y="280524"/>
                  <a:pt x="121325" y="275516"/>
                  <a:pt x="126485" y="273007"/>
                </a:cubicBezTo>
                <a:cubicBezTo>
                  <a:pt x="129072" y="273007"/>
                  <a:pt x="129072" y="273007"/>
                  <a:pt x="129072" y="270503"/>
                </a:cubicBezTo>
                <a:cubicBezTo>
                  <a:pt x="129072" y="270503"/>
                  <a:pt x="129072" y="270503"/>
                  <a:pt x="129072" y="267999"/>
                </a:cubicBezTo>
                <a:cubicBezTo>
                  <a:pt x="129072" y="267999"/>
                  <a:pt x="129072" y="267999"/>
                  <a:pt x="129072" y="265495"/>
                </a:cubicBezTo>
                <a:cubicBezTo>
                  <a:pt x="129072" y="265495"/>
                  <a:pt x="129072" y="265495"/>
                  <a:pt x="129072" y="262991"/>
                </a:cubicBezTo>
                <a:cubicBezTo>
                  <a:pt x="129072" y="262991"/>
                  <a:pt x="129072" y="262991"/>
                  <a:pt x="129072" y="255479"/>
                </a:cubicBezTo>
                <a:cubicBezTo>
                  <a:pt x="129072" y="255479"/>
                  <a:pt x="129072" y="255479"/>
                  <a:pt x="131652" y="242953"/>
                </a:cubicBezTo>
                <a:cubicBezTo>
                  <a:pt x="131652" y="242953"/>
                  <a:pt x="131652" y="242953"/>
                  <a:pt x="141980" y="232932"/>
                </a:cubicBezTo>
                <a:cubicBezTo>
                  <a:pt x="141980" y="232932"/>
                  <a:pt x="141980" y="232932"/>
                  <a:pt x="144560" y="212894"/>
                </a:cubicBezTo>
                <a:cubicBezTo>
                  <a:pt x="144560" y="212894"/>
                  <a:pt x="144560" y="212894"/>
                  <a:pt x="144560" y="210390"/>
                </a:cubicBezTo>
                <a:cubicBezTo>
                  <a:pt x="144560" y="210390"/>
                  <a:pt x="147139" y="210390"/>
                  <a:pt x="149719" y="210390"/>
                </a:cubicBezTo>
                <a:cubicBezTo>
                  <a:pt x="149719" y="210390"/>
                  <a:pt x="149719" y="210390"/>
                  <a:pt x="152299" y="207886"/>
                </a:cubicBezTo>
                <a:cubicBezTo>
                  <a:pt x="152299" y="205382"/>
                  <a:pt x="149719" y="195361"/>
                  <a:pt x="149719" y="195361"/>
                </a:cubicBezTo>
                <a:cubicBezTo>
                  <a:pt x="149719" y="195361"/>
                  <a:pt x="149719" y="195361"/>
                  <a:pt x="152299" y="182841"/>
                </a:cubicBezTo>
                <a:cubicBezTo>
                  <a:pt x="152299" y="182841"/>
                  <a:pt x="152299" y="182841"/>
                  <a:pt x="160047" y="175324"/>
                </a:cubicBezTo>
                <a:cubicBezTo>
                  <a:pt x="160047" y="175324"/>
                  <a:pt x="160047" y="175324"/>
                  <a:pt x="165214" y="160300"/>
                </a:cubicBezTo>
                <a:cubicBezTo>
                  <a:pt x="165214" y="160300"/>
                  <a:pt x="165214" y="160300"/>
                  <a:pt x="170374" y="155286"/>
                </a:cubicBezTo>
                <a:cubicBezTo>
                  <a:pt x="170374" y="155286"/>
                  <a:pt x="170374" y="155286"/>
                  <a:pt x="178122" y="152782"/>
                </a:cubicBezTo>
                <a:cubicBezTo>
                  <a:pt x="178122" y="152782"/>
                  <a:pt x="178122" y="152782"/>
                  <a:pt x="188441" y="150278"/>
                </a:cubicBezTo>
                <a:cubicBezTo>
                  <a:pt x="188441" y="150278"/>
                  <a:pt x="188441" y="150278"/>
                  <a:pt x="196189" y="142766"/>
                </a:cubicBezTo>
                <a:cubicBezTo>
                  <a:pt x="196189" y="142766"/>
                  <a:pt x="196189" y="142766"/>
                  <a:pt x="198768" y="140262"/>
                </a:cubicBezTo>
                <a:cubicBezTo>
                  <a:pt x="201348" y="140262"/>
                  <a:pt x="203936" y="140262"/>
                  <a:pt x="203936" y="137758"/>
                </a:cubicBezTo>
                <a:cubicBezTo>
                  <a:pt x="206516" y="137758"/>
                  <a:pt x="209096" y="137758"/>
                  <a:pt x="209096" y="135249"/>
                </a:cubicBezTo>
                <a:cubicBezTo>
                  <a:pt x="209096" y="135249"/>
                  <a:pt x="209096" y="135249"/>
                  <a:pt x="209096" y="132745"/>
                </a:cubicBezTo>
                <a:cubicBezTo>
                  <a:pt x="209096" y="132745"/>
                  <a:pt x="209096" y="132745"/>
                  <a:pt x="219423" y="125233"/>
                </a:cubicBezTo>
                <a:cubicBezTo>
                  <a:pt x="219423" y="125233"/>
                  <a:pt x="219423" y="125233"/>
                  <a:pt x="214255" y="112707"/>
                </a:cubicBezTo>
                <a:cubicBezTo>
                  <a:pt x="214255" y="112707"/>
                  <a:pt x="214255" y="112707"/>
                  <a:pt x="214255" y="110203"/>
                </a:cubicBezTo>
                <a:cubicBezTo>
                  <a:pt x="214255" y="110203"/>
                  <a:pt x="224583" y="97678"/>
                  <a:pt x="227163" y="95174"/>
                </a:cubicBezTo>
                <a:cubicBezTo>
                  <a:pt x="229751" y="92670"/>
                  <a:pt x="240070" y="90166"/>
                  <a:pt x="240070" y="90166"/>
                </a:cubicBezTo>
                <a:cubicBezTo>
                  <a:pt x="240070" y="90166"/>
                  <a:pt x="245238" y="95174"/>
                  <a:pt x="250397" y="97678"/>
                </a:cubicBezTo>
                <a:cubicBezTo>
                  <a:pt x="250397" y="97678"/>
                  <a:pt x="250397" y="97678"/>
                  <a:pt x="258145" y="97678"/>
                </a:cubicBezTo>
                <a:cubicBezTo>
                  <a:pt x="263305" y="97678"/>
                  <a:pt x="283959" y="95174"/>
                  <a:pt x="283959" y="95174"/>
                </a:cubicBezTo>
                <a:cubicBezTo>
                  <a:pt x="283959" y="95174"/>
                  <a:pt x="283959" y="95174"/>
                  <a:pt x="312354" y="97678"/>
                </a:cubicBezTo>
                <a:cubicBezTo>
                  <a:pt x="312354" y="97678"/>
                  <a:pt x="312354" y="97678"/>
                  <a:pt x="327841" y="90166"/>
                </a:cubicBezTo>
                <a:cubicBezTo>
                  <a:pt x="327841" y="90166"/>
                  <a:pt x="327841" y="90166"/>
                  <a:pt x="358823" y="92670"/>
                </a:cubicBezTo>
                <a:cubicBezTo>
                  <a:pt x="358823" y="92670"/>
                  <a:pt x="358823" y="92670"/>
                  <a:pt x="363983" y="90166"/>
                </a:cubicBezTo>
                <a:cubicBezTo>
                  <a:pt x="363983" y="90166"/>
                  <a:pt x="363983" y="90166"/>
                  <a:pt x="366563" y="92670"/>
                </a:cubicBezTo>
                <a:cubicBezTo>
                  <a:pt x="366563" y="92670"/>
                  <a:pt x="366563" y="92670"/>
                  <a:pt x="376890" y="90166"/>
                </a:cubicBezTo>
                <a:cubicBezTo>
                  <a:pt x="376890" y="90166"/>
                  <a:pt x="376890" y="90166"/>
                  <a:pt x="387217" y="100187"/>
                </a:cubicBezTo>
                <a:cubicBezTo>
                  <a:pt x="387217" y="100187"/>
                  <a:pt x="387217" y="100187"/>
                  <a:pt x="407872" y="97678"/>
                </a:cubicBezTo>
                <a:cubicBezTo>
                  <a:pt x="407872" y="97678"/>
                  <a:pt x="407872" y="97678"/>
                  <a:pt x="420779" y="80150"/>
                </a:cubicBezTo>
                <a:cubicBezTo>
                  <a:pt x="420779" y="80150"/>
                  <a:pt x="428519" y="72632"/>
                  <a:pt x="438846" y="70128"/>
                </a:cubicBezTo>
                <a:cubicBezTo>
                  <a:pt x="449174" y="70128"/>
                  <a:pt x="467241" y="62616"/>
                  <a:pt x="467241" y="62616"/>
                </a:cubicBezTo>
                <a:cubicBezTo>
                  <a:pt x="467241" y="62616"/>
                  <a:pt x="467241" y="62616"/>
                  <a:pt x="490475" y="50091"/>
                </a:cubicBezTo>
                <a:cubicBezTo>
                  <a:pt x="493055" y="50091"/>
                  <a:pt x="500803" y="37565"/>
                  <a:pt x="508550" y="37565"/>
                </a:cubicBezTo>
                <a:cubicBezTo>
                  <a:pt x="513710" y="35061"/>
                  <a:pt x="511130" y="22542"/>
                  <a:pt x="513710" y="17528"/>
                </a:cubicBezTo>
                <a:cubicBezTo>
                  <a:pt x="513710" y="12520"/>
                  <a:pt x="526617" y="5008"/>
                  <a:pt x="534365" y="2504"/>
                </a:cubicBezTo>
                <a:cubicBezTo>
                  <a:pt x="534365" y="2504"/>
                  <a:pt x="536944" y="2504"/>
                  <a:pt x="54468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69" name="Text Placeholder 3768">
            <a:extLst>
              <a:ext uri="{FF2B5EF4-FFF2-40B4-BE49-F238E27FC236}">
                <a16:creationId xmlns:a16="http://schemas.microsoft.com/office/drawing/2014/main" id="{862DE234-9492-2B4F-9C18-D2DB73BFB6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62964" y="3399786"/>
            <a:ext cx="400948" cy="379934"/>
          </a:xfrm>
          <a:custGeom>
            <a:avLst/>
            <a:gdLst>
              <a:gd name="connsiteX0" fmla="*/ 86655 w 400948"/>
              <a:gd name="connsiteY0" fmla="*/ 412 h 379934"/>
              <a:gd name="connsiteX1" fmla="*/ 87948 w 400948"/>
              <a:gd name="connsiteY1" fmla="*/ 3547 h 379934"/>
              <a:gd name="connsiteX2" fmla="*/ 90534 w 400948"/>
              <a:gd name="connsiteY2" fmla="*/ 6057 h 379934"/>
              <a:gd name="connsiteX3" fmla="*/ 95710 w 400948"/>
              <a:gd name="connsiteY3" fmla="*/ 6057 h 379934"/>
              <a:gd name="connsiteX4" fmla="*/ 103468 w 400948"/>
              <a:gd name="connsiteY4" fmla="*/ 3547 h 379934"/>
              <a:gd name="connsiteX5" fmla="*/ 108644 w 400948"/>
              <a:gd name="connsiteY5" fmla="*/ 6057 h 379934"/>
              <a:gd name="connsiteX6" fmla="*/ 113816 w 400948"/>
              <a:gd name="connsiteY6" fmla="*/ 6057 h 379934"/>
              <a:gd name="connsiteX7" fmla="*/ 116402 w 400948"/>
              <a:gd name="connsiteY7" fmla="*/ 8565 h 379934"/>
              <a:gd name="connsiteX8" fmla="*/ 121577 w 400948"/>
              <a:gd name="connsiteY8" fmla="*/ 11076 h 379934"/>
              <a:gd name="connsiteX9" fmla="*/ 126750 w 400948"/>
              <a:gd name="connsiteY9" fmla="*/ 13584 h 379934"/>
              <a:gd name="connsiteX10" fmla="*/ 137097 w 400948"/>
              <a:gd name="connsiteY10" fmla="*/ 13584 h 379934"/>
              <a:gd name="connsiteX11" fmla="*/ 139684 w 400948"/>
              <a:gd name="connsiteY11" fmla="*/ 16095 h 379934"/>
              <a:gd name="connsiteX12" fmla="*/ 142270 w 400948"/>
              <a:gd name="connsiteY12" fmla="*/ 21113 h 379934"/>
              <a:gd name="connsiteX13" fmla="*/ 144856 w 400948"/>
              <a:gd name="connsiteY13" fmla="*/ 23621 h 379934"/>
              <a:gd name="connsiteX14" fmla="*/ 147445 w 400948"/>
              <a:gd name="connsiteY14" fmla="*/ 16095 h 379934"/>
              <a:gd name="connsiteX15" fmla="*/ 150031 w 400948"/>
              <a:gd name="connsiteY15" fmla="*/ 18602 h 379934"/>
              <a:gd name="connsiteX16" fmla="*/ 152618 w 400948"/>
              <a:gd name="connsiteY16" fmla="*/ 23621 h 379934"/>
              <a:gd name="connsiteX17" fmla="*/ 155204 w 400948"/>
              <a:gd name="connsiteY17" fmla="*/ 21113 h 379934"/>
              <a:gd name="connsiteX18" fmla="*/ 155204 w 400948"/>
              <a:gd name="connsiteY18" fmla="*/ 18602 h 379934"/>
              <a:gd name="connsiteX19" fmla="*/ 157790 w 400948"/>
              <a:gd name="connsiteY19" fmla="*/ 16095 h 379934"/>
              <a:gd name="connsiteX20" fmla="*/ 165551 w 400948"/>
              <a:gd name="connsiteY20" fmla="*/ 16095 h 379934"/>
              <a:gd name="connsiteX21" fmla="*/ 168138 w 400948"/>
              <a:gd name="connsiteY21" fmla="*/ 21113 h 379934"/>
              <a:gd name="connsiteX22" fmla="*/ 165551 w 400948"/>
              <a:gd name="connsiteY22" fmla="*/ 26132 h 379934"/>
              <a:gd name="connsiteX23" fmla="*/ 162965 w 400948"/>
              <a:gd name="connsiteY23" fmla="*/ 31151 h 379934"/>
              <a:gd name="connsiteX24" fmla="*/ 165551 w 400948"/>
              <a:gd name="connsiteY24" fmla="*/ 28640 h 379934"/>
              <a:gd name="connsiteX25" fmla="*/ 168138 w 400948"/>
              <a:gd name="connsiteY25" fmla="*/ 26132 h 379934"/>
              <a:gd name="connsiteX26" fmla="*/ 170724 w 400948"/>
              <a:gd name="connsiteY26" fmla="*/ 21113 h 379934"/>
              <a:gd name="connsiteX27" fmla="*/ 175899 w 400948"/>
              <a:gd name="connsiteY27" fmla="*/ 26132 h 379934"/>
              <a:gd name="connsiteX28" fmla="*/ 175899 w 400948"/>
              <a:gd name="connsiteY28" fmla="*/ 28640 h 379934"/>
              <a:gd name="connsiteX29" fmla="*/ 178485 w 400948"/>
              <a:gd name="connsiteY29" fmla="*/ 33658 h 379934"/>
              <a:gd name="connsiteX30" fmla="*/ 181071 w 400948"/>
              <a:gd name="connsiteY30" fmla="*/ 26132 h 379934"/>
              <a:gd name="connsiteX31" fmla="*/ 183658 w 400948"/>
              <a:gd name="connsiteY31" fmla="*/ 21113 h 379934"/>
              <a:gd name="connsiteX32" fmla="*/ 204353 w 400948"/>
              <a:gd name="connsiteY32" fmla="*/ 21113 h 379934"/>
              <a:gd name="connsiteX33" fmla="*/ 206939 w 400948"/>
              <a:gd name="connsiteY33" fmla="*/ 18602 h 379934"/>
              <a:gd name="connsiteX34" fmla="*/ 212112 w 400948"/>
              <a:gd name="connsiteY34" fmla="*/ 18602 h 379934"/>
              <a:gd name="connsiteX35" fmla="*/ 214701 w 400948"/>
              <a:gd name="connsiteY35" fmla="*/ 28640 h 379934"/>
              <a:gd name="connsiteX36" fmla="*/ 222459 w 400948"/>
              <a:gd name="connsiteY36" fmla="*/ 33658 h 379934"/>
              <a:gd name="connsiteX37" fmla="*/ 230221 w 400948"/>
              <a:gd name="connsiteY37" fmla="*/ 38677 h 379934"/>
              <a:gd name="connsiteX38" fmla="*/ 235393 w 400948"/>
              <a:gd name="connsiteY38" fmla="*/ 38677 h 379934"/>
              <a:gd name="connsiteX39" fmla="*/ 240569 w 400948"/>
              <a:gd name="connsiteY39" fmla="*/ 31151 h 379934"/>
              <a:gd name="connsiteX40" fmla="*/ 243155 w 400948"/>
              <a:gd name="connsiteY40" fmla="*/ 28640 h 379934"/>
              <a:gd name="connsiteX41" fmla="*/ 248327 w 400948"/>
              <a:gd name="connsiteY41" fmla="*/ 33658 h 379934"/>
              <a:gd name="connsiteX42" fmla="*/ 250913 w 400948"/>
              <a:gd name="connsiteY42" fmla="*/ 38677 h 379934"/>
              <a:gd name="connsiteX43" fmla="*/ 258675 w 400948"/>
              <a:gd name="connsiteY43" fmla="*/ 41188 h 379934"/>
              <a:gd name="connsiteX44" fmla="*/ 258675 w 400948"/>
              <a:gd name="connsiteY44" fmla="*/ 43696 h 379934"/>
              <a:gd name="connsiteX45" fmla="*/ 258675 w 400948"/>
              <a:gd name="connsiteY45" fmla="*/ 51222 h 379934"/>
              <a:gd name="connsiteX46" fmla="*/ 263847 w 400948"/>
              <a:gd name="connsiteY46" fmla="*/ 53733 h 379934"/>
              <a:gd name="connsiteX47" fmla="*/ 261261 w 400948"/>
              <a:gd name="connsiteY47" fmla="*/ 58751 h 379934"/>
              <a:gd name="connsiteX48" fmla="*/ 263847 w 400948"/>
              <a:gd name="connsiteY48" fmla="*/ 66278 h 379934"/>
              <a:gd name="connsiteX49" fmla="*/ 266433 w 400948"/>
              <a:gd name="connsiteY49" fmla="*/ 71296 h 379934"/>
              <a:gd name="connsiteX50" fmla="*/ 266433 w 400948"/>
              <a:gd name="connsiteY50" fmla="*/ 78826 h 379934"/>
              <a:gd name="connsiteX51" fmla="*/ 263847 w 400948"/>
              <a:gd name="connsiteY51" fmla="*/ 83845 h 379934"/>
              <a:gd name="connsiteX52" fmla="*/ 266433 w 400948"/>
              <a:gd name="connsiteY52" fmla="*/ 86352 h 379934"/>
              <a:gd name="connsiteX53" fmla="*/ 269023 w 400948"/>
              <a:gd name="connsiteY53" fmla="*/ 96390 h 379934"/>
              <a:gd name="connsiteX54" fmla="*/ 274195 w 400948"/>
              <a:gd name="connsiteY54" fmla="*/ 93882 h 379934"/>
              <a:gd name="connsiteX55" fmla="*/ 279367 w 400948"/>
              <a:gd name="connsiteY55" fmla="*/ 93882 h 379934"/>
              <a:gd name="connsiteX56" fmla="*/ 284543 w 400948"/>
              <a:gd name="connsiteY56" fmla="*/ 101408 h 379934"/>
              <a:gd name="connsiteX57" fmla="*/ 287129 w 400948"/>
              <a:gd name="connsiteY57" fmla="*/ 101408 h 379934"/>
              <a:gd name="connsiteX58" fmla="*/ 292301 w 400948"/>
              <a:gd name="connsiteY58" fmla="*/ 103916 h 379934"/>
              <a:gd name="connsiteX59" fmla="*/ 294891 w 400948"/>
              <a:gd name="connsiteY59" fmla="*/ 111445 h 379934"/>
              <a:gd name="connsiteX60" fmla="*/ 300063 w 400948"/>
              <a:gd name="connsiteY60" fmla="*/ 108935 h 379934"/>
              <a:gd name="connsiteX61" fmla="*/ 302649 w 400948"/>
              <a:gd name="connsiteY61" fmla="*/ 101408 h 379934"/>
              <a:gd name="connsiteX62" fmla="*/ 307824 w 400948"/>
              <a:gd name="connsiteY62" fmla="*/ 103916 h 379934"/>
              <a:gd name="connsiteX63" fmla="*/ 312997 w 400948"/>
              <a:gd name="connsiteY63" fmla="*/ 103916 h 379934"/>
              <a:gd name="connsiteX64" fmla="*/ 312997 w 400948"/>
              <a:gd name="connsiteY64" fmla="*/ 113953 h 379934"/>
              <a:gd name="connsiteX65" fmla="*/ 315583 w 400948"/>
              <a:gd name="connsiteY65" fmla="*/ 118972 h 379934"/>
              <a:gd name="connsiteX66" fmla="*/ 315583 w 400948"/>
              <a:gd name="connsiteY66" fmla="*/ 123990 h 379934"/>
              <a:gd name="connsiteX67" fmla="*/ 318169 w 400948"/>
              <a:gd name="connsiteY67" fmla="*/ 129009 h 379934"/>
              <a:gd name="connsiteX68" fmla="*/ 310411 w 400948"/>
              <a:gd name="connsiteY68" fmla="*/ 131520 h 379934"/>
              <a:gd name="connsiteX69" fmla="*/ 315583 w 400948"/>
              <a:gd name="connsiteY69" fmla="*/ 134028 h 379934"/>
              <a:gd name="connsiteX70" fmla="*/ 323344 w 400948"/>
              <a:gd name="connsiteY70" fmla="*/ 134028 h 379934"/>
              <a:gd name="connsiteX71" fmla="*/ 325931 w 400948"/>
              <a:gd name="connsiteY71" fmla="*/ 141557 h 379934"/>
              <a:gd name="connsiteX72" fmla="*/ 323344 w 400948"/>
              <a:gd name="connsiteY72" fmla="*/ 146573 h 379934"/>
              <a:gd name="connsiteX73" fmla="*/ 323344 w 400948"/>
              <a:gd name="connsiteY73" fmla="*/ 151591 h 379934"/>
              <a:gd name="connsiteX74" fmla="*/ 333689 w 400948"/>
              <a:gd name="connsiteY74" fmla="*/ 154102 h 379934"/>
              <a:gd name="connsiteX75" fmla="*/ 338865 w 400948"/>
              <a:gd name="connsiteY75" fmla="*/ 154102 h 379934"/>
              <a:gd name="connsiteX76" fmla="*/ 344037 w 400948"/>
              <a:gd name="connsiteY76" fmla="*/ 154102 h 379934"/>
              <a:gd name="connsiteX77" fmla="*/ 349212 w 400948"/>
              <a:gd name="connsiteY77" fmla="*/ 156610 h 379934"/>
              <a:gd name="connsiteX78" fmla="*/ 354385 w 400948"/>
              <a:gd name="connsiteY78" fmla="*/ 154102 h 379934"/>
              <a:gd name="connsiteX79" fmla="*/ 359557 w 400948"/>
              <a:gd name="connsiteY79" fmla="*/ 159121 h 379934"/>
              <a:gd name="connsiteX80" fmla="*/ 364732 w 400948"/>
              <a:gd name="connsiteY80" fmla="*/ 156610 h 379934"/>
              <a:gd name="connsiteX81" fmla="*/ 364732 w 400948"/>
              <a:gd name="connsiteY81" fmla="*/ 161629 h 379934"/>
              <a:gd name="connsiteX82" fmla="*/ 369905 w 400948"/>
              <a:gd name="connsiteY82" fmla="*/ 171666 h 379934"/>
              <a:gd name="connsiteX83" fmla="*/ 372491 w 400948"/>
              <a:gd name="connsiteY83" fmla="*/ 181703 h 379934"/>
              <a:gd name="connsiteX84" fmla="*/ 375080 w 400948"/>
              <a:gd name="connsiteY84" fmla="*/ 189233 h 379934"/>
              <a:gd name="connsiteX85" fmla="*/ 369905 w 400948"/>
              <a:gd name="connsiteY85" fmla="*/ 191740 h 379934"/>
              <a:gd name="connsiteX86" fmla="*/ 372491 w 400948"/>
              <a:gd name="connsiteY86" fmla="*/ 196759 h 379934"/>
              <a:gd name="connsiteX87" fmla="*/ 377666 w 400948"/>
              <a:gd name="connsiteY87" fmla="*/ 196759 h 379934"/>
              <a:gd name="connsiteX88" fmla="*/ 382838 w 400948"/>
              <a:gd name="connsiteY88" fmla="*/ 204285 h 379934"/>
              <a:gd name="connsiteX89" fmla="*/ 393186 w 400948"/>
              <a:gd name="connsiteY89" fmla="*/ 204285 h 379934"/>
              <a:gd name="connsiteX90" fmla="*/ 400948 w 400948"/>
              <a:gd name="connsiteY90" fmla="*/ 206796 h 379934"/>
              <a:gd name="connsiteX91" fmla="*/ 390600 w 400948"/>
              <a:gd name="connsiteY91" fmla="*/ 209304 h 379934"/>
              <a:gd name="connsiteX92" fmla="*/ 380252 w 400948"/>
              <a:gd name="connsiteY92" fmla="*/ 211815 h 379934"/>
              <a:gd name="connsiteX93" fmla="*/ 377666 w 400948"/>
              <a:gd name="connsiteY93" fmla="*/ 219341 h 379934"/>
              <a:gd name="connsiteX94" fmla="*/ 372491 w 400948"/>
              <a:gd name="connsiteY94" fmla="*/ 221852 h 379934"/>
              <a:gd name="connsiteX95" fmla="*/ 369905 w 400948"/>
              <a:gd name="connsiteY95" fmla="*/ 214323 h 379934"/>
              <a:gd name="connsiteX96" fmla="*/ 359557 w 400948"/>
              <a:gd name="connsiteY96" fmla="*/ 206796 h 379934"/>
              <a:gd name="connsiteX97" fmla="*/ 359557 w 400948"/>
              <a:gd name="connsiteY97" fmla="*/ 214323 h 379934"/>
              <a:gd name="connsiteX98" fmla="*/ 354385 w 400948"/>
              <a:gd name="connsiteY98" fmla="*/ 216833 h 379934"/>
              <a:gd name="connsiteX99" fmla="*/ 354385 w 400948"/>
              <a:gd name="connsiteY99" fmla="*/ 221852 h 379934"/>
              <a:gd name="connsiteX100" fmla="*/ 351798 w 400948"/>
              <a:gd name="connsiteY100" fmla="*/ 224360 h 379934"/>
              <a:gd name="connsiteX101" fmla="*/ 346623 w 400948"/>
              <a:gd name="connsiteY101" fmla="*/ 221852 h 379934"/>
              <a:gd name="connsiteX102" fmla="*/ 338865 w 400948"/>
              <a:gd name="connsiteY102" fmla="*/ 221852 h 379934"/>
              <a:gd name="connsiteX103" fmla="*/ 336278 w 400948"/>
              <a:gd name="connsiteY103" fmla="*/ 216833 h 379934"/>
              <a:gd name="connsiteX104" fmla="*/ 333689 w 400948"/>
              <a:gd name="connsiteY104" fmla="*/ 219341 h 379934"/>
              <a:gd name="connsiteX105" fmla="*/ 331103 w 400948"/>
              <a:gd name="connsiteY105" fmla="*/ 224360 h 379934"/>
              <a:gd name="connsiteX106" fmla="*/ 325931 w 400948"/>
              <a:gd name="connsiteY106" fmla="*/ 224360 h 379934"/>
              <a:gd name="connsiteX107" fmla="*/ 320758 w 400948"/>
              <a:gd name="connsiteY107" fmla="*/ 219341 h 379934"/>
              <a:gd name="connsiteX108" fmla="*/ 318169 w 400948"/>
              <a:gd name="connsiteY108" fmla="*/ 219341 h 379934"/>
              <a:gd name="connsiteX109" fmla="*/ 320758 w 400948"/>
              <a:gd name="connsiteY109" fmla="*/ 226871 h 379934"/>
              <a:gd name="connsiteX110" fmla="*/ 318169 w 400948"/>
              <a:gd name="connsiteY110" fmla="*/ 229378 h 379934"/>
              <a:gd name="connsiteX111" fmla="*/ 312997 w 400948"/>
              <a:gd name="connsiteY111" fmla="*/ 236908 h 379934"/>
              <a:gd name="connsiteX112" fmla="*/ 312997 w 400948"/>
              <a:gd name="connsiteY112" fmla="*/ 231889 h 379934"/>
              <a:gd name="connsiteX113" fmla="*/ 312997 w 400948"/>
              <a:gd name="connsiteY113" fmla="*/ 221852 h 379934"/>
              <a:gd name="connsiteX114" fmla="*/ 307824 w 400948"/>
              <a:gd name="connsiteY114" fmla="*/ 209304 h 379934"/>
              <a:gd name="connsiteX115" fmla="*/ 294891 w 400948"/>
              <a:gd name="connsiteY115" fmla="*/ 219341 h 379934"/>
              <a:gd name="connsiteX116" fmla="*/ 287129 w 400948"/>
              <a:gd name="connsiteY116" fmla="*/ 231889 h 379934"/>
              <a:gd name="connsiteX117" fmla="*/ 287129 w 400948"/>
              <a:gd name="connsiteY117" fmla="*/ 239416 h 379934"/>
              <a:gd name="connsiteX118" fmla="*/ 292301 w 400948"/>
              <a:gd name="connsiteY118" fmla="*/ 246942 h 379934"/>
              <a:gd name="connsiteX119" fmla="*/ 292301 w 400948"/>
              <a:gd name="connsiteY119" fmla="*/ 254472 h 379934"/>
              <a:gd name="connsiteX120" fmla="*/ 297477 w 400948"/>
              <a:gd name="connsiteY120" fmla="*/ 259490 h 379934"/>
              <a:gd name="connsiteX121" fmla="*/ 305235 w 400948"/>
              <a:gd name="connsiteY121" fmla="*/ 261998 h 379934"/>
              <a:gd name="connsiteX122" fmla="*/ 305235 w 400948"/>
              <a:gd name="connsiteY122" fmla="*/ 267017 h 379934"/>
              <a:gd name="connsiteX123" fmla="*/ 302649 w 400948"/>
              <a:gd name="connsiteY123" fmla="*/ 277054 h 379934"/>
              <a:gd name="connsiteX124" fmla="*/ 307824 w 400948"/>
              <a:gd name="connsiteY124" fmla="*/ 282072 h 379934"/>
              <a:gd name="connsiteX125" fmla="*/ 302649 w 400948"/>
              <a:gd name="connsiteY125" fmla="*/ 289599 h 379934"/>
              <a:gd name="connsiteX126" fmla="*/ 292301 w 400948"/>
              <a:gd name="connsiteY126" fmla="*/ 297128 h 379934"/>
              <a:gd name="connsiteX127" fmla="*/ 287129 w 400948"/>
              <a:gd name="connsiteY127" fmla="*/ 299636 h 379934"/>
              <a:gd name="connsiteX128" fmla="*/ 289715 w 400948"/>
              <a:gd name="connsiteY128" fmla="*/ 307166 h 379934"/>
              <a:gd name="connsiteX129" fmla="*/ 292301 w 400948"/>
              <a:gd name="connsiteY129" fmla="*/ 314692 h 379934"/>
              <a:gd name="connsiteX130" fmla="*/ 289715 w 400948"/>
              <a:gd name="connsiteY130" fmla="*/ 317203 h 379934"/>
              <a:gd name="connsiteX131" fmla="*/ 287129 w 400948"/>
              <a:gd name="connsiteY131" fmla="*/ 324729 h 379934"/>
              <a:gd name="connsiteX132" fmla="*/ 281957 w 400948"/>
              <a:gd name="connsiteY132" fmla="*/ 324729 h 379934"/>
              <a:gd name="connsiteX133" fmla="*/ 279367 w 400948"/>
              <a:gd name="connsiteY133" fmla="*/ 329748 h 379934"/>
              <a:gd name="connsiteX134" fmla="*/ 276781 w 400948"/>
              <a:gd name="connsiteY134" fmla="*/ 337274 h 379934"/>
              <a:gd name="connsiteX135" fmla="*/ 276781 w 400948"/>
              <a:gd name="connsiteY135" fmla="*/ 342293 h 379934"/>
              <a:gd name="connsiteX136" fmla="*/ 274195 w 400948"/>
              <a:gd name="connsiteY136" fmla="*/ 347311 h 379934"/>
              <a:gd name="connsiteX137" fmla="*/ 284543 w 400948"/>
              <a:gd name="connsiteY137" fmla="*/ 352330 h 379934"/>
              <a:gd name="connsiteX138" fmla="*/ 281957 w 400948"/>
              <a:gd name="connsiteY138" fmla="*/ 357349 h 379934"/>
              <a:gd name="connsiteX139" fmla="*/ 281957 w 400948"/>
              <a:gd name="connsiteY139" fmla="*/ 362367 h 379934"/>
              <a:gd name="connsiteX140" fmla="*/ 284543 w 400948"/>
              <a:gd name="connsiteY140" fmla="*/ 362367 h 379934"/>
              <a:gd name="connsiteX141" fmla="*/ 276781 w 400948"/>
              <a:gd name="connsiteY141" fmla="*/ 364878 h 379934"/>
              <a:gd name="connsiteX142" fmla="*/ 269023 w 400948"/>
              <a:gd name="connsiteY142" fmla="*/ 367386 h 379934"/>
              <a:gd name="connsiteX143" fmla="*/ 258675 w 400948"/>
              <a:gd name="connsiteY143" fmla="*/ 369897 h 379934"/>
              <a:gd name="connsiteX144" fmla="*/ 256089 w 400948"/>
              <a:gd name="connsiteY144" fmla="*/ 379934 h 379934"/>
              <a:gd name="connsiteX145" fmla="*/ 250913 w 400948"/>
              <a:gd name="connsiteY145" fmla="*/ 379934 h 379934"/>
              <a:gd name="connsiteX146" fmla="*/ 250913 w 400948"/>
              <a:gd name="connsiteY146" fmla="*/ 374916 h 379934"/>
              <a:gd name="connsiteX147" fmla="*/ 245741 w 400948"/>
              <a:gd name="connsiteY147" fmla="*/ 369897 h 379934"/>
              <a:gd name="connsiteX148" fmla="*/ 243155 w 400948"/>
              <a:gd name="connsiteY148" fmla="*/ 369897 h 379934"/>
              <a:gd name="connsiteX149" fmla="*/ 237979 w 400948"/>
              <a:gd name="connsiteY149" fmla="*/ 367386 h 379934"/>
              <a:gd name="connsiteX150" fmla="*/ 240569 w 400948"/>
              <a:gd name="connsiteY150" fmla="*/ 362367 h 379934"/>
              <a:gd name="connsiteX151" fmla="*/ 243155 w 400948"/>
              <a:gd name="connsiteY151" fmla="*/ 359860 h 379934"/>
              <a:gd name="connsiteX152" fmla="*/ 243155 w 400948"/>
              <a:gd name="connsiteY152" fmla="*/ 357349 h 379934"/>
              <a:gd name="connsiteX153" fmla="*/ 243155 w 400948"/>
              <a:gd name="connsiteY153" fmla="*/ 349822 h 379934"/>
              <a:gd name="connsiteX154" fmla="*/ 240569 w 400948"/>
              <a:gd name="connsiteY154" fmla="*/ 347311 h 379934"/>
              <a:gd name="connsiteX155" fmla="*/ 235393 w 400948"/>
              <a:gd name="connsiteY155" fmla="*/ 339785 h 379934"/>
              <a:gd name="connsiteX156" fmla="*/ 235393 w 400948"/>
              <a:gd name="connsiteY156" fmla="*/ 337274 h 379934"/>
              <a:gd name="connsiteX157" fmla="*/ 235393 w 400948"/>
              <a:gd name="connsiteY157" fmla="*/ 332259 h 379934"/>
              <a:gd name="connsiteX158" fmla="*/ 232807 w 400948"/>
              <a:gd name="connsiteY158" fmla="*/ 327240 h 379934"/>
              <a:gd name="connsiteX159" fmla="*/ 225045 w 400948"/>
              <a:gd name="connsiteY159" fmla="*/ 314692 h 379934"/>
              <a:gd name="connsiteX160" fmla="*/ 225045 w 400948"/>
              <a:gd name="connsiteY160" fmla="*/ 309673 h 379934"/>
              <a:gd name="connsiteX161" fmla="*/ 222459 w 400948"/>
              <a:gd name="connsiteY161" fmla="*/ 304655 h 379934"/>
              <a:gd name="connsiteX162" fmla="*/ 222459 w 400948"/>
              <a:gd name="connsiteY162" fmla="*/ 299636 h 379934"/>
              <a:gd name="connsiteX163" fmla="*/ 222459 w 400948"/>
              <a:gd name="connsiteY163" fmla="*/ 294617 h 379934"/>
              <a:gd name="connsiteX164" fmla="*/ 222459 w 400948"/>
              <a:gd name="connsiteY164" fmla="*/ 287091 h 379934"/>
              <a:gd name="connsiteX165" fmla="*/ 217287 w 400948"/>
              <a:gd name="connsiteY165" fmla="*/ 284583 h 379934"/>
              <a:gd name="connsiteX166" fmla="*/ 219873 w 400948"/>
              <a:gd name="connsiteY166" fmla="*/ 279565 h 379934"/>
              <a:gd name="connsiteX167" fmla="*/ 219873 w 400948"/>
              <a:gd name="connsiteY167" fmla="*/ 277054 h 379934"/>
              <a:gd name="connsiteX168" fmla="*/ 222459 w 400948"/>
              <a:gd name="connsiteY168" fmla="*/ 272035 h 379934"/>
              <a:gd name="connsiteX169" fmla="*/ 219873 w 400948"/>
              <a:gd name="connsiteY169" fmla="*/ 267017 h 379934"/>
              <a:gd name="connsiteX170" fmla="*/ 219873 w 400948"/>
              <a:gd name="connsiteY170" fmla="*/ 264509 h 379934"/>
              <a:gd name="connsiteX171" fmla="*/ 222459 w 400948"/>
              <a:gd name="connsiteY171" fmla="*/ 259490 h 379934"/>
              <a:gd name="connsiteX172" fmla="*/ 219873 w 400948"/>
              <a:gd name="connsiteY172" fmla="*/ 251961 h 379934"/>
              <a:gd name="connsiteX173" fmla="*/ 219873 w 400948"/>
              <a:gd name="connsiteY173" fmla="*/ 249453 h 379934"/>
              <a:gd name="connsiteX174" fmla="*/ 217287 w 400948"/>
              <a:gd name="connsiteY174" fmla="*/ 244434 h 379934"/>
              <a:gd name="connsiteX175" fmla="*/ 214701 w 400948"/>
              <a:gd name="connsiteY175" fmla="*/ 236908 h 379934"/>
              <a:gd name="connsiteX176" fmla="*/ 214701 w 400948"/>
              <a:gd name="connsiteY176" fmla="*/ 234397 h 379934"/>
              <a:gd name="connsiteX177" fmla="*/ 214701 w 400948"/>
              <a:gd name="connsiteY177" fmla="*/ 231889 h 379934"/>
              <a:gd name="connsiteX178" fmla="*/ 209525 w 400948"/>
              <a:gd name="connsiteY178" fmla="*/ 224360 h 379934"/>
              <a:gd name="connsiteX179" fmla="*/ 206939 w 400948"/>
              <a:gd name="connsiteY179" fmla="*/ 219341 h 379934"/>
              <a:gd name="connsiteX180" fmla="*/ 199178 w 400948"/>
              <a:gd name="connsiteY180" fmla="*/ 211815 h 379934"/>
              <a:gd name="connsiteX181" fmla="*/ 196591 w 400948"/>
              <a:gd name="connsiteY181" fmla="*/ 204285 h 379934"/>
              <a:gd name="connsiteX182" fmla="*/ 188833 w 400948"/>
              <a:gd name="connsiteY182" fmla="*/ 194248 h 379934"/>
              <a:gd name="connsiteX183" fmla="*/ 186244 w 400948"/>
              <a:gd name="connsiteY183" fmla="*/ 184214 h 379934"/>
              <a:gd name="connsiteX184" fmla="*/ 178485 w 400948"/>
              <a:gd name="connsiteY184" fmla="*/ 181703 h 379934"/>
              <a:gd name="connsiteX185" fmla="*/ 170724 w 400948"/>
              <a:gd name="connsiteY185" fmla="*/ 179195 h 379934"/>
              <a:gd name="connsiteX186" fmla="*/ 162965 w 400948"/>
              <a:gd name="connsiteY186" fmla="*/ 176684 h 379934"/>
              <a:gd name="connsiteX187" fmla="*/ 155204 w 400948"/>
              <a:gd name="connsiteY187" fmla="*/ 169158 h 379934"/>
              <a:gd name="connsiteX188" fmla="*/ 150031 w 400948"/>
              <a:gd name="connsiteY188" fmla="*/ 166647 h 379934"/>
              <a:gd name="connsiteX189" fmla="*/ 147445 w 400948"/>
              <a:gd name="connsiteY189" fmla="*/ 161629 h 379934"/>
              <a:gd name="connsiteX190" fmla="*/ 144856 w 400948"/>
              <a:gd name="connsiteY190" fmla="*/ 156610 h 379934"/>
              <a:gd name="connsiteX191" fmla="*/ 129336 w 400948"/>
              <a:gd name="connsiteY191" fmla="*/ 151591 h 379934"/>
              <a:gd name="connsiteX192" fmla="*/ 126750 w 400948"/>
              <a:gd name="connsiteY192" fmla="*/ 146573 h 379934"/>
              <a:gd name="connsiteX193" fmla="*/ 124164 w 400948"/>
              <a:gd name="connsiteY193" fmla="*/ 141557 h 379934"/>
              <a:gd name="connsiteX194" fmla="*/ 121577 w 400948"/>
              <a:gd name="connsiteY194" fmla="*/ 136539 h 379934"/>
              <a:gd name="connsiteX195" fmla="*/ 118988 w 400948"/>
              <a:gd name="connsiteY195" fmla="*/ 134028 h 379934"/>
              <a:gd name="connsiteX196" fmla="*/ 113816 w 400948"/>
              <a:gd name="connsiteY196" fmla="*/ 134028 h 379934"/>
              <a:gd name="connsiteX197" fmla="*/ 111230 w 400948"/>
              <a:gd name="connsiteY197" fmla="*/ 131520 h 379934"/>
              <a:gd name="connsiteX198" fmla="*/ 103468 w 400948"/>
              <a:gd name="connsiteY198" fmla="*/ 126501 h 379934"/>
              <a:gd name="connsiteX199" fmla="*/ 103468 w 400948"/>
              <a:gd name="connsiteY199" fmla="*/ 123990 h 379934"/>
              <a:gd name="connsiteX200" fmla="*/ 100882 w 400948"/>
              <a:gd name="connsiteY200" fmla="*/ 123990 h 379934"/>
              <a:gd name="connsiteX201" fmla="*/ 98296 w 400948"/>
              <a:gd name="connsiteY201" fmla="*/ 121483 h 379934"/>
              <a:gd name="connsiteX202" fmla="*/ 93120 w 400948"/>
              <a:gd name="connsiteY202" fmla="*/ 116464 h 379934"/>
              <a:gd name="connsiteX203" fmla="*/ 90534 w 400948"/>
              <a:gd name="connsiteY203" fmla="*/ 116464 h 379934"/>
              <a:gd name="connsiteX204" fmla="*/ 85362 w 400948"/>
              <a:gd name="connsiteY204" fmla="*/ 111445 h 379934"/>
              <a:gd name="connsiteX205" fmla="*/ 85362 w 400948"/>
              <a:gd name="connsiteY205" fmla="*/ 106427 h 379934"/>
              <a:gd name="connsiteX206" fmla="*/ 82776 w 400948"/>
              <a:gd name="connsiteY206" fmla="*/ 103916 h 379934"/>
              <a:gd name="connsiteX207" fmla="*/ 80190 w 400948"/>
              <a:gd name="connsiteY207" fmla="*/ 101408 h 379934"/>
              <a:gd name="connsiteX208" fmla="*/ 77600 w 400948"/>
              <a:gd name="connsiteY208" fmla="*/ 96390 h 379934"/>
              <a:gd name="connsiteX209" fmla="*/ 77600 w 400948"/>
              <a:gd name="connsiteY209" fmla="*/ 93882 h 379934"/>
              <a:gd name="connsiteX210" fmla="*/ 75014 w 400948"/>
              <a:gd name="connsiteY210" fmla="*/ 91371 h 379934"/>
              <a:gd name="connsiteX211" fmla="*/ 72428 w 400948"/>
              <a:gd name="connsiteY211" fmla="*/ 88863 h 379934"/>
              <a:gd name="connsiteX212" fmla="*/ 72428 w 400948"/>
              <a:gd name="connsiteY212" fmla="*/ 86352 h 379934"/>
              <a:gd name="connsiteX213" fmla="*/ 69842 w 400948"/>
              <a:gd name="connsiteY213" fmla="*/ 86352 h 379934"/>
              <a:gd name="connsiteX214" fmla="*/ 67256 w 400948"/>
              <a:gd name="connsiteY214" fmla="*/ 81334 h 379934"/>
              <a:gd name="connsiteX215" fmla="*/ 64666 w 400948"/>
              <a:gd name="connsiteY215" fmla="*/ 78826 h 379934"/>
              <a:gd name="connsiteX216" fmla="*/ 62080 w 400948"/>
              <a:gd name="connsiteY216" fmla="*/ 76315 h 379934"/>
              <a:gd name="connsiteX217" fmla="*/ 59494 w 400948"/>
              <a:gd name="connsiteY217" fmla="*/ 73807 h 379934"/>
              <a:gd name="connsiteX218" fmla="*/ 56908 w 400948"/>
              <a:gd name="connsiteY218" fmla="*/ 71296 h 379934"/>
              <a:gd name="connsiteX219" fmla="*/ 51732 w 400948"/>
              <a:gd name="connsiteY219" fmla="*/ 66278 h 379934"/>
              <a:gd name="connsiteX220" fmla="*/ 51732 w 400948"/>
              <a:gd name="connsiteY220" fmla="*/ 63770 h 379934"/>
              <a:gd name="connsiteX221" fmla="*/ 49146 w 400948"/>
              <a:gd name="connsiteY221" fmla="*/ 63770 h 379934"/>
              <a:gd name="connsiteX222" fmla="*/ 43974 w 400948"/>
              <a:gd name="connsiteY222" fmla="*/ 63770 h 379934"/>
              <a:gd name="connsiteX223" fmla="*/ 43974 w 400948"/>
              <a:gd name="connsiteY223" fmla="*/ 58751 h 379934"/>
              <a:gd name="connsiteX224" fmla="*/ 41388 w 400948"/>
              <a:gd name="connsiteY224" fmla="*/ 58751 h 379934"/>
              <a:gd name="connsiteX225" fmla="*/ 38798 w 400948"/>
              <a:gd name="connsiteY225" fmla="*/ 56241 h 379934"/>
              <a:gd name="connsiteX226" fmla="*/ 38798 w 400948"/>
              <a:gd name="connsiteY226" fmla="*/ 53733 h 379934"/>
              <a:gd name="connsiteX227" fmla="*/ 31040 w 400948"/>
              <a:gd name="connsiteY227" fmla="*/ 56241 h 379934"/>
              <a:gd name="connsiteX228" fmla="*/ 25864 w 400948"/>
              <a:gd name="connsiteY228" fmla="*/ 53733 h 379934"/>
              <a:gd name="connsiteX229" fmla="*/ 23278 w 400948"/>
              <a:gd name="connsiteY229" fmla="*/ 51222 h 379934"/>
              <a:gd name="connsiteX230" fmla="*/ 20692 w 400948"/>
              <a:gd name="connsiteY230" fmla="*/ 53733 h 379934"/>
              <a:gd name="connsiteX231" fmla="*/ 15520 w 400948"/>
              <a:gd name="connsiteY231" fmla="*/ 53733 h 379934"/>
              <a:gd name="connsiteX232" fmla="*/ 12931 w 400948"/>
              <a:gd name="connsiteY232" fmla="*/ 53733 h 379934"/>
              <a:gd name="connsiteX233" fmla="*/ 0 w 400948"/>
              <a:gd name="connsiteY233" fmla="*/ 53733 h 379934"/>
              <a:gd name="connsiteX234" fmla="*/ 5172 w 400948"/>
              <a:gd name="connsiteY234" fmla="*/ 51222 h 379934"/>
              <a:gd name="connsiteX235" fmla="*/ 5172 w 400948"/>
              <a:gd name="connsiteY235" fmla="*/ 46207 h 379934"/>
              <a:gd name="connsiteX236" fmla="*/ 12931 w 400948"/>
              <a:gd name="connsiteY236" fmla="*/ 41188 h 379934"/>
              <a:gd name="connsiteX237" fmla="*/ 15520 w 400948"/>
              <a:gd name="connsiteY237" fmla="*/ 43696 h 379934"/>
              <a:gd name="connsiteX238" fmla="*/ 20692 w 400948"/>
              <a:gd name="connsiteY238" fmla="*/ 46207 h 379934"/>
              <a:gd name="connsiteX239" fmla="*/ 23278 w 400948"/>
              <a:gd name="connsiteY239" fmla="*/ 43696 h 379934"/>
              <a:gd name="connsiteX240" fmla="*/ 23278 w 400948"/>
              <a:gd name="connsiteY240" fmla="*/ 38677 h 379934"/>
              <a:gd name="connsiteX241" fmla="*/ 20692 w 400948"/>
              <a:gd name="connsiteY241" fmla="*/ 33658 h 379934"/>
              <a:gd name="connsiteX242" fmla="*/ 23278 w 400948"/>
              <a:gd name="connsiteY242" fmla="*/ 33658 h 379934"/>
              <a:gd name="connsiteX243" fmla="*/ 25864 w 400948"/>
              <a:gd name="connsiteY243" fmla="*/ 31151 h 379934"/>
              <a:gd name="connsiteX244" fmla="*/ 31040 w 400948"/>
              <a:gd name="connsiteY244" fmla="*/ 33658 h 379934"/>
              <a:gd name="connsiteX245" fmla="*/ 33626 w 400948"/>
              <a:gd name="connsiteY245" fmla="*/ 33658 h 379934"/>
              <a:gd name="connsiteX246" fmla="*/ 38798 w 400948"/>
              <a:gd name="connsiteY246" fmla="*/ 31151 h 379934"/>
              <a:gd name="connsiteX247" fmla="*/ 41388 w 400948"/>
              <a:gd name="connsiteY247" fmla="*/ 28640 h 379934"/>
              <a:gd name="connsiteX248" fmla="*/ 41388 w 400948"/>
              <a:gd name="connsiteY248" fmla="*/ 26132 h 379934"/>
              <a:gd name="connsiteX249" fmla="*/ 46560 w 400948"/>
              <a:gd name="connsiteY249" fmla="*/ 26132 h 379934"/>
              <a:gd name="connsiteX250" fmla="*/ 54322 w 400948"/>
              <a:gd name="connsiteY250" fmla="*/ 26132 h 379934"/>
              <a:gd name="connsiteX251" fmla="*/ 56908 w 400948"/>
              <a:gd name="connsiteY251" fmla="*/ 26132 h 379934"/>
              <a:gd name="connsiteX252" fmla="*/ 62080 w 400948"/>
              <a:gd name="connsiteY252" fmla="*/ 23621 h 379934"/>
              <a:gd name="connsiteX253" fmla="*/ 64666 w 400948"/>
              <a:gd name="connsiteY253" fmla="*/ 21113 h 379934"/>
              <a:gd name="connsiteX254" fmla="*/ 64666 w 400948"/>
              <a:gd name="connsiteY254" fmla="*/ 16095 h 379934"/>
              <a:gd name="connsiteX255" fmla="*/ 69842 w 400948"/>
              <a:gd name="connsiteY255" fmla="*/ 13584 h 379934"/>
              <a:gd name="connsiteX256" fmla="*/ 72428 w 400948"/>
              <a:gd name="connsiteY256" fmla="*/ 16095 h 379934"/>
              <a:gd name="connsiteX257" fmla="*/ 75014 w 400948"/>
              <a:gd name="connsiteY257" fmla="*/ 13584 h 379934"/>
              <a:gd name="connsiteX258" fmla="*/ 77600 w 400948"/>
              <a:gd name="connsiteY258" fmla="*/ 11076 h 379934"/>
              <a:gd name="connsiteX259" fmla="*/ 82776 w 400948"/>
              <a:gd name="connsiteY259" fmla="*/ 6057 h 379934"/>
              <a:gd name="connsiteX260" fmla="*/ 85362 w 400948"/>
              <a:gd name="connsiteY260" fmla="*/ 1039 h 379934"/>
              <a:gd name="connsiteX261" fmla="*/ 86655 w 400948"/>
              <a:gd name="connsiteY261" fmla="*/ 412 h 37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</a:cxnLst>
            <a:rect l="l" t="t" r="r" b="b"/>
            <a:pathLst>
              <a:path w="400948" h="379934">
                <a:moveTo>
                  <a:pt x="86655" y="412"/>
                </a:moveTo>
                <a:cubicBezTo>
                  <a:pt x="87302" y="1039"/>
                  <a:pt x="87948" y="2293"/>
                  <a:pt x="87948" y="3547"/>
                </a:cubicBezTo>
                <a:cubicBezTo>
                  <a:pt x="87948" y="3547"/>
                  <a:pt x="87948" y="3547"/>
                  <a:pt x="90534" y="6057"/>
                </a:cubicBezTo>
                <a:cubicBezTo>
                  <a:pt x="90534" y="6057"/>
                  <a:pt x="90534" y="6057"/>
                  <a:pt x="95710" y="6057"/>
                </a:cubicBezTo>
                <a:cubicBezTo>
                  <a:pt x="98296" y="8565"/>
                  <a:pt x="98296" y="3547"/>
                  <a:pt x="103468" y="3547"/>
                </a:cubicBezTo>
                <a:cubicBezTo>
                  <a:pt x="108644" y="3547"/>
                  <a:pt x="106054" y="3547"/>
                  <a:pt x="108644" y="6057"/>
                </a:cubicBezTo>
                <a:cubicBezTo>
                  <a:pt x="111230" y="6057"/>
                  <a:pt x="111230" y="6057"/>
                  <a:pt x="113816" y="6057"/>
                </a:cubicBezTo>
                <a:cubicBezTo>
                  <a:pt x="116402" y="8565"/>
                  <a:pt x="116402" y="8565"/>
                  <a:pt x="116402" y="8565"/>
                </a:cubicBezTo>
                <a:cubicBezTo>
                  <a:pt x="116402" y="8565"/>
                  <a:pt x="118988" y="8565"/>
                  <a:pt x="121577" y="11076"/>
                </a:cubicBezTo>
                <a:cubicBezTo>
                  <a:pt x="121577" y="13584"/>
                  <a:pt x="126750" y="13584"/>
                  <a:pt x="126750" y="13584"/>
                </a:cubicBezTo>
                <a:cubicBezTo>
                  <a:pt x="129336" y="13584"/>
                  <a:pt x="137097" y="13584"/>
                  <a:pt x="137097" y="13584"/>
                </a:cubicBezTo>
                <a:cubicBezTo>
                  <a:pt x="137097" y="13584"/>
                  <a:pt x="137097" y="13584"/>
                  <a:pt x="139684" y="16095"/>
                </a:cubicBezTo>
                <a:cubicBezTo>
                  <a:pt x="139684" y="16095"/>
                  <a:pt x="139684" y="21113"/>
                  <a:pt x="142270" y="21113"/>
                </a:cubicBezTo>
                <a:cubicBezTo>
                  <a:pt x="142270" y="23621"/>
                  <a:pt x="142270" y="23621"/>
                  <a:pt x="144856" y="23621"/>
                </a:cubicBezTo>
                <a:cubicBezTo>
                  <a:pt x="144856" y="23621"/>
                  <a:pt x="147445" y="18602"/>
                  <a:pt x="147445" y="16095"/>
                </a:cubicBezTo>
                <a:cubicBezTo>
                  <a:pt x="147445" y="16095"/>
                  <a:pt x="150031" y="18602"/>
                  <a:pt x="150031" y="18602"/>
                </a:cubicBezTo>
                <a:cubicBezTo>
                  <a:pt x="150031" y="18602"/>
                  <a:pt x="150031" y="23621"/>
                  <a:pt x="152618" y="23621"/>
                </a:cubicBezTo>
                <a:cubicBezTo>
                  <a:pt x="152618" y="21113"/>
                  <a:pt x="155204" y="21113"/>
                  <a:pt x="155204" y="21113"/>
                </a:cubicBezTo>
                <a:cubicBezTo>
                  <a:pt x="157790" y="21113"/>
                  <a:pt x="155204" y="18602"/>
                  <a:pt x="155204" y="18602"/>
                </a:cubicBezTo>
                <a:cubicBezTo>
                  <a:pt x="155204" y="18602"/>
                  <a:pt x="157790" y="16095"/>
                  <a:pt x="157790" y="16095"/>
                </a:cubicBezTo>
                <a:cubicBezTo>
                  <a:pt x="160379" y="16095"/>
                  <a:pt x="165551" y="16095"/>
                  <a:pt x="165551" y="16095"/>
                </a:cubicBezTo>
                <a:cubicBezTo>
                  <a:pt x="168138" y="16095"/>
                  <a:pt x="168138" y="21113"/>
                  <a:pt x="168138" y="21113"/>
                </a:cubicBezTo>
                <a:cubicBezTo>
                  <a:pt x="168138" y="21113"/>
                  <a:pt x="165551" y="26132"/>
                  <a:pt x="165551" y="26132"/>
                </a:cubicBezTo>
                <a:cubicBezTo>
                  <a:pt x="165551" y="26132"/>
                  <a:pt x="162965" y="28640"/>
                  <a:pt x="162965" y="31151"/>
                </a:cubicBezTo>
                <a:cubicBezTo>
                  <a:pt x="162965" y="31151"/>
                  <a:pt x="162965" y="31151"/>
                  <a:pt x="165551" y="28640"/>
                </a:cubicBezTo>
                <a:cubicBezTo>
                  <a:pt x="170724" y="28640"/>
                  <a:pt x="168138" y="26132"/>
                  <a:pt x="168138" y="26132"/>
                </a:cubicBezTo>
                <a:cubicBezTo>
                  <a:pt x="168138" y="26132"/>
                  <a:pt x="168138" y="26132"/>
                  <a:pt x="170724" y="21113"/>
                </a:cubicBezTo>
                <a:cubicBezTo>
                  <a:pt x="170724" y="21113"/>
                  <a:pt x="175899" y="23621"/>
                  <a:pt x="175899" y="26132"/>
                </a:cubicBezTo>
                <a:cubicBezTo>
                  <a:pt x="175899" y="26132"/>
                  <a:pt x="175899" y="28640"/>
                  <a:pt x="175899" y="28640"/>
                </a:cubicBezTo>
                <a:cubicBezTo>
                  <a:pt x="175899" y="31151"/>
                  <a:pt x="178485" y="31151"/>
                  <a:pt x="178485" y="33658"/>
                </a:cubicBezTo>
                <a:cubicBezTo>
                  <a:pt x="178485" y="31151"/>
                  <a:pt x="181071" y="26132"/>
                  <a:pt x="181071" y="26132"/>
                </a:cubicBezTo>
                <a:cubicBezTo>
                  <a:pt x="181071" y="26132"/>
                  <a:pt x="181071" y="26132"/>
                  <a:pt x="183658" y="21113"/>
                </a:cubicBezTo>
                <a:cubicBezTo>
                  <a:pt x="183658" y="21113"/>
                  <a:pt x="194005" y="21113"/>
                  <a:pt x="204353" y="21113"/>
                </a:cubicBezTo>
                <a:cubicBezTo>
                  <a:pt x="214701" y="21113"/>
                  <a:pt x="206939" y="18602"/>
                  <a:pt x="206939" y="18602"/>
                </a:cubicBezTo>
                <a:cubicBezTo>
                  <a:pt x="206939" y="18602"/>
                  <a:pt x="206939" y="18602"/>
                  <a:pt x="212112" y="18602"/>
                </a:cubicBezTo>
                <a:cubicBezTo>
                  <a:pt x="212112" y="18602"/>
                  <a:pt x="212112" y="18602"/>
                  <a:pt x="214701" y="28640"/>
                </a:cubicBezTo>
                <a:cubicBezTo>
                  <a:pt x="214701" y="28640"/>
                  <a:pt x="219873" y="33658"/>
                  <a:pt x="222459" y="33658"/>
                </a:cubicBezTo>
                <a:cubicBezTo>
                  <a:pt x="225045" y="36169"/>
                  <a:pt x="225045" y="36169"/>
                  <a:pt x="230221" y="38677"/>
                </a:cubicBezTo>
                <a:lnTo>
                  <a:pt x="235393" y="38677"/>
                </a:lnTo>
                <a:cubicBezTo>
                  <a:pt x="237979" y="38677"/>
                  <a:pt x="237979" y="33658"/>
                  <a:pt x="240569" y="31151"/>
                </a:cubicBezTo>
                <a:cubicBezTo>
                  <a:pt x="240569" y="28640"/>
                  <a:pt x="243155" y="28640"/>
                  <a:pt x="243155" y="28640"/>
                </a:cubicBezTo>
                <a:cubicBezTo>
                  <a:pt x="243155" y="28640"/>
                  <a:pt x="248327" y="33658"/>
                  <a:pt x="248327" y="33658"/>
                </a:cubicBezTo>
                <a:cubicBezTo>
                  <a:pt x="250913" y="36169"/>
                  <a:pt x="250913" y="38677"/>
                  <a:pt x="250913" y="38677"/>
                </a:cubicBezTo>
                <a:cubicBezTo>
                  <a:pt x="250913" y="38677"/>
                  <a:pt x="250913" y="38677"/>
                  <a:pt x="258675" y="41188"/>
                </a:cubicBezTo>
                <a:cubicBezTo>
                  <a:pt x="258675" y="41188"/>
                  <a:pt x="258675" y="41188"/>
                  <a:pt x="258675" y="43696"/>
                </a:cubicBezTo>
                <a:cubicBezTo>
                  <a:pt x="258675" y="43696"/>
                  <a:pt x="258675" y="43696"/>
                  <a:pt x="258675" y="51222"/>
                </a:cubicBezTo>
                <a:cubicBezTo>
                  <a:pt x="258675" y="51222"/>
                  <a:pt x="258675" y="51222"/>
                  <a:pt x="263847" y="53733"/>
                </a:cubicBezTo>
                <a:cubicBezTo>
                  <a:pt x="263847" y="53733"/>
                  <a:pt x="263847" y="53733"/>
                  <a:pt x="261261" y="58751"/>
                </a:cubicBezTo>
                <a:cubicBezTo>
                  <a:pt x="261261" y="58751"/>
                  <a:pt x="263847" y="63770"/>
                  <a:pt x="263847" y="66278"/>
                </a:cubicBezTo>
                <a:cubicBezTo>
                  <a:pt x="263847" y="66278"/>
                  <a:pt x="266433" y="71296"/>
                  <a:pt x="266433" y="71296"/>
                </a:cubicBezTo>
                <a:cubicBezTo>
                  <a:pt x="266433" y="71296"/>
                  <a:pt x="266433" y="71296"/>
                  <a:pt x="266433" y="78826"/>
                </a:cubicBezTo>
                <a:cubicBezTo>
                  <a:pt x="266433" y="78826"/>
                  <a:pt x="266433" y="78826"/>
                  <a:pt x="263847" y="83845"/>
                </a:cubicBezTo>
                <a:cubicBezTo>
                  <a:pt x="263847" y="83845"/>
                  <a:pt x="263847" y="83845"/>
                  <a:pt x="266433" y="86352"/>
                </a:cubicBezTo>
                <a:cubicBezTo>
                  <a:pt x="266433" y="86352"/>
                  <a:pt x="266433" y="93882"/>
                  <a:pt x="269023" y="96390"/>
                </a:cubicBezTo>
                <a:cubicBezTo>
                  <a:pt x="271609" y="101408"/>
                  <a:pt x="274195" y="93882"/>
                  <a:pt x="274195" y="93882"/>
                </a:cubicBezTo>
                <a:cubicBezTo>
                  <a:pt x="274195" y="93882"/>
                  <a:pt x="274195" y="93882"/>
                  <a:pt x="279367" y="93882"/>
                </a:cubicBezTo>
                <a:cubicBezTo>
                  <a:pt x="279367" y="93882"/>
                  <a:pt x="279367" y="93882"/>
                  <a:pt x="284543" y="101408"/>
                </a:cubicBezTo>
                <a:cubicBezTo>
                  <a:pt x="284543" y="101408"/>
                  <a:pt x="284543" y="101408"/>
                  <a:pt x="287129" y="101408"/>
                </a:cubicBezTo>
                <a:cubicBezTo>
                  <a:pt x="287129" y="101408"/>
                  <a:pt x="287129" y="101408"/>
                  <a:pt x="292301" y="103916"/>
                </a:cubicBezTo>
                <a:cubicBezTo>
                  <a:pt x="292301" y="103916"/>
                  <a:pt x="292301" y="103916"/>
                  <a:pt x="294891" y="111445"/>
                </a:cubicBezTo>
                <a:cubicBezTo>
                  <a:pt x="294891" y="111445"/>
                  <a:pt x="294891" y="111445"/>
                  <a:pt x="300063" y="108935"/>
                </a:cubicBezTo>
                <a:cubicBezTo>
                  <a:pt x="300063" y="108935"/>
                  <a:pt x="300063" y="108935"/>
                  <a:pt x="302649" y="101408"/>
                </a:cubicBezTo>
                <a:cubicBezTo>
                  <a:pt x="302649" y="101408"/>
                  <a:pt x="302649" y="101408"/>
                  <a:pt x="307824" y="103916"/>
                </a:cubicBezTo>
                <a:cubicBezTo>
                  <a:pt x="307824" y="103916"/>
                  <a:pt x="307824" y="103916"/>
                  <a:pt x="312997" y="103916"/>
                </a:cubicBezTo>
                <a:cubicBezTo>
                  <a:pt x="312997" y="103916"/>
                  <a:pt x="312997" y="103916"/>
                  <a:pt x="312997" y="113953"/>
                </a:cubicBezTo>
                <a:cubicBezTo>
                  <a:pt x="312997" y="113953"/>
                  <a:pt x="315583" y="116464"/>
                  <a:pt x="315583" y="118972"/>
                </a:cubicBezTo>
                <a:cubicBezTo>
                  <a:pt x="315583" y="118972"/>
                  <a:pt x="315583" y="123990"/>
                  <a:pt x="315583" y="123990"/>
                </a:cubicBezTo>
                <a:cubicBezTo>
                  <a:pt x="315583" y="123990"/>
                  <a:pt x="315583" y="123990"/>
                  <a:pt x="318169" y="129009"/>
                </a:cubicBezTo>
                <a:cubicBezTo>
                  <a:pt x="318169" y="129009"/>
                  <a:pt x="318169" y="129009"/>
                  <a:pt x="310411" y="131520"/>
                </a:cubicBezTo>
                <a:cubicBezTo>
                  <a:pt x="310411" y="131520"/>
                  <a:pt x="310411" y="131520"/>
                  <a:pt x="315583" y="134028"/>
                </a:cubicBezTo>
                <a:cubicBezTo>
                  <a:pt x="315583" y="134028"/>
                  <a:pt x="320758" y="134028"/>
                  <a:pt x="323344" y="134028"/>
                </a:cubicBezTo>
                <a:cubicBezTo>
                  <a:pt x="325931" y="134028"/>
                  <a:pt x="325931" y="141557"/>
                  <a:pt x="325931" y="141557"/>
                </a:cubicBezTo>
                <a:cubicBezTo>
                  <a:pt x="325931" y="141557"/>
                  <a:pt x="325931" y="144065"/>
                  <a:pt x="323344" y="146573"/>
                </a:cubicBezTo>
                <a:cubicBezTo>
                  <a:pt x="323344" y="146573"/>
                  <a:pt x="323344" y="149084"/>
                  <a:pt x="323344" y="151591"/>
                </a:cubicBezTo>
                <a:cubicBezTo>
                  <a:pt x="325931" y="151591"/>
                  <a:pt x="331103" y="154102"/>
                  <a:pt x="333689" y="154102"/>
                </a:cubicBezTo>
                <a:cubicBezTo>
                  <a:pt x="338865" y="154102"/>
                  <a:pt x="338865" y="154102"/>
                  <a:pt x="338865" y="154102"/>
                </a:cubicBezTo>
                <a:cubicBezTo>
                  <a:pt x="338865" y="154102"/>
                  <a:pt x="338865" y="154102"/>
                  <a:pt x="344037" y="154102"/>
                </a:cubicBezTo>
                <a:cubicBezTo>
                  <a:pt x="344037" y="154102"/>
                  <a:pt x="346623" y="156610"/>
                  <a:pt x="349212" y="156610"/>
                </a:cubicBezTo>
                <a:cubicBezTo>
                  <a:pt x="349212" y="154102"/>
                  <a:pt x="354385" y="154102"/>
                  <a:pt x="354385" y="154102"/>
                </a:cubicBezTo>
                <a:cubicBezTo>
                  <a:pt x="354385" y="154102"/>
                  <a:pt x="354385" y="154102"/>
                  <a:pt x="359557" y="159121"/>
                </a:cubicBezTo>
                <a:cubicBezTo>
                  <a:pt x="359557" y="159121"/>
                  <a:pt x="359557" y="159121"/>
                  <a:pt x="364732" y="156610"/>
                </a:cubicBezTo>
                <a:cubicBezTo>
                  <a:pt x="364732" y="156610"/>
                  <a:pt x="364732" y="156610"/>
                  <a:pt x="364732" y="161629"/>
                </a:cubicBezTo>
                <a:cubicBezTo>
                  <a:pt x="364732" y="161629"/>
                  <a:pt x="369905" y="171666"/>
                  <a:pt x="369905" y="171666"/>
                </a:cubicBezTo>
                <a:cubicBezTo>
                  <a:pt x="372491" y="174177"/>
                  <a:pt x="372491" y="179195"/>
                  <a:pt x="372491" y="181703"/>
                </a:cubicBezTo>
                <a:cubicBezTo>
                  <a:pt x="372491" y="184214"/>
                  <a:pt x="375080" y="189233"/>
                  <a:pt x="375080" y="189233"/>
                </a:cubicBezTo>
                <a:cubicBezTo>
                  <a:pt x="375080" y="189233"/>
                  <a:pt x="372491" y="189233"/>
                  <a:pt x="369905" y="191740"/>
                </a:cubicBezTo>
                <a:cubicBezTo>
                  <a:pt x="367318" y="194248"/>
                  <a:pt x="372491" y="196759"/>
                  <a:pt x="372491" y="196759"/>
                </a:cubicBezTo>
                <a:cubicBezTo>
                  <a:pt x="372491" y="196759"/>
                  <a:pt x="372491" y="196759"/>
                  <a:pt x="377666" y="196759"/>
                </a:cubicBezTo>
                <a:cubicBezTo>
                  <a:pt x="377666" y="196759"/>
                  <a:pt x="382838" y="201778"/>
                  <a:pt x="382838" y="204285"/>
                </a:cubicBezTo>
                <a:cubicBezTo>
                  <a:pt x="385425" y="206796"/>
                  <a:pt x="390600" y="204285"/>
                  <a:pt x="393186" y="204285"/>
                </a:cubicBezTo>
                <a:cubicBezTo>
                  <a:pt x="395772" y="201778"/>
                  <a:pt x="400948" y="204285"/>
                  <a:pt x="400948" y="206796"/>
                </a:cubicBezTo>
                <a:cubicBezTo>
                  <a:pt x="400948" y="206796"/>
                  <a:pt x="393186" y="209304"/>
                  <a:pt x="390600" y="209304"/>
                </a:cubicBezTo>
                <a:cubicBezTo>
                  <a:pt x="388014" y="211815"/>
                  <a:pt x="380252" y="211815"/>
                  <a:pt x="380252" y="211815"/>
                </a:cubicBezTo>
                <a:cubicBezTo>
                  <a:pt x="380252" y="211815"/>
                  <a:pt x="380252" y="211815"/>
                  <a:pt x="377666" y="219341"/>
                </a:cubicBezTo>
                <a:cubicBezTo>
                  <a:pt x="377666" y="219341"/>
                  <a:pt x="377666" y="219341"/>
                  <a:pt x="372491" y="221852"/>
                </a:cubicBezTo>
                <a:cubicBezTo>
                  <a:pt x="372491" y="221852"/>
                  <a:pt x="372491" y="221852"/>
                  <a:pt x="369905" y="214323"/>
                </a:cubicBezTo>
                <a:cubicBezTo>
                  <a:pt x="369905" y="214323"/>
                  <a:pt x="369905" y="214323"/>
                  <a:pt x="359557" y="206796"/>
                </a:cubicBezTo>
                <a:cubicBezTo>
                  <a:pt x="359557" y="206796"/>
                  <a:pt x="359557" y="206796"/>
                  <a:pt x="359557" y="214323"/>
                </a:cubicBezTo>
                <a:cubicBezTo>
                  <a:pt x="359557" y="214323"/>
                  <a:pt x="359557" y="214323"/>
                  <a:pt x="354385" y="216833"/>
                </a:cubicBezTo>
                <a:cubicBezTo>
                  <a:pt x="354385" y="216833"/>
                  <a:pt x="354385" y="219341"/>
                  <a:pt x="354385" y="221852"/>
                </a:cubicBezTo>
                <a:cubicBezTo>
                  <a:pt x="354385" y="224360"/>
                  <a:pt x="351798" y="224360"/>
                  <a:pt x="351798" y="224360"/>
                </a:cubicBezTo>
                <a:cubicBezTo>
                  <a:pt x="351798" y="224360"/>
                  <a:pt x="351798" y="224360"/>
                  <a:pt x="346623" y="221852"/>
                </a:cubicBezTo>
                <a:cubicBezTo>
                  <a:pt x="346623" y="221852"/>
                  <a:pt x="341451" y="221852"/>
                  <a:pt x="338865" y="221852"/>
                </a:cubicBezTo>
                <a:cubicBezTo>
                  <a:pt x="336278" y="221852"/>
                  <a:pt x="336278" y="216833"/>
                  <a:pt x="336278" y="216833"/>
                </a:cubicBezTo>
                <a:cubicBezTo>
                  <a:pt x="336278" y="216833"/>
                  <a:pt x="336278" y="216833"/>
                  <a:pt x="333689" y="219341"/>
                </a:cubicBezTo>
                <a:cubicBezTo>
                  <a:pt x="333689" y="219341"/>
                  <a:pt x="333689" y="221852"/>
                  <a:pt x="331103" y="224360"/>
                </a:cubicBezTo>
                <a:cubicBezTo>
                  <a:pt x="331103" y="226871"/>
                  <a:pt x="331103" y="224360"/>
                  <a:pt x="325931" y="224360"/>
                </a:cubicBezTo>
                <a:cubicBezTo>
                  <a:pt x="323344" y="226871"/>
                  <a:pt x="323344" y="221852"/>
                  <a:pt x="320758" y="219341"/>
                </a:cubicBezTo>
                <a:cubicBezTo>
                  <a:pt x="320758" y="214323"/>
                  <a:pt x="320758" y="219341"/>
                  <a:pt x="318169" y="219341"/>
                </a:cubicBezTo>
                <a:cubicBezTo>
                  <a:pt x="315583" y="219341"/>
                  <a:pt x="320758" y="226871"/>
                  <a:pt x="320758" y="226871"/>
                </a:cubicBezTo>
                <a:cubicBezTo>
                  <a:pt x="320758" y="226871"/>
                  <a:pt x="320758" y="226871"/>
                  <a:pt x="318169" y="229378"/>
                </a:cubicBezTo>
                <a:cubicBezTo>
                  <a:pt x="318169" y="229378"/>
                  <a:pt x="318169" y="234397"/>
                  <a:pt x="312997" y="236908"/>
                </a:cubicBezTo>
                <a:cubicBezTo>
                  <a:pt x="310411" y="236908"/>
                  <a:pt x="312997" y="231889"/>
                  <a:pt x="312997" y="231889"/>
                </a:cubicBezTo>
                <a:cubicBezTo>
                  <a:pt x="312997" y="231889"/>
                  <a:pt x="312997" y="231889"/>
                  <a:pt x="312997" y="221852"/>
                </a:cubicBezTo>
                <a:cubicBezTo>
                  <a:pt x="312997" y="221852"/>
                  <a:pt x="312997" y="221852"/>
                  <a:pt x="307824" y="209304"/>
                </a:cubicBezTo>
                <a:cubicBezTo>
                  <a:pt x="307824" y="209304"/>
                  <a:pt x="297477" y="219341"/>
                  <a:pt x="294891" y="219341"/>
                </a:cubicBezTo>
                <a:cubicBezTo>
                  <a:pt x="294891" y="221852"/>
                  <a:pt x="289715" y="231889"/>
                  <a:pt x="287129" y="231889"/>
                </a:cubicBezTo>
                <a:cubicBezTo>
                  <a:pt x="287129" y="234397"/>
                  <a:pt x="287129" y="239416"/>
                  <a:pt x="287129" y="239416"/>
                </a:cubicBezTo>
                <a:cubicBezTo>
                  <a:pt x="287129" y="239416"/>
                  <a:pt x="287129" y="239416"/>
                  <a:pt x="292301" y="246942"/>
                </a:cubicBezTo>
                <a:cubicBezTo>
                  <a:pt x="292301" y="246942"/>
                  <a:pt x="292301" y="246942"/>
                  <a:pt x="292301" y="254472"/>
                </a:cubicBezTo>
                <a:cubicBezTo>
                  <a:pt x="292301" y="254472"/>
                  <a:pt x="292301" y="254472"/>
                  <a:pt x="297477" y="259490"/>
                </a:cubicBezTo>
                <a:cubicBezTo>
                  <a:pt x="297477" y="259490"/>
                  <a:pt x="302649" y="259490"/>
                  <a:pt x="305235" y="261998"/>
                </a:cubicBezTo>
                <a:cubicBezTo>
                  <a:pt x="307824" y="261998"/>
                  <a:pt x="305235" y="267017"/>
                  <a:pt x="305235" y="267017"/>
                </a:cubicBezTo>
                <a:cubicBezTo>
                  <a:pt x="305235" y="267017"/>
                  <a:pt x="305235" y="267017"/>
                  <a:pt x="302649" y="277054"/>
                </a:cubicBezTo>
                <a:cubicBezTo>
                  <a:pt x="302649" y="277054"/>
                  <a:pt x="305235" y="279565"/>
                  <a:pt x="307824" y="282072"/>
                </a:cubicBezTo>
                <a:cubicBezTo>
                  <a:pt x="307824" y="284583"/>
                  <a:pt x="302649" y="289599"/>
                  <a:pt x="302649" y="289599"/>
                </a:cubicBezTo>
                <a:cubicBezTo>
                  <a:pt x="300063" y="289599"/>
                  <a:pt x="292301" y="297128"/>
                  <a:pt x="292301" y="297128"/>
                </a:cubicBezTo>
                <a:cubicBezTo>
                  <a:pt x="292301" y="297128"/>
                  <a:pt x="289715" y="299636"/>
                  <a:pt x="287129" y="299636"/>
                </a:cubicBezTo>
                <a:cubicBezTo>
                  <a:pt x="284543" y="299636"/>
                  <a:pt x="289715" y="307166"/>
                  <a:pt x="289715" y="307166"/>
                </a:cubicBezTo>
                <a:cubicBezTo>
                  <a:pt x="289715" y="307166"/>
                  <a:pt x="289715" y="307166"/>
                  <a:pt x="292301" y="314692"/>
                </a:cubicBezTo>
                <a:cubicBezTo>
                  <a:pt x="292301" y="314692"/>
                  <a:pt x="289715" y="317203"/>
                  <a:pt x="289715" y="317203"/>
                </a:cubicBezTo>
                <a:cubicBezTo>
                  <a:pt x="287129" y="319711"/>
                  <a:pt x="287129" y="324729"/>
                  <a:pt x="287129" y="324729"/>
                </a:cubicBezTo>
                <a:cubicBezTo>
                  <a:pt x="287129" y="324729"/>
                  <a:pt x="287129" y="324729"/>
                  <a:pt x="281957" y="324729"/>
                </a:cubicBezTo>
                <a:cubicBezTo>
                  <a:pt x="281957" y="324729"/>
                  <a:pt x="281957" y="324729"/>
                  <a:pt x="279367" y="329748"/>
                </a:cubicBezTo>
                <a:cubicBezTo>
                  <a:pt x="279367" y="329748"/>
                  <a:pt x="279367" y="337274"/>
                  <a:pt x="276781" y="337274"/>
                </a:cubicBezTo>
                <a:cubicBezTo>
                  <a:pt x="274195" y="337274"/>
                  <a:pt x="276781" y="342293"/>
                  <a:pt x="276781" y="342293"/>
                </a:cubicBezTo>
                <a:cubicBezTo>
                  <a:pt x="276781" y="342293"/>
                  <a:pt x="276781" y="342293"/>
                  <a:pt x="274195" y="347311"/>
                </a:cubicBezTo>
                <a:cubicBezTo>
                  <a:pt x="274195" y="347311"/>
                  <a:pt x="274195" y="347311"/>
                  <a:pt x="284543" y="352330"/>
                </a:cubicBezTo>
                <a:cubicBezTo>
                  <a:pt x="284543" y="352330"/>
                  <a:pt x="284543" y="352330"/>
                  <a:pt x="281957" y="357349"/>
                </a:cubicBezTo>
                <a:cubicBezTo>
                  <a:pt x="281957" y="357349"/>
                  <a:pt x="281957" y="357349"/>
                  <a:pt x="281957" y="362367"/>
                </a:cubicBezTo>
                <a:cubicBezTo>
                  <a:pt x="281957" y="362367"/>
                  <a:pt x="281957" y="362367"/>
                  <a:pt x="284543" y="362367"/>
                </a:cubicBezTo>
                <a:cubicBezTo>
                  <a:pt x="284543" y="362367"/>
                  <a:pt x="279367" y="364878"/>
                  <a:pt x="276781" y="364878"/>
                </a:cubicBezTo>
                <a:cubicBezTo>
                  <a:pt x="274195" y="367386"/>
                  <a:pt x="271609" y="364878"/>
                  <a:pt x="269023" y="367386"/>
                </a:cubicBezTo>
                <a:cubicBezTo>
                  <a:pt x="266433" y="367386"/>
                  <a:pt x="258675" y="369897"/>
                  <a:pt x="258675" y="369897"/>
                </a:cubicBezTo>
                <a:cubicBezTo>
                  <a:pt x="258675" y="369897"/>
                  <a:pt x="258675" y="369897"/>
                  <a:pt x="256089" y="379934"/>
                </a:cubicBezTo>
                <a:lnTo>
                  <a:pt x="250913" y="379934"/>
                </a:lnTo>
                <a:cubicBezTo>
                  <a:pt x="250913" y="379934"/>
                  <a:pt x="250913" y="379934"/>
                  <a:pt x="250913" y="374916"/>
                </a:cubicBezTo>
                <a:cubicBezTo>
                  <a:pt x="250913" y="374916"/>
                  <a:pt x="250913" y="374916"/>
                  <a:pt x="245741" y="369897"/>
                </a:cubicBezTo>
                <a:cubicBezTo>
                  <a:pt x="245741" y="369897"/>
                  <a:pt x="243155" y="369897"/>
                  <a:pt x="243155" y="369897"/>
                </a:cubicBezTo>
                <a:cubicBezTo>
                  <a:pt x="240569" y="369897"/>
                  <a:pt x="237979" y="367386"/>
                  <a:pt x="237979" y="367386"/>
                </a:cubicBezTo>
                <a:cubicBezTo>
                  <a:pt x="237979" y="367386"/>
                  <a:pt x="237979" y="367386"/>
                  <a:pt x="240569" y="362367"/>
                </a:cubicBezTo>
                <a:cubicBezTo>
                  <a:pt x="240569" y="362367"/>
                  <a:pt x="243155" y="359860"/>
                  <a:pt x="243155" y="359860"/>
                </a:cubicBezTo>
                <a:cubicBezTo>
                  <a:pt x="245741" y="359860"/>
                  <a:pt x="243155" y="359860"/>
                  <a:pt x="243155" y="357349"/>
                </a:cubicBezTo>
                <a:cubicBezTo>
                  <a:pt x="243155" y="357349"/>
                  <a:pt x="243155" y="352330"/>
                  <a:pt x="243155" y="349822"/>
                </a:cubicBezTo>
                <a:cubicBezTo>
                  <a:pt x="240569" y="347311"/>
                  <a:pt x="240569" y="347311"/>
                  <a:pt x="240569" y="347311"/>
                </a:cubicBezTo>
                <a:cubicBezTo>
                  <a:pt x="240569" y="347311"/>
                  <a:pt x="237979" y="342293"/>
                  <a:pt x="235393" y="339785"/>
                </a:cubicBezTo>
                <a:cubicBezTo>
                  <a:pt x="232807" y="339785"/>
                  <a:pt x="235393" y="337274"/>
                  <a:pt x="235393" y="337274"/>
                </a:cubicBezTo>
                <a:cubicBezTo>
                  <a:pt x="232807" y="334766"/>
                  <a:pt x="235393" y="334766"/>
                  <a:pt x="235393" y="332259"/>
                </a:cubicBezTo>
                <a:cubicBezTo>
                  <a:pt x="235393" y="332259"/>
                  <a:pt x="232807" y="327240"/>
                  <a:pt x="232807" y="327240"/>
                </a:cubicBezTo>
                <a:cubicBezTo>
                  <a:pt x="232807" y="327240"/>
                  <a:pt x="227635" y="319711"/>
                  <a:pt x="225045" y="314692"/>
                </a:cubicBezTo>
                <a:cubicBezTo>
                  <a:pt x="225045" y="312184"/>
                  <a:pt x="225045" y="309673"/>
                  <a:pt x="225045" y="309673"/>
                </a:cubicBezTo>
                <a:cubicBezTo>
                  <a:pt x="227635" y="307166"/>
                  <a:pt x="222459" y="304655"/>
                  <a:pt x="222459" y="304655"/>
                </a:cubicBezTo>
                <a:cubicBezTo>
                  <a:pt x="222459" y="304655"/>
                  <a:pt x="222459" y="299636"/>
                  <a:pt x="222459" y="299636"/>
                </a:cubicBezTo>
                <a:cubicBezTo>
                  <a:pt x="222459" y="299636"/>
                  <a:pt x="222459" y="294617"/>
                  <a:pt x="222459" y="294617"/>
                </a:cubicBezTo>
                <a:cubicBezTo>
                  <a:pt x="225045" y="292110"/>
                  <a:pt x="222459" y="289599"/>
                  <a:pt x="222459" y="287091"/>
                </a:cubicBezTo>
                <a:cubicBezTo>
                  <a:pt x="222459" y="287091"/>
                  <a:pt x="217287" y="284583"/>
                  <a:pt x="217287" y="284583"/>
                </a:cubicBezTo>
                <a:cubicBezTo>
                  <a:pt x="217287" y="284583"/>
                  <a:pt x="217287" y="284583"/>
                  <a:pt x="219873" y="279565"/>
                </a:cubicBezTo>
                <a:cubicBezTo>
                  <a:pt x="219873" y="279565"/>
                  <a:pt x="219873" y="279565"/>
                  <a:pt x="219873" y="277054"/>
                </a:cubicBezTo>
                <a:cubicBezTo>
                  <a:pt x="219873" y="277054"/>
                  <a:pt x="222459" y="272035"/>
                  <a:pt x="222459" y="272035"/>
                </a:cubicBezTo>
                <a:cubicBezTo>
                  <a:pt x="225045" y="269528"/>
                  <a:pt x="222459" y="267017"/>
                  <a:pt x="219873" y="267017"/>
                </a:cubicBezTo>
                <a:cubicBezTo>
                  <a:pt x="217287" y="267017"/>
                  <a:pt x="219873" y="264509"/>
                  <a:pt x="219873" y="264509"/>
                </a:cubicBezTo>
                <a:cubicBezTo>
                  <a:pt x="219873" y="264509"/>
                  <a:pt x="219873" y="264509"/>
                  <a:pt x="222459" y="259490"/>
                </a:cubicBezTo>
                <a:cubicBezTo>
                  <a:pt x="222459" y="259490"/>
                  <a:pt x="222459" y="259490"/>
                  <a:pt x="219873" y="251961"/>
                </a:cubicBezTo>
                <a:cubicBezTo>
                  <a:pt x="219873" y="251961"/>
                  <a:pt x="219873" y="251961"/>
                  <a:pt x="219873" y="249453"/>
                </a:cubicBezTo>
                <a:cubicBezTo>
                  <a:pt x="219873" y="249453"/>
                  <a:pt x="217287" y="244434"/>
                  <a:pt x="217287" y="244434"/>
                </a:cubicBezTo>
                <a:cubicBezTo>
                  <a:pt x="217287" y="241923"/>
                  <a:pt x="214701" y="236908"/>
                  <a:pt x="214701" y="236908"/>
                </a:cubicBezTo>
                <a:cubicBezTo>
                  <a:pt x="214701" y="236908"/>
                  <a:pt x="214701" y="234397"/>
                  <a:pt x="214701" y="234397"/>
                </a:cubicBezTo>
                <a:cubicBezTo>
                  <a:pt x="214701" y="231889"/>
                  <a:pt x="214701" y="231889"/>
                  <a:pt x="214701" y="231889"/>
                </a:cubicBezTo>
                <a:cubicBezTo>
                  <a:pt x="214701" y="229378"/>
                  <a:pt x="212112" y="226871"/>
                  <a:pt x="209525" y="224360"/>
                </a:cubicBezTo>
                <a:cubicBezTo>
                  <a:pt x="206939" y="219341"/>
                  <a:pt x="206939" y="219341"/>
                  <a:pt x="206939" y="219341"/>
                </a:cubicBezTo>
                <a:cubicBezTo>
                  <a:pt x="206939" y="219341"/>
                  <a:pt x="201767" y="214323"/>
                  <a:pt x="199178" y="211815"/>
                </a:cubicBezTo>
                <a:cubicBezTo>
                  <a:pt x="199178" y="206796"/>
                  <a:pt x="199178" y="206796"/>
                  <a:pt x="196591" y="204285"/>
                </a:cubicBezTo>
                <a:cubicBezTo>
                  <a:pt x="196591" y="199267"/>
                  <a:pt x="191419" y="194248"/>
                  <a:pt x="188833" y="194248"/>
                </a:cubicBezTo>
                <a:cubicBezTo>
                  <a:pt x="188833" y="194248"/>
                  <a:pt x="186244" y="186722"/>
                  <a:pt x="186244" y="184214"/>
                </a:cubicBezTo>
                <a:cubicBezTo>
                  <a:pt x="183658" y="184214"/>
                  <a:pt x="178485" y="181703"/>
                  <a:pt x="178485" y="181703"/>
                </a:cubicBezTo>
                <a:cubicBezTo>
                  <a:pt x="175899" y="181703"/>
                  <a:pt x="170724" y="179195"/>
                  <a:pt x="170724" y="179195"/>
                </a:cubicBezTo>
                <a:cubicBezTo>
                  <a:pt x="170724" y="179195"/>
                  <a:pt x="170724" y="179195"/>
                  <a:pt x="162965" y="176684"/>
                </a:cubicBezTo>
                <a:cubicBezTo>
                  <a:pt x="162965" y="176684"/>
                  <a:pt x="162965" y="176684"/>
                  <a:pt x="155204" y="169158"/>
                </a:cubicBezTo>
                <a:cubicBezTo>
                  <a:pt x="155204" y="169158"/>
                  <a:pt x="152618" y="169158"/>
                  <a:pt x="150031" y="166647"/>
                </a:cubicBezTo>
                <a:cubicBezTo>
                  <a:pt x="150031" y="166647"/>
                  <a:pt x="147445" y="161629"/>
                  <a:pt x="147445" y="161629"/>
                </a:cubicBezTo>
                <a:cubicBezTo>
                  <a:pt x="147445" y="161629"/>
                  <a:pt x="147445" y="161629"/>
                  <a:pt x="144856" y="156610"/>
                </a:cubicBezTo>
                <a:cubicBezTo>
                  <a:pt x="144856" y="156610"/>
                  <a:pt x="144856" y="156610"/>
                  <a:pt x="129336" y="151591"/>
                </a:cubicBezTo>
                <a:cubicBezTo>
                  <a:pt x="129336" y="151591"/>
                  <a:pt x="126750" y="146573"/>
                  <a:pt x="126750" y="146573"/>
                </a:cubicBezTo>
                <a:cubicBezTo>
                  <a:pt x="126750" y="144065"/>
                  <a:pt x="124164" y="144065"/>
                  <a:pt x="124164" y="141557"/>
                </a:cubicBezTo>
                <a:cubicBezTo>
                  <a:pt x="124164" y="139046"/>
                  <a:pt x="121577" y="139046"/>
                  <a:pt x="121577" y="136539"/>
                </a:cubicBezTo>
                <a:cubicBezTo>
                  <a:pt x="121577" y="134028"/>
                  <a:pt x="118988" y="134028"/>
                  <a:pt x="118988" y="134028"/>
                </a:cubicBezTo>
                <a:cubicBezTo>
                  <a:pt x="116402" y="134028"/>
                  <a:pt x="113816" y="134028"/>
                  <a:pt x="113816" y="134028"/>
                </a:cubicBezTo>
                <a:cubicBezTo>
                  <a:pt x="113816" y="134028"/>
                  <a:pt x="111230" y="131520"/>
                  <a:pt x="111230" y="131520"/>
                </a:cubicBezTo>
                <a:cubicBezTo>
                  <a:pt x="111230" y="131520"/>
                  <a:pt x="106054" y="126501"/>
                  <a:pt x="103468" y="126501"/>
                </a:cubicBezTo>
                <a:cubicBezTo>
                  <a:pt x="103468" y="123990"/>
                  <a:pt x="103468" y="123990"/>
                  <a:pt x="103468" y="123990"/>
                </a:cubicBezTo>
                <a:cubicBezTo>
                  <a:pt x="103468" y="123990"/>
                  <a:pt x="103468" y="123990"/>
                  <a:pt x="100882" y="123990"/>
                </a:cubicBezTo>
                <a:cubicBezTo>
                  <a:pt x="98296" y="123990"/>
                  <a:pt x="98296" y="123990"/>
                  <a:pt x="98296" y="121483"/>
                </a:cubicBezTo>
                <a:cubicBezTo>
                  <a:pt x="95710" y="121483"/>
                  <a:pt x="95710" y="116464"/>
                  <a:pt x="93120" y="116464"/>
                </a:cubicBezTo>
                <a:cubicBezTo>
                  <a:pt x="93120" y="116464"/>
                  <a:pt x="93120" y="116464"/>
                  <a:pt x="90534" y="116464"/>
                </a:cubicBezTo>
                <a:cubicBezTo>
                  <a:pt x="87948" y="116464"/>
                  <a:pt x="85362" y="111445"/>
                  <a:pt x="85362" y="111445"/>
                </a:cubicBezTo>
                <a:cubicBezTo>
                  <a:pt x="82776" y="111445"/>
                  <a:pt x="85362" y="108935"/>
                  <a:pt x="85362" y="106427"/>
                </a:cubicBezTo>
                <a:cubicBezTo>
                  <a:pt x="85362" y="103916"/>
                  <a:pt x="82776" y="103916"/>
                  <a:pt x="82776" y="103916"/>
                </a:cubicBezTo>
                <a:cubicBezTo>
                  <a:pt x="82776" y="103916"/>
                  <a:pt x="80190" y="103916"/>
                  <a:pt x="80190" y="101408"/>
                </a:cubicBezTo>
                <a:cubicBezTo>
                  <a:pt x="80190" y="101408"/>
                  <a:pt x="77600" y="98897"/>
                  <a:pt x="77600" y="96390"/>
                </a:cubicBezTo>
                <a:cubicBezTo>
                  <a:pt x="77600" y="93882"/>
                  <a:pt x="77600" y="93882"/>
                  <a:pt x="77600" y="93882"/>
                </a:cubicBezTo>
                <a:cubicBezTo>
                  <a:pt x="77600" y="93882"/>
                  <a:pt x="75014" y="91371"/>
                  <a:pt x="75014" y="91371"/>
                </a:cubicBezTo>
                <a:cubicBezTo>
                  <a:pt x="72428" y="88863"/>
                  <a:pt x="72428" y="88863"/>
                  <a:pt x="72428" y="88863"/>
                </a:cubicBezTo>
                <a:cubicBezTo>
                  <a:pt x="72428" y="86352"/>
                  <a:pt x="72428" y="86352"/>
                  <a:pt x="72428" y="86352"/>
                </a:cubicBezTo>
                <a:cubicBezTo>
                  <a:pt x="69842" y="86352"/>
                  <a:pt x="69842" y="86352"/>
                  <a:pt x="69842" y="86352"/>
                </a:cubicBezTo>
                <a:cubicBezTo>
                  <a:pt x="67256" y="86352"/>
                  <a:pt x="67256" y="83845"/>
                  <a:pt x="67256" y="81334"/>
                </a:cubicBezTo>
                <a:cubicBezTo>
                  <a:pt x="67256" y="81334"/>
                  <a:pt x="67256" y="81334"/>
                  <a:pt x="64666" y="78826"/>
                </a:cubicBezTo>
                <a:cubicBezTo>
                  <a:pt x="64666" y="78826"/>
                  <a:pt x="64666" y="78826"/>
                  <a:pt x="62080" y="76315"/>
                </a:cubicBezTo>
                <a:cubicBezTo>
                  <a:pt x="62080" y="76315"/>
                  <a:pt x="62080" y="76315"/>
                  <a:pt x="59494" y="73807"/>
                </a:cubicBezTo>
                <a:cubicBezTo>
                  <a:pt x="59494" y="73807"/>
                  <a:pt x="56908" y="71296"/>
                  <a:pt x="56908" y="71296"/>
                </a:cubicBezTo>
                <a:cubicBezTo>
                  <a:pt x="54322" y="68789"/>
                  <a:pt x="51732" y="66278"/>
                  <a:pt x="51732" y="66278"/>
                </a:cubicBezTo>
                <a:cubicBezTo>
                  <a:pt x="51732" y="66278"/>
                  <a:pt x="51732" y="63770"/>
                  <a:pt x="51732" y="63770"/>
                </a:cubicBezTo>
                <a:cubicBezTo>
                  <a:pt x="51732" y="63770"/>
                  <a:pt x="49146" y="63770"/>
                  <a:pt x="49146" y="63770"/>
                </a:cubicBezTo>
                <a:cubicBezTo>
                  <a:pt x="49146" y="63770"/>
                  <a:pt x="49146" y="63770"/>
                  <a:pt x="43974" y="63770"/>
                </a:cubicBezTo>
                <a:cubicBezTo>
                  <a:pt x="43974" y="63770"/>
                  <a:pt x="43974" y="63770"/>
                  <a:pt x="43974" y="58751"/>
                </a:cubicBezTo>
                <a:cubicBezTo>
                  <a:pt x="43974" y="58751"/>
                  <a:pt x="43974" y="58751"/>
                  <a:pt x="41388" y="58751"/>
                </a:cubicBezTo>
                <a:cubicBezTo>
                  <a:pt x="38798" y="58751"/>
                  <a:pt x="38798" y="56241"/>
                  <a:pt x="38798" y="56241"/>
                </a:cubicBezTo>
                <a:cubicBezTo>
                  <a:pt x="38798" y="56241"/>
                  <a:pt x="38798" y="56241"/>
                  <a:pt x="38798" y="53733"/>
                </a:cubicBezTo>
                <a:cubicBezTo>
                  <a:pt x="38798" y="53733"/>
                  <a:pt x="38798" y="53733"/>
                  <a:pt x="31040" y="56241"/>
                </a:cubicBezTo>
                <a:cubicBezTo>
                  <a:pt x="31040" y="56241"/>
                  <a:pt x="25864" y="53733"/>
                  <a:pt x="25864" y="53733"/>
                </a:cubicBezTo>
                <a:cubicBezTo>
                  <a:pt x="25864" y="51222"/>
                  <a:pt x="23278" y="51222"/>
                  <a:pt x="23278" y="51222"/>
                </a:cubicBezTo>
                <a:cubicBezTo>
                  <a:pt x="23278" y="51222"/>
                  <a:pt x="23278" y="51222"/>
                  <a:pt x="20692" y="53733"/>
                </a:cubicBezTo>
                <a:cubicBezTo>
                  <a:pt x="20692" y="53733"/>
                  <a:pt x="20692" y="53733"/>
                  <a:pt x="15520" y="53733"/>
                </a:cubicBezTo>
                <a:cubicBezTo>
                  <a:pt x="15520" y="53733"/>
                  <a:pt x="15520" y="53733"/>
                  <a:pt x="12931" y="53733"/>
                </a:cubicBezTo>
                <a:cubicBezTo>
                  <a:pt x="12931" y="53733"/>
                  <a:pt x="12931" y="53733"/>
                  <a:pt x="0" y="53733"/>
                </a:cubicBezTo>
                <a:cubicBezTo>
                  <a:pt x="0" y="53733"/>
                  <a:pt x="0" y="53733"/>
                  <a:pt x="5172" y="51222"/>
                </a:cubicBezTo>
                <a:cubicBezTo>
                  <a:pt x="5172" y="51222"/>
                  <a:pt x="5172" y="51222"/>
                  <a:pt x="5172" y="46207"/>
                </a:cubicBezTo>
                <a:cubicBezTo>
                  <a:pt x="5172" y="46207"/>
                  <a:pt x="12931" y="43696"/>
                  <a:pt x="12931" y="41188"/>
                </a:cubicBezTo>
                <a:cubicBezTo>
                  <a:pt x="15520" y="41188"/>
                  <a:pt x="15520" y="43696"/>
                  <a:pt x="15520" y="43696"/>
                </a:cubicBezTo>
                <a:cubicBezTo>
                  <a:pt x="15520" y="43696"/>
                  <a:pt x="18106" y="46207"/>
                  <a:pt x="20692" y="46207"/>
                </a:cubicBezTo>
                <a:cubicBezTo>
                  <a:pt x="20692" y="46207"/>
                  <a:pt x="23278" y="43696"/>
                  <a:pt x="23278" y="43696"/>
                </a:cubicBezTo>
                <a:cubicBezTo>
                  <a:pt x="23278" y="41188"/>
                  <a:pt x="23278" y="38677"/>
                  <a:pt x="23278" y="38677"/>
                </a:cubicBezTo>
                <a:cubicBezTo>
                  <a:pt x="20692" y="36169"/>
                  <a:pt x="20692" y="33658"/>
                  <a:pt x="20692" y="33658"/>
                </a:cubicBezTo>
                <a:cubicBezTo>
                  <a:pt x="20692" y="33658"/>
                  <a:pt x="23278" y="33658"/>
                  <a:pt x="23278" y="33658"/>
                </a:cubicBezTo>
                <a:cubicBezTo>
                  <a:pt x="23278" y="33658"/>
                  <a:pt x="25864" y="31151"/>
                  <a:pt x="25864" y="31151"/>
                </a:cubicBezTo>
                <a:cubicBezTo>
                  <a:pt x="25864" y="31151"/>
                  <a:pt x="25864" y="31151"/>
                  <a:pt x="31040" y="33658"/>
                </a:cubicBezTo>
                <a:cubicBezTo>
                  <a:pt x="31040" y="33658"/>
                  <a:pt x="33626" y="33658"/>
                  <a:pt x="33626" y="33658"/>
                </a:cubicBezTo>
                <a:cubicBezTo>
                  <a:pt x="36212" y="36169"/>
                  <a:pt x="38798" y="31151"/>
                  <a:pt x="38798" y="31151"/>
                </a:cubicBezTo>
                <a:cubicBezTo>
                  <a:pt x="38798" y="31151"/>
                  <a:pt x="38798" y="31151"/>
                  <a:pt x="41388" y="28640"/>
                </a:cubicBezTo>
                <a:cubicBezTo>
                  <a:pt x="41388" y="28640"/>
                  <a:pt x="41388" y="28640"/>
                  <a:pt x="41388" y="26132"/>
                </a:cubicBezTo>
                <a:cubicBezTo>
                  <a:pt x="41388" y="26132"/>
                  <a:pt x="43974" y="26132"/>
                  <a:pt x="46560" y="26132"/>
                </a:cubicBezTo>
                <a:cubicBezTo>
                  <a:pt x="46560" y="26132"/>
                  <a:pt x="51732" y="26132"/>
                  <a:pt x="54322" y="26132"/>
                </a:cubicBezTo>
                <a:cubicBezTo>
                  <a:pt x="56908" y="26132"/>
                  <a:pt x="56908" y="26132"/>
                  <a:pt x="56908" y="26132"/>
                </a:cubicBezTo>
                <a:cubicBezTo>
                  <a:pt x="56908" y="26132"/>
                  <a:pt x="56908" y="26132"/>
                  <a:pt x="62080" y="23621"/>
                </a:cubicBezTo>
                <a:cubicBezTo>
                  <a:pt x="62080" y="23621"/>
                  <a:pt x="64666" y="21113"/>
                  <a:pt x="64666" y="21113"/>
                </a:cubicBezTo>
                <a:cubicBezTo>
                  <a:pt x="64666" y="18602"/>
                  <a:pt x="64666" y="16095"/>
                  <a:pt x="64666" y="16095"/>
                </a:cubicBezTo>
                <a:cubicBezTo>
                  <a:pt x="64666" y="13584"/>
                  <a:pt x="69842" y="13584"/>
                  <a:pt x="69842" y="13584"/>
                </a:cubicBezTo>
                <a:cubicBezTo>
                  <a:pt x="72428" y="13584"/>
                  <a:pt x="72428" y="16095"/>
                  <a:pt x="72428" y="16095"/>
                </a:cubicBezTo>
                <a:cubicBezTo>
                  <a:pt x="72428" y="16095"/>
                  <a:pt x="75014" y="13584"/>
                  <a:pt x="75014" y="13584"/>
                </a:cubicBezTo>
                <a:cubicBezTo>
                  <a:pt x="75014" y="11076"/>
                  <a:pt x="77600" y="11076"/>
                  <a:pt x="77600" y="11076"/>
                </a:cubicBezTo>
                <a:cubicBezTo>
                  <a:pt x="77600" y="11076"/>
                  <a:pt x="82776" y="8565"/>
                  <a:pt x="82776" y="6057"/>
                </a:cubicBezTo>
                <a:cubicBezTo>
                  <a:pt x="85362" y="3547"/>
                  <a:pt x="85362" y="6057"/>
                  <a:pt x="85362" y="1039"/>
                </a:cubicBezTo>
                <a:cubicBezTo>
                  <a:pt x="85362" y="-215"/>
                  <a:pt x="86008" y="-215"/>
                  <a:pt x="86655" y="41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68" name="Text Placeholder 3767">
            <a:extLst>
              <a:ext uri="{FF2B5EF4-FFF2-40B4-BE49-F238E27FC236}">
                <a16:creationId xmlns:a16="http://schemas.microsoft.com/office/drawing/2014/main" id="{A663FBC5-BDE4-3E0C-DE9A-24FAB106834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667590" y="3794204"/>
            <a:ext cx="301333" cy="220877"/>
          </a:xfrm>
          <a:custGeom>
            <a:avLst/>
            <a:gdLst>
              <a:gd name="connsiteX0" fmla="*/ 270427 w 301333"/>
              <a:gd name="connsiteY0" fmla="*/ 0 h 220877"/>
              <a:gd name="connsiteX1" fmla="*/ 275577 w 301333"/>
              <a:gd name="connsiteY1" fmla="*/ 5020 h 220877"/>
              <a:gd name="connsiteX2" fmla="*/ 278153 w 301333"/>
              <a:gd name="connsiteY2" fmla="*/ 10039 h 220877"/>
              <a:gd name="connsiteX3" fmla="*/ 278153 w 301333"/>
              <a:gd name="connsiteY3" fmla="*/ 12550 h 220877"/>
              <a:gd name="connsiteX4" fmla="*/ 278153 w 301333"/>
              <a:gd name="connsiteY4" fmla="*/ 15058 h 220877"/>
              <a:gd name="connsiteX5" fmla="*/ 280727 w 301333"/>
              <a:gd name="connsiteY5" fmla="*/ 17569 h 220877"/>
              <a:gd name="connsiteX6" fmla="*/ 283303 w 301333"/>
              <a:gd name="connsiteY6" fmla="*/ 20080 h 220877"/>
              <a:gd name="connsiteX7" fmla="*/ 285880 w 301333"/>
              <a:gd name="connsiteY7" fmla="*/ 25099 h 220877"/>
              <a:gd name="connsiteX8" fmla="*/ 285880 w 301333"/>
              <a:gd name="connsiteY8" fmla="*/ 30119 h 220877"/>
              <a:gd name="connsiteX9" fmla="*/ 301333 w 301333"/>
              <a:gd name="connsiteY9" fmla="*/ 47689 h 220877"/>
              <a:gd name="connsiteX10" fmla="*/ 296180 w 301333"/>
              <a:gd name="connsiteY10" fmla="*/ 47689 h 220877"/>
              <a:gd name="connsiteX11" fmla="*/ 288454 w 301333"/>
              <a:gd name="connsiteY11" fmla="*/ 47689 h 220877"/>
              <a:gd name="connsiteX12" fmla="*/ 283303 w 301333"/>
              <a:gd name="connsiteY12" fmla="*/ 50198 h 220877"/>
              <a:gd name="connsiteX13" fmla="*/ 280727 w 301333"/>
              <a:gd name="connsiteY13" fmla="*/ 55219 h 220877"/>
              <a:gd name="connsiteX14" fmla="*/ 278153 w 301333"/>
              <a:gd name="connsiteY14" fmla="*/ 57728 h 220877"/>
              <a:gd name="connsiteX15" fmla="*/ 280727 w 301333"/>
              <a:gd name="connsiteY15" fmla="*/ 60239 h 220877"/>
              <a:gd name="connsiteX16" fmla="*/ 275577 w 301333"/>
              <a:gd name="connsiteY16" fmla="*/ 67769 h 220877"/>
              <a:gd name="connsiteX17" fmla="*/ 270427 w 301333"/>
              <a:gd name="connsiteY17" fmla="*/ 65258 h 220877"/>
              <a:gd name="connsiteX18" fmla="*/ 267850 w 301333"/>
              <a:gd name="connsiteY18" fmla="*/ 67769 h 220877"/>
              <a:gd name="connsiteX19" fmla="*/ 262700 w 301333"/>
              <a:gd name="connsiteY19" fmla="*/ 70278 h 220877"/>
              <a:gd name="connsiteX20" fmla="*/ 262700 w 301333"/>
              <a:gd name="connsiteY20" fmla="*/ 75299 h 220877"/>
              <a:gd name="connsiteX21" fmla="*/ 260123 w 301333"/>
              <a:gd name="connsiteY21" fmla="*/ 80318 h 220877"/>
              <a:gd name="connsiteX22" fmla="*/ 254973 w 301333"/>
              <a:gd name="connsiteY22" fmla="*/ 82829 h 220877"/>
              <a:gd name="connsiteX23" fmla="*/ 249823 w 301333"/>
              <a:gd name="connsiteY23" fmla="*/ 85338 h 220877"/>
              <a:gd name="connsiteX24" fmla="*/ 247246 w 301333"/>
              <a:gd name="connsiteY24" fmla="*/ 87848 h 220877"/>
              <a:gd name="connsiteX25" fmla="*/ 242096 w 301333"/>
              <a:gd name="connsiteY25" fmla="*/ 87848 h 220877"/>
              <a:gd name="connsiteX26" fmla="*/ 236943 w 301333"/>
              <a:gd name="connsiteY26" fmla="*/ 90357 h 220877"/>
              <a:gd name="connsiteX27" fmla="*/ 234370 w 301333"/>
              <a:gd name="connsiteY27" fmla="*/ 95378 h 220877"/>
              <a:gd name="connsiteX28" fmla="*/ 229219 w 301333"/>
              <a:gd name="connsiteY28" fmla="*/ 95378 h 220877"/>
              <a:gd name="connsiteX29" fmla="*/ 221493 w 301333"/>
              <a:gd name="connsiteY29" fmla="*/ 97887 h 220877"/>
              <a:gd name="connsiteX30" fmla="*/ 221493 w 301333"/>
              <a:gd name="connsiteY30" fmla="*/ 102909 h 220877"/>
              <a:gd name="connsiteX31" fmla="*/ 218916 w 301333"/>
              <a:gd name="connsiteY31" fmla="*/ 105417 h 220877"/>
              <a:gd name="connsiteX32" fmla="*/ 218916 w 301333"/>
              <a:gd name="connsiteY32" fmla="*/ 112947 h 220877"/>
              <a:gd name="connsiteX33" fmla="*/ 224066 w 301333"/>
              <a:gd name="connsiteY33" fmla="*/ 115458 h 220877"/>
              <a:gd name="connsiteX34" fmla="*/ 226643 w 301333"/>
              <a:gd name="connsiteY34" fmla="*/ 117967 h 220877"/>
              <a:gd name="connsiteX35" fmla="*/ 229219 w 301333"/>
              <a:gd name="connsiteY35" fmla="*/ 120477 h 220877"/>
              <a:gd name="connsiteX36" fmla="*/ 231793 w 301333"/>
              <a:gd name="connsiteY36" fmla="*/ 122988 h 220877"/>
              <a:gd name="connsiteX37" fmla="*/ 229219 w 301333"/>
              <a:gd name="connsiteY37" fmla="*/ 130518 h 220877"/>
              <a:gd name="connsiteX38" fmla="*/ 231793 w 301333"/>
              <a:gd name="connsiteY38" fmla="*/ 138048 h 220877"/>
              <a:gd name="connsiteX39" fmla="*/ 229219 w 301333"/>
              <a:gd name="connsiteY39" fmla="*/ 140557 h 220877"/>
              <a:gd name="connsiteX40" fmla="*/ 231793 w 301333"/>
              <a:gd name="connsiteY40" fmla="*/ 145576 h 220877"/>
              <a:gd name="connsiteX41" fmla="*/ 231793 w 301333"/>
              <a:gd name="connsiteY41" fmla="*/ 148087 h 220877"/>
              <a:gd name="connsiteX42" fmla="*/ 226643 w 301333"/>
              <a:gd name="connsiteY42" fmla="*/ 150598 h 220877"/>
              <a:gd name="connsiteX43" fmla="*/ 221493 w 301333"/>
              <a:gd name="connsiteY43" fmla="*/ 150598 h 220877"/>
              <a:gd name="connsiteX44" fmla="*/ 216340 w 301333"/>
              <a:gd name="connsiteY44" fmla="*/ 150598 h 220877"/>
              <a:gd name="connsiteX45" fmla="*/ 213766 w 301333"/>
              <a:gd name="connsiteY45" fmla="*/ 155617 h 220877"/>
              <a:gd name="connsiteX46" fmla="*/ 208613 w 301333"/>
              <a:gd name="connsiteY46" fmla="*/ 153107 h 220877"/>
              <a:gd name="connsiteX47" fmla="*/ 208613 w 301333"/>
              <a:gd name="connsiteY47" fmla="*/ 158128 h 220877"/>
              <a:gd name="connsiteX48" fmla="*/ 200889 w 301333"/>
              <a:gd name="connsiteY48" fmla="*/ 160637 h 220877"/>
              <a:gd name="connsiteX49" fmla="*/ 195736 w 301333"/>
              <a:gd name="connsiteY49" fmla="*/ 163147 h 220877"/>
              <a:gd name="connsiteX50" fmla="*/ 193162 w 301333"/>
              <a:gd name="connsiteY50" fmla="*/ 168167 h 220877"/>
              <a:gd name="connsiteX51" fmla="*/ 195736 w 301333"/>
              <a:gd name="connsiteY51" fmla="*/ 170677 h 220877"/>
              <a:gd name="connsiteX52" fmla="*/ 198313 w 301333"/>
              <a:gd name="connsiteY52" fmla="*/ 170677 h 220877"/>
              <a:gd name="connsiteX53" fmla="*/ 198313 w 301333"/>
              <a:gd name="connsiteY53" fmla="*/ 168167 h 220877"/>
              <a:gd name="connsiteX54" fmla="*/ 203463 w 301333"/>
              <a:gd name="connsiteY54" fmla="*/ 173186 h 220877"/>
              <a:gd name="connsiteX55" fmla="*/ 206039 w 301333"/>
              <a:gd name="connsiteY55" fmla="*/ 178207 h 220877"/>
              <a:gd name="connsiteX56" fmla="*/ 200889 w 301333"/>
              <a:gd name="connsiteY56" fmla="*/ 178207 h 220877"/>
              <a:gd name="connsiteX57" fmla="*/ 198313 w 301333"/>
              <a:gd name="connsiteY57" fmla="*/ 180716 h 220877"/>
              <a:gd name="connsiteX58" fmla="*/ 195736 w 301333"/>
              <a:gd name="connsiteY58" fmla="*/ 183227 h 220877"/>
              <a:gd name="connsiteX59" fmla="*/ 195736 w 301333"/>
              <a:gd name="connsiteY59" fmla="*/ 188246 h 220877"/>
              <a:gd name="connsiteX60" fmla="*/ 195736 w 301333"/>
              <a:gd name="connsiteY60" fmla="*/ 190757 h 220877"/>
              <a:gd name="connsiteX61" fmla="*/ 200889 w 301333"/>
              <a:gd name="connsiteY61" fmla="*/ 195776 h 220877"/>
              <a:gd name="connsiteX62" fmla="*/ 203463 w 301333"/>
              <a:gd name="connsiteY62" fmla="*/ 198287 h 220877"/>
              <a:gd name="connsiteX63" fmla="*/ 203463 w 301333"/>
              <a:gd name="connsiteY63" fmla="*/ 200796 h 220877"/>
              <a:gd name="connsiteX64" fmla="*/ 198313 w 301333"/>
              <a:gd name="connsiteY64" fmla="*/ 203306 h 220877"/>
              <a:gd name="connsiteX65" fmla="*/ 193162 w 301333"/>
              <a:gd name="connsiteY65" fmla="*/ 203306 h 220877"/>
              <a:gd name="connsiteX66" fmla="*/ 190586 w 301333"/>
              <a:gd name="connsiteY66" fmla="*/ 208326 h 220877"/>
              <a:gd name="connsiteX67" fmla="*/ 185436 w 301333"/>
              <a:gd name="connsiteY67" fmla="*/ 208326 h 220877"/>
              <a:gd name="connsiteX68" fmla="*/ 177709 w 301333"/>
              <a:gd name="connsiteY68" fmla="*/ 203306 h 220877"/>
              <a:gd name="connsiteX69" fmla="*/ 175132 w 301333"/>
              <a:gd name="connsiteY69" fmla="*/ 200796 h 220877"/>
              <a:gd name="connsiteX70" fmla="*/ 169982 w 301333"/>
              <a:gd name="connsiteY70" fmla="*/ 200796 h 220877"/>
              <a:gd name="connsiteX71" fmla="*/ 164832 w 301333"/>
              <a:gd name="connsiteY71" fmla="*/ 200796 h 220877"/>
              <a:gd name="connsiteX72" fmla="*/ 162256 w 301333"/>
              <a:gd name="connsiteY72" fmla="*/ 198287 h 220877"/>
              <a:gd name="connsiteX73" fmla="*/ 159679 w 301333"/>
              <a:gd name="connsiteY73" fmla="*/ 203306 h 220877"/>
              <a:gd name="connsiteX74" fmla="*/ 157105 w 301333"/>
              <a:gd name="connsiteY74" fmla="*/ 205817 h 220877"/>
              <a:gd name="connsiteX75" fmla="*/ 154529 w 301333"/>
              <a:gd name="connsiteY75" fmla="*/ 208326 h 220877"/>
              <a:gd name="connsiteX76" fmla="*/ 146802 w 301333"/>
              <a:gd name="connsiteY76" fmla="*/ 203306 h 220877"/>
              <a:gd name="connsiteX77" fmla="*/ 141652 w 301333"/>
              <a:gd name="connsiteY77" fmla="*/ 200796 h 220877"/>
              <a:gd name="connsiteX78" fmla="*/ 139075 w 301333"/>
              <a:gd name="connsiteY78" fmla="*/ 198287 h 220877"/>
              <a:gd name="connsiteX79" fmla="*/ 136499 w 301333"/>
              <a:gd name="connsiteY79" fmla="*/ 195776 h 220877"/>
              <a:gd name="connsiteX80" fmla="*/ 136499 w 301333"/>
              <a:gd name="connsiteY80" fmla="*/ 193268 h 220877"/>
              <a:gd name="connsiteX81" fmla="*/ 131349 w 301333"/>
              <a:gd name="connsiteY81" fmla="*/ 190757 h 220877"/>
              <a:gd name="connsiteX82" fmla="*/ 128775 w 301333"/>
              <a:gd name="connsiteY82" fmla="*/ 185737 h 220877"/>
              <a:gd name="connsiteX83" fmla="*/ 126199 w 301333"/>
              <a:gd name="connsiteY83" fmla="*/ 180716 h 220877"/>
              <a:gd name="connsiteX84" fmla="*/ 126199 w 301333"/>
              <a:gd name="connsiteY84" fmla="*/ 183227 h 220877"/>
              <a:gd name="connsiteX85" fmla="*/ 121048 w 301333"/>
              <a:gd name="connsiteY85" fmla="*/ 185737 h 220877"/>
              <a:gd name="connsiteX86" fmla="*/ 118472 w 301333"/>
              <a:gd name="connsiteY86" fmla="*/ 190757 h 220877"/>
              <a:gd name="connsiteX87" fmla="*/ 115895 w 301333"/>
              <a:gd name="connsiteY87" fmla="*/ 195776 h 220877"/>
              <a:gd name="connsiteX88" fmla="*/ 118472 w 301333"/>
              <a:gd name="connsiteY88" fmla="*/ 198287 h 220877"/>
              <a:gd name="connsiteX89" fmla="*/ 115895 w 301333"/>
              <a:gd name="connsiteY89" fmla="*/ 200796 h 220877"/>
              <a:gd name="connsiteX90" fmla="*/ 110745 w 301333"/>
              <a:gd name="connsiteY90" fmla="*/ 203306 h 220877"/>
              <a:gd name="connsiteX91" fmla="*/ 105595 w 301333"/>
              <a:gd name="connsiteY91" fmla="*/ 208326 h 220877"/>
              <a:gd name="connsiteX92" fmla="*/ 100445 w 301333"/>
              <a:gd name="connsiteY92" fmla="*/ 208326 h 220877"/>
              <a:gd name="connsiteX93" fmla="*/ 92718 w 301333"/>
              <a:gd name="connsiteY93" fmla="*/ 205817 h 220877"/>
              <a:gd name="connsiteX94" fmla="*/ 87565 w 301333"/>
              <a:gd name="connsiteY94" fmla="*/ 210836 h 220877"/>
              <a:gd name="connsiteX95" fmla="*/ 84991 w 301333"/>
              <a:gd name="connsiteY95" fmla="*/ 210836 h 220877"/>
              <a:gd name="connsiteX96" fmla="*/ 79838 w 301333"/>
              <a:gd name="connsiteY96" fmla="*/ 210836 h 220877"/>
              <a:gd name="connsiteX97" fmla="*/ 74688 w 301333"/>
              <a:gd name="connsiteY97" fmla="*/ 208326 h 220877"/>
              <a:gd name="connsiteX98" fmla="*/ 72112 w 301333"/>
              <a:gd name="connsiteY98" fmla="*/ 208326 h 220877"/>
              <a:gd name="connsiteX99" fmla="*/ 66961 w 301333"/>
              <a:gd name="connsiteY99" fmla="*/ 208326 h 220877"/>
              <a:gd name="connsiteX100" fmla="*/ 66961 w 301333"/>
              <a:gd name="connsiteY100" fmla="*/ 210836 h 220877"/>
              <a:gd name="connsiteX101" fmla="*/ 69538 w 301333"/>
              <a:gd name="connsiteY101" fmla="*/ 210836 h 220877"/>
              <a:gd name="connsiteX102" fmla="*/ 69538 w 301333"/>
              <a:gd name="connsiteY102" fmla="*/ 215856 h 220877"/>
              <a:gd name="connsiteX103" fmla="*/ 66961 w 301333"/>
              <a:gd name="connsiteY103" fmla="*/ 215856 h 220877"/>
              <a:gd name="connsiteX104" fmla="*/ 61811 w 301333"/>
              <a:gd name="connsiteY104" fmla="*/ 218366 h 220877"/>
              <a:gd name="connsiteX105" fmla="*/ 61811 w 301333"/>
              <a:gd name="connsiteY105" fmla="*/ 220877 h 220877"/>
              <a:gd name="connsiteX106" fmla="*/ 59235 w 301333"/>
              <a:gd name="connsiteY106" fmla="*/ 220877 h 220877"/>
              <a:gd name="connsiteX107" fmla="*/ 54084 w 301333"/>
              <a:gd name="connsiteY107" fmla="*/ 220877 h 220877"/>
              <a:gd name="connsiteX108" fmla="*/ 48934 w 301333"/>
              <a:gd name="connsiteY108" fmla="*/ 218366 h 220877"/>
              <a:gd name="connsiteX109" fmla="*/ 41208 w 301333"/>
              <a:gd name="connsiteY109" fmla="*/ 215856 h 220877"/>
              <a:gd name="connsiteX110" fmla="*/ 38631 w 301333"/>
              <a:gd name="connsiteY110" fmla="*/ 218366 h 220877"/>
              <a:gd name="connsiteX111" fmla="*/ 30904 w 301333"/>
              <a:gd name="connsiteY111" fmla="*/ 215856 h 220877"/>
              <a:gd name="connsiteX112" fmla="*/ 28331 w 301333"/>
              <a:gd name="connsiteY112" fmla="*/ 215856 h 220877"/>
              <a:gd name="connsiteX113" fmla="*/ 28331 w 301333"/>
              <a:gd name="connsiteY113" fmla="*/ 210836 h 220877"/>
              <a:gd name="connsiteX114" fmla="*/ 28331 w 301333"/>
              <a:gd name="connsiteY114" fmla="*/ 208326 h 220877"/>
              <a:gd name="connsiteX115" fmla="*/ 33481 w 301333"/>
              <a:gd name="connsiteY115" fmla="*/ 208326 h 220877"/>
              <a:gd name="connsiteX116" fmla="*/ 38631 w 301333"/>
              <a:gd name="connsiteY116" fmla="*/ 205817 h 220877"/>
              <a:gd name="connsiteX117" fmla="*/ 41208 w 301333"/>
              <a:gd name="connsiteY117" fmla="*/ 205817 h 220877"/>
              <a:gd name="connsiteX118" fmla="*/ 43781 w 301333"/>
              <a:gd name="connsiteY118" fmla="*/ 205817 h 220877"/>
              <a:gd name="connsiteX119" fmla="*/ 43781 w 301333"/>
              <a:gd name="connsiteY119" fmla="*/ 203306 h 220877"/>
              <a:gd name="connsiteX120" fmla="*/ 41208 w 301333"/>
              <a:gd name="connsiteY120" fmla="*/ 200796 h 220877"/>
              <a:gd name="connsiteX121" fmla="*/ 43781 w 301333"/>
              <a:gd name="connsiteY121" fmla="*/ 198287 h 220877"/>
              <a:gd name="connsiteX122" fmla="*/ 48934 w 301333"/>
              <a:gd name="connsiteY122" fmla="*/ 198287 h 220877"/>
              <a:gd name="connsiteX123" fmla="*/ 54084 w 301333"/>
              <a:gd name="connsiteY123" fmla="*/ 198287 h 220877"/>
              <a:gd name="connsiteX124" fmla="*/ 56661 w 301333"/>
              <a:gd name="connsiteY124" fmla="*/ 195776 h 220877"/>
              <a:gd name="connsiteX125" fmla="*/ 43781 w 301333"/>
              <a:gd name="connsiteY125" fmla="*/ 193268 h 220877"/>
              <a:gd name="connsiteX126" fmla="*/ 33481 w 301333"/>
              <a:gd name="connsiteY126" fmla="*/ 175697 h 220877"/>
              <a:gd name="connsiteX127" fmla="*/ 28331 w 301333"/>
              <a:gd name="connsiteY127" fmla="*/ 170677 h 220877"/>
              <a:gd name="connsiteX128" fmla="*/ 23178 w 301333"/>
              <a:gd name="connsiteY128" fmla="*/ 168167 h 220877"/>
              <a:gd name="connsiteX129" fmla="*/ 25754 w 301333"/>
              <a:gd name="connsiteY129" fmla="*/ 163147 h 220877"/>
              <a:gd name="connsiteX130" fmla="*/ 28331 w 301333"/>
              <a:gd name="connsiteY130" fmla="*/ 158128 h 220877"/>
              <a:gd name="connsiteX131" fmla="*/ 28331 w 301333"/>
              <a:gd name="connsiteY131" fmla="*/ 153107 h 220877"/>
              <a:gd name="connsiteX132" fmla="*/ 28331 w 301333"/>
              <a:gd name="connsiteY132" fmla="*/ 150598 h 220877"/>
              <a:gd name="connsiteX133" fmla="*/ 25754 w 301333"/>
              <a:gd name="connsiteY133" fmla="*/ 145576 h 220877"/>
              <a:gd name="connsiteX134" fmla="*/ 23178 w 301333"/>
              <a:gd name="connsiteY134" fmla="*/ 145576 h 220877"/>
              <a:gd name="connsiteX135" fmla="*/ 23178 w 301333"/>
              <a:gd name="connsiteY135" fmla="*/ 148087 h 220877"/>
              <a:gd name="connsiteX136" fmla="*/ 18027 w 301333"/>
              <a:gd name="connsiteY136" fmla="*/ 150598 h 220877"/>
              <a:gd name="connsiteX137" fmla="*/ 15451 w 301333"/>
              <a:gd name="connsiteY137" fmla="*/ 145576 h 220877"/>
              <a:gd name="connsiteX138" fmla="*/ 12877 w 301333"/>
              <a:gd name="connsiteY138" fmla="*/ 143068 h 220877"/>
              <a:gd name="connsiteX139" fmla="*/ 15451 w 301333"/>
              <a:gd name="connsiteY139" fmla="*/ 140557 h 220877"/>
              <a:gd name="connsiteX140" fmla="*/ 12877 w 301333"/>
              <a:gd name="connsiteY140" fmla="*/ 138048 h 220877"/>
              <a:gd name="connsiteX141" fmla="*/ 18027 w 301333"/>
              <a:gd name="connsiteY141" fmla="*/ 133027 h 220877"/>
              <a:gd name="connsiteX142" fmla="*/ 25754 w 301333"/>
              <a:gd name="connsiteY142" fmla="*/ 125497 h 220877"/>
              <a:gd name="connsiteX143" fmla="*/ 28331 w 301333"/>
              <a:gd name="connsiteY143" fmla="*/ 120477 h 220877"/>
              <a:gd name="connsiteX144" fmla="*/ 25754 w 301333"/>
              <a:gd name="connsiteY144" fmla="*/ 117967 h 220877"/>
              <a:gd name="connsiteX145" fmla="*/ 23178 w 301333"/>
              <a:gd name="connsiteY145" fmla="*/ 120477 h 220877"/>
              <a:gd name="connsiteX146" fmla="*/ 18027 w 301333"/>
              <a:gd name="connsiteY146" fmla="*/ 117967 h 220877"/>
              <a:gd name="connsiteX147" fmla="*/ 12877 w 301333"/>
              <a:gd name="connsiteY147" fmla="*/ 115458 h 220877"/>
              <a:gd name="connsiteX148" fmla="*/ 5151 w 301333"/>
              <a:gd name="connsiteY148" fmla="*/ 115458 h 220877"/>
              <a:gd name="connsiteX149" fmla="*/ 0 w 301333"/>
              <a:gd name="connsiteY149" fmla="*/ 110439 h 220877"/>
              <a:gd name="connsiteX150" fmla="*/ 2574 w 301333"/>
              <a:gd name="connsiteY150" fmla="*/ 105417 h 220877"/>
              <a:gd name="connsiteX151" fmla="*/ 2574 w 301333"/>
              <a:gd name="connsiteY151" fmla="*/ 100398 h 220877"/>
              <a:gd name="connsiteX152" fmla="*/ 7724 w 301333"/>
              <a:gd name="connsiteY152" fmla="*/ 95378 h 220877"/>
              <a:gd name="connsiteX153" fmla="*/ 15451 w 301333"/>
              <a:gd name="connsiteY153" fmla="*/ 90357 h 220877"/>
              <a:gd name="connsiteX154" fmla="*/ 18027 w 301333"/>
              <a:gd name="connsiteY154" fmla="*/ 85338 h 220877"/>
              <a:gd name="connsiteX155" fmla="*/ 23178 w 301333"/>
              <a:gd name="connsiteY155" fmla="*/ 82829 h 220877"/>
              <a:gd name="connsiteX156" fmla="*/ 25754 w 301333"/>
              <a:gd name="connsiteY156" fmla="*/ 82829 h 220877"/>
              <a:gd name="connsiteX157" fmla="*/ 28331 w 301333"/>
              <a:gd name="connsiteY157" fmla="*/ 72788 h 220877"/>
              <a:gd name="connsiteX158" fmla="*/ 28331 w 301333"/>
              <a:gd name="connsiteY158" fmla="*/ 67769 h 220877"/>
              <a:gd name="connsiteX159" fmla="*/ 33481 w 301333"/>
              <a:gd name="connsiteY159" fmla="*/ 67769 h 220877"/>
              <a:gd name="connsiteX160" fmla="*/ 56661 w 301333"/>
              <a:gd name="connsiteY160" fmla="*/ 75299 h 220877"/>
              <a:gd name="connsiteX161" fmla="*/ 82415 w 301333"/>
              <a:gd name="connsiteY161" fmla="*/ 77808 h 220877"/>
              <a:gd name="connsiteX162" fmla="*/ 105595 w 301333"/>
              <a:gd name="connsiteY162" fmla="*/ 77808 h 220877"/>
              <a:gd name="connsiteX163" fmla="*/ 110745 w 301333"/>
              <a:gd name="connsiteY163" fmla="*/ 77808 h 220877"/>
              <a:gd name="connsiteX164" fmla="*/ 118472 w 301333"/>
              <a:gd name="connsiteY164" fmla="*/ 72788 h 220877"/>
              <a:gd name="connsiteX165" fmla="*/ 123622 w 301333"/>
              <a:gd name="connsiteY165" fmla="*/ 65258 h 220877"/>
              <a:gd name="connsiteX166" fmla="*/ 133925 w 301333"/>
              <a:gd name="connsiteY166" fmla="*/ 62748 h 220877"/>
              <a:gd name="connsiteX167" fmla="*/ 136499 w 301333"/>
              <a:gd name="connsiteY167" fmla="*/ 57728 h 220877"/>
              <a:gd name="connsiteX168" fmla="*/ 141652 w 301333"/>
              <a:gd name="connsiteY168" fmla="*/ 47689 h 220877"/>
              <a:gd name="connsiteX169" fmla="*/ 149379 w 301333"/>
              <a:gd name="connsiteY169" fmla="*/ 42668 h 220877"/>
              <a:gd name="connsiteX170" fmla="*/ 164832 w 301333"/>
              <a:gd name="connsiteY170" fmla="*/ 42668 h 220877"/>
              <a:gd name="connsiteX171" fmla="*/ 182859 w 301333"/>
              <a:gd name="connsiteY171" fmla="*/ 37649 h 220877"/>
              <a:gd name="connsiteX172" fmla="*/ 195736 w 301333"/>
              <a:gd name="connsiteY172" fmla="*/ 42668 h 220877"/>
              <a:gd name="connsiteX173" fmla="*/ 211189 w 301333"/>
              <a:gd name="connsiteY173" fmla="*/ 32629 h 220877"/>
              <a:gd name="connsiteX174" fmla="*/ 218916 w 301333"/>
              <a:gd name="connsiteY174" fmla="*/ 30119 h 220877"/>
              <a:gd name="connsiteX175" fmla="*/ 231793 w 301333"/>
              <a:gd name="connsiteY175" fmla="*/ 25099 h 220877"/>
              <a:gd name="connsiteX176" fmla="*/ 247246 w 301333"/>
              <a:gd name="connsiteY176" fmla="*/ 35138 h 220877"/>
              <a:gd name="connsiteX177" fmla="*/ 244670 w 301333"/>
              <a:gd name="connsiteY177" fmla="*/ 20080 h 220877"/>
              <a:gd name="connsiteX178" fmla="*/ 247246 w 301333"/>
              <a:gd name="connsiteY178" fmla="*/ 10039 h 220877"/>
              <a:gd name="connsiteX179" fmla="*/ 257550 w 301333"/>
              <a:gd name="connsiteY179" fmla="*/ 5020 h 220877"/>
              <a:gd name="connsiteX180" fmla="*/ 260123 w 301333"/>
              <a:gd name="connsiteY180" fmla="*/ 5020 h 220877"/>
              <a:gd name="connsiteX181" fmla="*/ 270427 w 301333"/>
              <a:gd name="connsiteY181" fmla="*/ 0 h 22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01333" h="220877">
                <a:moveTo>
                  <a:pt x="270427" y="0"/>
                </a:moveTo>
                <a:cubicBezTo>
                  <a:pt x="275577" y="5020"/>
                  <a:pt x="275577" y="5020"/>
                  <a:pt x="275577" y="5020"/>
                </a:cubicBezTo>
                <a:cubicBezTo>
                  <a:pt x="278153" y="10039"/>
                  <a:pt x="278153" y="10039"/>
                  <a:pt x="278153" y="10039"/>
                </a:cubicBezTo>
                <a:cubicBezTo>
                  <a:pt x="278153" y="10039"/>
                  <a:pt x="278153" y="10039"/>
                  <a:pt x="278153" y="12550"/>
                </a:cubicBezTo>
                <a:cubicBezTo>
                  <a:pt x="278153" y="15058"/>
                  <a:pt x="278153" y="15058"/>
                  <a:pt x="278153" y="15058"/>
                </a:cubicBezTo>
                <a:cubicBezTo>
                  <a:pt x="280727" y="17569"/>
                  <a:pt x="280727" y="17569"/>
                  <a:pt x="280727" y="17569"/>
                </a:cubicBezTo>
                <a:cubicBezTo>
                  <a:pt x="283303" y="20080"/>
                  <a:pt x="283303" y="20080"/>
                  <a:pt x="283303" y="20080"/>
                </a:cubicBezTo>
                <a:cubicBezTo>
                  <a:pt x="285880" y="25099"/>
                  <a:pt x="285880" y="25099"/>
                  <a:pt x="285880" y="25099"/>
                </a:cubicBezTo>
                <a:cubicBezTo>
                  <a:pt x="285880" y="30119"/>
                  <a:pt x="285880" y="30119"/>
                  <a:pt x="285880" y="30119"/>
                </a:cubicBezTo>
                <a:cubicBezTo>
                  <a:pt x="301333" y="47689"/>
                  <a:pt x="301333" y="47689"/>
                  <a:pt x="301333" y="47689"/>
                </a:cubicBezTo>
                <a:cubicBezTo>
                  <a:pt x="301333" y="47689"/>
                  <a:pt x="296180" y="47689"/>
                  <a:pt x="296180" y="47689"/>
                </a:cubicBezTo>
                <a:cubicBezTo>
                  <a:pt x="293607" y="47689"/>
                  <a:pt x="288454" y="47689"/>
                  <a:pt x="288454" y="47689"/>
                </a:cubicBezTo>
                <a:cubicBezTo>
                  <a:pt x="288454" y="47689"/>
                  <a:pt x="285880" y="50198"/>
                  <a:pt x="283303" y="50198"/>
                </a:cubicBezTo>
                <a:cubicBezTo>
                  <a:pt x="283303" y="50198"/>
                  <a:pt x="280727" y="55219"/>
                  <a:pt x="280727" y="55219"/>
                </a:cubicBezTo>
                <a:cubicBezTo>
                  <a:pt x="278153" y="57728"/>
                  <a:pt x="278153" y="57728"/>
                  <a:pt x="278153" y="57728"/>
                </a:cubicBezTo>
                <a:cubicBezTo>
                  <a:pt x="280727" y="60239"/>
                  <a:pt x="280727" y="60239"/>
                  <a:pt x="280727" y="60239"/>
                </a:cubicBezTo>
                <a:cubicBezTo>
                  <a:pt x="285880" y="70278"/>
                  <a:pt x="288454" y="70278"/>
                  <a:pt x="275577" y="67769"/>
                </a:cubicBezTo>
                <a:cubicBezTo>
                  <a:pt x="270427" y="65258"/>
                  <a:pt x="270427" y="65258"/>
                  <a:pt x="270427" y="65258"/>
                </a:cubicBezTo>
                <a:cubicBezTo>
                  <a:pt x="267850" y="67769"/>
                  <a:pt x="267850" y="67769"/>
                  <a:pt x="267850" y="67769"/>
                </a:cubicBezTo>
                <a:cubicBezTo>
                  <a:pt x="262700" y="70278"/>
                  <a:pt x="262700" y="70278"/>
                  <a:pt x="262700" y="70278"/>
                </a:cubicBezTo>
                <a:cubicBezTo>
                  <a:pt x="262700" y="70278"/>
                  <a:pt x="262700" y="75299"/>
                  <a:pt x="262700" y="75299"/>
                </a:cubicBezTo>
                <a:cubicBezTo>
                  <a:pt x="260123" y="80318"/>
                  <a:pt x="260123" y="80318"/>
                  <a:pt x="260123" y="80318"/>
                </a:cubicBezTo>
                <a:cubicBezTo>
                  <a:pt x="254973" y="82829"/>
                  <a:pt x="254973" y="82829"/>
                  <a:pt x="254973" y="82829"/>
                </a:cubicBezTo>
                <a:cubicBezTo>
                  <a:pt x="249823" y="85338"/>
                  <a:pt x="249823" y="85338"/>
                  <a:pt x="249823" y="85338"/>
                </a:cubicBezTo>
                <a:cubicBezTo>
                  <a:pt x="247246" y="87848"/>
                  <a:pt x="247246" y="87848"/>
                  <a:pt x="247246" y="87848"/>
                </a:cubicBezTo>
                <a:cubicBezTo>
                  <a:pt x="242096" y="87848"/>
                  <a:pt x="242096" y="87848"/>
                  <a:pt x="242096" y="87848"/>
                </a:cubicBezTo>
                <a:cubicBezTo>
                  <a:pt x="236943" y="90357"/>
                  <a:pt x="236943" y="90357"/>
                  <a:pt x="236943" y="90357"/>
                </a:cubicBezTo>
                <a:cubicBezTo>
                  <a:pt x="234370" y="95378"/>
                  <a:pt x="234370" y="95378"/>
                  <a:pt x="234370" y="95378"/>
                </a:cubicBezTo>
                <a:cubicBezTo>
                  <a:pt x="234370" y="95378"/>
                  <a:pt x="229219" y="95378"/>
                  <a:pt x="229219" y="95378"/>
                </a:cubicBezTo>
                <a:cubicBezTo>
                  <a:pt x="229219" y="95378"/>
                  <a:pt x="221493" y="97887"/>
                  <a:pt x="221493" y="97887"/>
                </a:cubicBezTo>
                <a:cubicBezTo>
                  <a:pt x="221493" y="102909"/>
                  <a:pt x="221493" y="102909"/>
                  <a:pt x="221493" y="102909"/>
                </a:cubicBezTo>
                <a:cubicBezTo>
                  <a:pt x="221493" y="102909"/>
                  <a:pt x="218916" y="105417"/>
                  <a:pt x="218916" y="105417"/>
                </a:cubicBezTo>
                <a:cubicBezTo>
                  <a:pt x="218916" y="105417"/>
                  <a:pt x="218916" y="112947"/>
                  <a:pt x="218916" y="112947"/>
                </a:cubicBezTo>
                <a:cubicBezTo>
                  <a:pt x="218916" y="112947"/>
                  <a:pt x="224066" y="115458"/>
                  <a:pt x="224066" y="115458"/>
                </a:cubicBezTo>
                <a:cubicBezTo>
                  <a:pt x="226643" y="117967"/>
                  <a:pt x="226643" y="117967"/>
                  <a:pt x="226643" y="117967"/>
                </a:cubicBezTo>
                <a:cubicBezTo>
                  <a:pt x="229219" y="120477"/>
                  <a:pt x="229219" y="120477"/>
                  <a:pt x="229219" y="120477"/>
                </a:cubicBezTo>
                <a:cubicBezTo>
                  <a:pt x="229219" y="120477"/>
                  <a:pt x="231793" y="122988"/>
                  <a:pt x="231793" y="122988"/>
                </a:cubicBezTo>
                <a:cubicBezTo>
                  <a:pt x="229219" y="122988"/>
                  <a:pt x="229219" y="130518"/>
                  <a:pt x="229219" y="130518"/>
                </a:cubicBezTo>
                <a:cubicBezTo>
                  <a:pt x="231793" y="138048"/>
                  <a:pt x="231793" y="138048"/>
                  <a:pt x="231793" y="138048"/>
                </a:cubicBezTo>
                <a:cubicBezTo>
                  <a:pt x="229219" y="140557"/>
                  <a:pt x="229219" y="140557"/>
                  <a:pt x="229219" y="140557"/>
                </a:cubicBezTo>
                <a:cubicBezTo>
                  <a:pt x="231793" y="145576"/>
                  <a:pt x="231793" y="145576"/>
                  <a:pt x="231793" y="145576"/>
                </a:cubicBezTo>
                <a:cubicBezTo>
                  <a:pt x="231793" y="145576"/>
                  <a:pt x="234370" y="145576"/>
                  <a:pt x="231793" y="148087"/>
                </a:cubicBezTo>
                <a:cubicBezTo>
                  <a:pt x="229219" y="148087"/>
                  <a:pt x="226643" y="150598"/>
                  <a:pt x="226643" y="150598"/>
                </a:cubicBezTo>
                <a:cubicBezTo>
                  <a:pt x="226643" y="150598"/>
                  <a:pt x="221493" y="150598"/>
                  <a:pt x="221493" y="150598"/>
                </a:cubicBezTo>
                <a:cubicBezTo>
                  <a:pt x="221493" y="150598"/>
                  <a:pt x="216340" y="150598"/>
                  <a:pt x="216340" y="150598"/>
                </a:cubicBezTo>
                <a:cubicBezTo>
                  <a:pt x="213766" y="155617"/>
                  <a:pt x="213766" y="155617"/>
                  <a:pt x="213766" y="155617"/>
                </a:cubicBezTo>
                <a:cubicBezTo>
                  <a:pt x="208613" y="153107"/>
                  <a:pt x="208613" y="153107"/>
                  <a:pt x="208613" y="153107"/>
                </a:cubicBezTo>
                <a:cubicBezTo>
                  <a:pt x="208613" y="158128"/>
                  <a:pt x="208613" y="158128"/>
                  <a:pt x="208613" y="158128"/>
                </a:cubicBezTo>
                <a:cubicBezTo>
                  <a:pt x="200889" y="160637"/>
                  <a:pt x="200889" y="160637"/>
                  <a:pt x="200889" y="160637"/>
                </a:cubicBezTo>
                <a:cubicBezTo>
                  <a:pt x="195736" y="163147"/>
                  <a:pt x="195736" y="163147"/>
                  <a:pt x="195736" y="163147"/>
                </a:cubicBezTo>
                <a:cubicBezTo>
                  <a:pt x="193162" y="168167"/>
                  <a:pt x="193162" y="168167"/>
                  <a:pt x="193162" y="168167"/>
                </a:cubicBezTo>
                <a:cubicBezTo>
                  <a:pt x="195736" y="170677"/>
                  <a:pt x="195736" y="170677"/>
                  <a:pt x="195736" y="170677"/>
                </a:cubicBezTo>
                <a:cubicBezTo>
                  <a:pt x="195736" y="170677"/>
                  <a:pt x="198313" y="173186"/>
                  <a:pt x="198313" y="170677"/>
                </a:cubicBezTo>
                <a:cubicBezTo>
                  <a:pt x="198313" y="170677"/>
                  <a:pt x="198313" y="168167"/>
                  <a:pt x="198313" y="168167"/>
                </a:cubicBezTo>
                <a:cubicBezTo>
                  <a:pt x="200889" y="170677"/>
                  <a:pt x="203463" y="173186"/>
                  <a:pt x="203463" y="173186"/>
                </a:cubicBezTo>
                <a:cubicBezTo>
                  <a:pt x="206039" y="178207"/>
                  <a:pt x="206039" y="178207"/>
                  <a:pt x="206039" y="178207"/>
                </a:cubicBezTo>
                <a:cubicBezTo>
                  <a:pt x="206039" y="178207"/>
                  <a:pt x="200889" y="178207"/>
                  <a:pt x="200889" y="178207"/>
                </a:cubicBezTo>
                <a:cubicBezTo>
                  <a:pt x="200889" y="178207"/>
                  <a:pt x="198313" y="180716"/>
                  <a:pt x="198313" y="180716"/>
                </a:cubicBezTo>
                <a:cubicBezTo>
                  <a:pt x="195736" y="183227"/>
                  <a:pt x="195736" y="183227"/>
                  <a:pt x="195736" y="183227"/>
                </a:cubicBezTo>
                <a:cubicBezTo>
                  <a:pt x="195736" y="185737"/>
                  <a:pt x="195736" y="185737"/>
                  <a:pt x="195736" y="188246"/>
                </a:cubicBezTo>
                <a:cubicBezTo>
                  <a:pt x="195736" y="188246"/>
                  <a:pt x="195736" y="190757"/>
                  <a:pt x="195736" y="190757"/>
                </a:cubicBezTo>
                <a:cubicBezTo>
                  <a:pt x="198313" y="190757"/>
                  <a:pt x="200889" y="195776"/>
                  <a:pt x="200889" y="195776"/>
                </a:cubicBezTo>
                <a:cubicBezTo>
                  <a:pt x="200889" y="195776"/>
                  <a:pt x="203463" y="198287"/>
                  <a:pt x="203463" y="198287"/>
                </a:cubicBezTo>
                <a:cubicBezTo>
                  <a:pt x="203463" y="198287"/>
                  <a:pt x="203463" y="200796"/>
                  <a:pt x="203463" y="200796"/>
                </a:cubicBezTo>
                <a:cubicBezTo>
                  <a:pt x="203463" y="200796"/>
                  <a:pt x="200889" y="203306"/>
                  <a:pt x="198313" y="203306"/>
                </a:cubicBezTo>
                <a:cubicBezTo>
                  <a:pt x="198313" y="203306"/>
                  <a:pt x="193162" y="203306"/>
                  <a:pt x="193162" y="203306"/>
                </a:cubicBezTo>
                <a:cubicBezTo>
                  <a:pt x="193162" y="203306"/>
                  <a:pt x="190586" y="208326"/>
                  <a:pt x="190586" y="208326"/>
                </a:cubicBezTo>
                <a:cubicBezTo>
                  <a:pt x="190586" y="208326"/>
                  <a:pt x="188009" y="208326"/>
                  <a:pt x="185436" y="208326"/>
                </a:cubicBezTo>
                <a:cubicBezTo>
                  <a:pt x="177709" y="205817"/>
                  <a:pt x="177709" y="203306"/>
                  <a:pt x="177709" y="203306"/>
                </a:cubicBezTo>
                <a:cubicBezTo>
                  <a:pt x="177709" y="203306"/>
                  <a:pt x="175132" y="200796"/>
                  <a:pt x="175132" y="200796"/>
                </a:cubicBezTo>
                <a:cubicBezTo>
                  <a:pt x="172556" y="200796"/>
                  <a:pt x="169982" y="200796"/>
                  <a:pt x="169982" y="200796"/>
                </a:cubicBezTo>
                <a:cubicBezTo>
                  <a:pt x="164832" y="200796"/>
                  <a:pt x="164832" y="200796"/>
                  <a:pt x="164832" y="200796"/>
                </a:cubicBezTo>
                <a:cubicBezTo>
                  <a:pt x="162256" y="198287"/>
                  <a:pt x="162256" y="198287"/>
                  <a:pt x="162256" y="198287"/>
                </a:cubicBezTo>
                <a:cubicBezTo>
                  <a:pt x="159679" y="203306"/>
                  <a:pt x="159679" y="203306"/>
                  <a:pt x="159679" y="203306"/>
                </a:cubicBezTo>
                <a:cubicBezTo>
                  <a:pt x="159679" y="203306"/>
                  <a:pt x="159679" y="205817"/>
                  <a:pt x="157105" y="205817"/>
                </a:cubicBezTo>
                <a:cubicBezTo>
                  <a:pt x="154529" y="208326"/>
                  <a:pt x="157105" y="208326"/>
                  <a:pt x="154529" y="208326"/>
                </a:cubicBezTo>
                <a:cubicBezTo>
                  <a:pt x="149379" y="208326"/>
                  <a:pt x="146802" y="203306"/>
                  <a:pt x="146802" y="203306"/>
                </a:cubicBezTo>
                <a:cubicBezTo>
                  <a:pt x="146802" y="203306"/>
                  <a:pt x="141652" y="200796"/>
                  <a:pt x="141652" y="200796"/>
                </a:cubicBezTo>
                <a:cubicBezTo>
                  <a:pt x="139075" y="198287"/>
                  <a:pt x="139075" y="198287"/>
                  <a:pt x="139075" y="198287"/>
                </a:cubicBezTo>
                <a:cubicBezTo>
                  <a:pt x="136499" y="198287"/>
                  <a:pt x="136499" y="200796"/>
                  <a:pt x="136499" y="195776"/>
                </a:cubicBezTo>
                <a:cubicBezTo>
                  <a:pt x="136499" y="193268"/>
                  <a:pt x="136499" y="193268"/>
                  <a:pt x="136499" y="193268"/>
                </a:cubicBezTo>
                <a:cubicBezTo>
                  <a:pt x="133925" y="190757"/>
                  <a:pt x="133925" y="193268"/>
                  <a:pt x="131349" y="190757"/>
                </a:cubicBezTo>
                <a:cubicBezTo>
                  <a:pt x="131349" y="188246"/>
                  <a:pt x="128775" y="185737"/>
                  <a:pt x="128775" y="185737"/>
                </a:cubicBezTo>
                <a:cubicBezTo>
                  <a:pt x="126199" y="180716"/>
                  <a:pt x="126199" y="180716"/>
                  <a:pt x="126199" y="180716"/>
                </a:cubicBezTo>
                <a:cubicBezTo>
                  <a:pt x="126199" y="180716"/>
                  <a:pt x="126199" y="180716"/>
                  <a:pt x="126199" y="183227"/>
                </a:cubicBezTo>
                <a:cubicBezTo>
                  <a:pt x="123622" y="185737"/>
                  <a:pt x="121048" y="185737"/>
                  <a:pt x="121048" y="185737"/>
                </a:cubicBezTo>
                <a:cubicBezTo>
                  <a:pt x="121048" y="188246"/>
                  <a:pt x="118472" y="190757"/>
                  <a:pt x="118472" y="190757"/>
                </a:cubicBezTo>
                <a:cubicBezTo>
                  <a:pt x="118472" y="190757"/>
                  <a:pt x="115895" y="193268"/>
                  <a:pt x="115895" y="195776"/>
                </a:cubicBezTo>
                <a:cubicBezTo>
                  <a:pt x="118472" y="195776"/>
                  <a:pt x="118472" y="195776"/>
                  <a:pt x="118472" y="198287"/>
                </a:cubicBezTo>
                <a:cubicBezTo>
                  <a:pt x="118472" y="198287"/>
                  <a:pt x="115895" y="200796"/>
                  <a:pt x="115895" y="200796"/>
                </a:cubicBezTo>
                <a:cubicBezTo>
                  <a:pt x="113322" y="203306"/>
                  <a:pt x="113322" y="203306"/>
                  <a:pt x="110745" y="203306"/>
                </a:cubicBezTo>
                <a:cubicBezTo>
                  <a:pt x="110745" y="205817"/>
                  <a:pt x="105595" y="208326"/>
                  <a:pt x="105595" y="208326"/>
                </a:cubicBezTo>
                <a:cubicBezTo>
                  <a:pt x="100445" y="208326"/>
                  <a:pt x="100445" y="208326"/>
                  <a:pt x="100445" y="208326"/>
                </a:cubicBezTo>
                <a:cubicBezTo>
                  <a:pt x="92718" y="205817"/>
                  <a:pt x="92718" y="205817"/>
                  <a:pt x="92718" y="205817"/>
                </a:cubicBezTo>
                <a:cubicBezTo>
                  <a:pt x="87565" y="210836"/>
                  <a:pt x="87565" y="210836"/>
                  <a:pt x="87565" y="210836"/>
                </a:cubicBezTo>
                <a:cubicBezTo>
                  <a:pt x="87565" y="210836"/>
                  <a:pt x="84991" y="210836"/>
                  <a:pt x="84991" y="210836"/>
                </a:cubicBezTo>
                <a:cubicBezTo>
                  <a:pt x="82415" y="210836"/>
                  <a:pt x="79838" y="210836"/>
                  <a:pt x="79838" y="210836"/>
                </a:cubicBezTo>
                <a:cubicBezTo>
                  <a:pt x="79838" y="210836"/>
                  <a:pt x="77265" y="208326"/>
                  <a:pt x="74688" y="208326"/>
                </a:cubicBezTo>
                <a:cubicBezTo>
                  <a:pt x="74688" y="208326"/>
                  <a:pt x="72112" y="208326"/>
                  <a:pt x="72112" y="208326"/>
                </a:cubicBezTo>
                <a:cubicBezTo>
                  <a:pt x="69538" y="208326"/>
                  <a:pt x="66961" y="208326"/>
                  <a:pt x="66961" y="208326"/>
                </a:cubicBezTo>
                <a:cubicBezTo>
                  <a:pt x="66961" y="210836"/>
                  <a:pt x="66961" y="210836"/>
                  <a:pt x="66961" y="210836"/>
                </a:cubicBezTo>
                <a:cubicBezTo>
                  <a:pt x="66961" y="210836"/>
                  <a:pt x="69538" y="210836"/>
                  <a:pt x="69538" y="210836"/>
                </a:cubicBezTo>
                <a:cubicBezTo>
                  <a:pt x="69538" y="213347"/>
                  <a:pt x="69538" y="215856"/>
                  <a:pt x="69538" y="215856"/>
                </a:cubicBezTo>
                <a:cubicBezTo>
                  <a:pt x="69538" y="215856"/>
                  <a:pt x="66961" y="215856"/>
                  <a:pt x="66961" y="215856"/>
                </a:cubicBezTo>
                <a:cubicBezTo>
                  <a:pt x="66961" y="218366"/>
                  <a:pt x="61811" y="218366"/>
                  <a:pt x="61811" y="218366"/>
                </a:cubicBezTo>
                <a:cubicBezTo>
                  <a:pt x="61811" y="218366"/>
                  <a:pt x="61811" y="220877"/>
                  <a:pt x="61811" y="220877"/>
                </a:cubicBezTo>
                <a:cubicBezTo>
                  <a:pt x="61811" y="220877"/>
                  <a:pt x="61811" y="220877"/>
                  <a:pt x="59235" y="220877"/>
                </a:cubicBezTo>
                <a:cubicBezTo>
                  <a:pt x="56661" y="220877"/>
                  <a:pt x="56661" y="220877"/>
                  <a:pt x="54084" y="220877"/>
                </a:cubicBezTo>
                <a:cubicBezTo>
                  <a:pt x="54084" y="218366"/>
                  <a:pt x="51508" y="218366"/>
                  <a:pt x="48934" y="218366"/>
                </a:cubicBezTo>
                <a:cubicBezTo>
                  <a:pt x="48934" y="218366"/>
                  <a:pt x="41208" y="215856"/>
                  <a:pt x="41208" y="215856"/>
                </a:cubicBezTo>
                <a:cubicBezTo>
                  <a:pt x="41208" y="215856"/>
                  <a:pt x="38631" y="218366"/>
                  <a:pt x="38631" y="218366"/>
                </a:cubicBezTo>
                <a:cubicBezTo>
                  <a:pt x="36055" y="218366"/>
                  <a:pt x="33481" y="218366"/>
                  <a:pt x="30904" y="215856"/>
                </a:cubicBezTo>
                <a:cubicBezTo>
                  <a:pt x="30904" y="215856"/>
                  <a:pt x="28331" y="215856"/>
                  <a:pt x="28331" y="215856"/>
                </a:cubicBezTo>
                <a:cubicBezTo>
                  <a:pt x="28331" y="213347"/>
                  <a:pt x="28331" y="210836"/>
                  <a:pt x="28331" y="210836"/>
                </a:cubicBezTo>
                <a:cubicBezTo>
                  <a:pt x="28331" y="210836"/>
                  <a:pt x="25754" y="208326"/>
                  <a:pt x="28331" y="208326"/>
                </a:cubicBezTo>
                <a:cubicBezTo>
                  <a:pt x="28331" y="208326"/>
                  <a:pt x="30904" y="208326"/>
                  <a:pt x="33481" y="208326"/>
                </a:cubicBezTo>
                <a:cubicBezTo>
                  <a:pt x="36055" y="208326"/>
                  <a:pt x="38631" y="208326"/>
                  <a:pt x="38631" y="205817"/>
                </a:cubicBezTo>
                <a:cubicBezTo>
                  <a:pt x="38631" y="205817"/>
                  <a:pt x="38631" y="205817"/>
                  <a:pt x="41208" y="205817"/>
                </a:cubicBezTo>
                <a:cubicBezTo>
                  <a:pt x="41208" y="205817"/>
                  <a:pt x="43781" y="208326"/>
                  <a:pt x="43781" y="205817"/>
                </a:cubicBezTo>
                <a:cubicBezTo>
                  <a:pt x="43781" y="203306"/>
                  <a:pt x="43781" y="203306"/>
                  <a:pt x="43781" y="203306"/>
                </a:cubicBezTo>
                <a:cubicBezTo>
                  <a:pt x="41208" y="200796"/>
                  <a:pt x="41208" y="200796"/>
                  <a:pt x="41208" y="200796"/>
                </a:cubicBezTo>
                <a:cubicBezTo>
                  <a:pt x="41208" y="200796"/>
                  <a:pt x="43781" y="198287"/>
                  <a:pt x="43781" y="198287"/>
                </a:cubicBezTo>
                <a:cubicBezTo>
                  <a:pt x="46358" y="198287"/>
                  <a:pt x="48934" y="198287"/>
                  <a:pt x="48934" y="198287"/>
                </a:cubicBezTo>
                <a:cubicBezTo>
                  <a:pt x="51508" y="198287"/>
                  <a:pt x="54084" y="198287"/>
                  <a:pt x="54084" y="198287"/>
                </a:cubicBezTo>
                <a:cubicBezTo>
                  <a:pt x="54084" y="198287"/>
                  <a:pt x="54084" y="198287"/>
                  <a:pt x="56661" y="195776"/>
                </a:cubicBezTo>
                <a:cubicBezTo>
                  <a:pt x="56661" y="195776"/>
                  <a:pt x="46358" y="195776"/>
                  <a:pt x="43781" y="193268"/>
                </a:cubicBezTo>
                <a:cubicBezTo>
                  <a:pt x="38631" y="188246"/>
                  <a:pt x="33481" y="185737"/>
                  <a:pt x="33481" y="175697"/>
                </a:cubicBezTo>
                <a:cubicBezTo>
                  <a:pt x="30904" y="175697"/>
                  <a:pt x="30904" y="170677"/>
                  <a:pt x="28331" y="170677"/>
                </a:cubicBezTo>
                <a:cubicBezTo>
                  <a:pt x="28331" y="170677"/>
                  <a:pt x="23178" y="168167"/>
                  <a:pt x="23178" y="168167"/>
                </a:cubicBezTo>
                <a:cubicBezTo>
                  <a:pt x="23178" y="165658"/>
                  <a:pt x="23178" y="165658"/>
                  <a:pt x="25754" y="163147"/>
                </a:cubicBezTo>
                <a:cubicBezTo>
                  <a:pt x="25754" y="160637"/>
                  <a:pt x="25754" y="160637"/>
                  <a:pt x="28331" y="158128"/>
                </a:cubicBezTo>
                <a:cubicBezTo>
                  <a:pt x="28331" y="158128"/>
                  <a:pt x="28331" y="153107"/>
                  <a:pt x="28331" y="153107"/>
                </a:cubicBezTo>
                <a:cubicBezTo>
                  <a:pt x="28331" y="153107"/>
                  <a:pt x="30904" y="150598"/>
                  <a:pt x="28331" y="150598"/>
                </a:cubicBezTo>
                <a:cubicBezTo>
                  <a:pt x="28331" y="148087"/>
                  <a:pt x="25754" y="145576"/>
                  <a:pt x="25754" y="145576"/>
                </a:cubicBezTo>
                <a:cubicBezTo>
                  <a:pt x="25754" y="145576"/>
                  <a:pt x="25754" y="145576"/>
                  <a:pt x="23178" y="145576"/>
                </a:cubicBezTo>
                <a:cubicBezTo>
                  <a:pt x="23178" y="148087"/>
                  <a:pt x="23178" y="148087"/>
                  <a:pt x="23178" y="148087"/>
                </a:cubicBezTo>
                <a:cubicBezTo>
                  <a:pt x="18027" y="150598"/>
                  <a:pt x="18027" y="150598"/>
                  <a:pt x="18027" y="150598"/>
                </a:cubicBezTo>
                <a:cubicBezTo>
                  <a:pt x="18027" y="150598"/>
                  <a:pt x="15451" y="145576"/>
                  <a:pt x="15451" y="145576"/>
                </a:cubicBezTo>
                <a:cubicBezTo>
                  <a:pt x="12877" y="145576"/>
                  <a:pt x="12877" y="145576"/>
                  <a:pt x="12877" y="143068"/>
                </a:cubicBezTo>
                <a:cubicBezTo>
                  <a:pt x="12877" y="143068"/>
                  <a:pt x="15451" y="140557"/>
                  <a:pt x="15451" y="140557"/>
                </a:cubicBezTo>
                <a:cubicBezTo>
                  <a:pt x="15451" y="140557"/>
                  <a:pt x="12877" y="138048"/>
                  <a:pt x="12877" y="138048"/>
                </a:cubicBezTo>
                <a:cubicBezTo>
                  <a:pt x="12877" y="138048"/>
                  <a:pt x="15451" y="133027"/>
                  <a:pt x="18027" y="133027"/>
                </a:cubicBezTo>
                <a:cubicBezTo>
                  <a:pt x="20604" y="130518"/>
                  <a:pt x="25754" y="125497"/>
                  <a:pt x="25754" y="125497"/>
                </a:cubicBezTo>
                <a:cubicBezTo>
                  <a:pt x="28331" y="120477"/>
                  <a:pt x="28331" y="120477"/>
                  <a:pt x="28331" y="120477"/>
                </a:cubicBezTo>
                <a:cubicBezTo>
                  <a:pt x="25754" y="117967"/>
                  <a:pt x="25754" y="117967"/>
                  <a:pt x="25754" y="117967"/>
                </a:cubicBezTo>
                <a:cubicBezTo>
                  <a:pt x="25754" y="117967"/>
                  <a:pt x="23178" y="120477"/>
                  <a:pt x="23178" y="120477"/>
                </a:cubicBezTo>
                <a:cubicBezTo>
                  <a:pt x="18027" y="117967"/>
                  <a:pt x="18027" y="117967"/>
                  <a:pt x="18027" y="117967"/>
                </a:cubicBezTo>
                <a:cubicBezTo>
                  <a:pt x="12877" y="115458"/>
                  <a:pt x="12877" y="115458"/>
                  <a:pt x="12877" y="115458"/>
                </a:cubicBezTo>
                <a:cubicBezTo>
                  <a:pt x="5151" y="115458"/>
                  <a:pt x="5151" y="115458"/>
                  <a:pt x="5151" y="115458"/>
                </a:cubicBezTo>
                <a:cubicBezTo>
                  <a:pt x="0" y="110439"/>
                  <a:pt x="0" y="110439"/>
                  <a:pt x="0" y="110439"/>
                </a:cubicBezTo>
                <a:cubicBezTo>
                  <a:pt x="2574" y="105417"/>
                  <a:pt x="2574" y="105417"/>
                  <a:pt x="2574" y="105417"/>
                </a:cubicBezTo>
                <a:cubicBezTo>
                  <a:pt x="2574" y="100398"/>
                  <a:pt x="2574" y="100398"/>
                  <a:pt x="2574" y="100398"/>
                </a:cubicBezTo>
                <a:cubicBezTo>
                  <a:pt x="2574" y="100398"/>
                  <a:pt x="7724" y="95378"/>
                  <a:pt x="7724" y="95378"/>
                </a:cubicBezTo>
                <a:cubicBezTo>
                  <a:pt x="10301" y="92868"/>
                  <a:pt x="15451" y="90357"/>
                  <a:pt x="15451" y="90357"/>
                </a:cubicBezTo>
                <a:cubicBezTo>
                  <a:pt x="18027" y="85338"/>
                  <a:pt x="18027" y="85338"/>
                  <a:pt x="18027" y="85338"/>
                </a:cubicBezTo>
                <a:cubicBezTo>
                  <a:pt x="18027" y="85338"/>
                  <a:pt x="20604" y="82829"/>
                  <a:pt x="23178" y="82829"/>
                </a:cubicBezTo>
                <a:cubicBezTo>
                  <a:pt x="25754" y="82829"/>
                  <a:pt x="25754" y="85338"/>
                  <a:pt x="25754" y="82829"/>
                </a:cubicBezTo>
                <a:cubicBezTo>
                  <a:pt x="28331" y="82829"/>
                  <a:pt x="28331" y="72788"/>
                  <a:pt x="28331" y="72788"/>
                </a:cubicBezTo>
                <a:cubicBezTo>
                  <a:pt x="28331" y="67769"/>
                  <a:pt x="28331" y="67769"/>
                  <a:pt x="28331" y="67769"/>
                </a:cubicBezTo>
                <a:cubicBezTo>
                  <a:pt x="33481" y="67769"/>
                  <a:pt x="33481" y="67769"/>
                  <a:pt x="33481" y="67769"/>
                </a:cubicBezTo>
                <a:cubicBezTo>
                  <a:pt x="56661" y="75299"/>
                  <a:pt x="56661" y="75299"/>
                  <a:pt x="56661" y="75299"/>
                </a:cubicBezTo>
                <a:cubicBezTo>
                  <a:pt x="82415" y="77808"/>
                  <a:pt x="82415" y="77808"/>
                  <a:pt x="82415" y="77808"/>
                </a:cubicBezTo>
                <a:cubicBezTo>
                  <a:pt x="105595" y="77808"/>
                  <a:pt x="105595" y="77808"/>
                  <a:pt x="105595" y="77808"/>
                </a:cubicBezTo>
                <a:cubicBezTo>
                  <a:pt x="110745" y="77808"/>
                  <a:pt x="110745" y="77808"/>
                  <a:pt x="110745" y="77808"/>
                </a:cubicBezTo>
                <a:cubicBezTo>
                  <a:pt x="118472" y="72788"/>
                  <a:pt x="118472" y="72788"/>
                  <a:pt x="118472" y="72788"/>
                </a:cubicBezTo>
                <a:cubicBezTo>
                  <a:pt x="123622" y="65258"/>
                  <a:pt x="123622" y="65258"/>
                  <a:pt x="123622" y="65258"/>
                </a:cubicBezTo>
                <a:cubicBezTo>
                  <a:pt x="133925" y="62748"/>
                  <a:pt x="133925" y="62748"/>
                  <a:pt x="133925" y="62748"/>
                </a:cubicBezTo>
                <a:cubicBezTo>
                  <a:pt x="136499" y="57728"/>
                  <a:pt x="136499" y="57728"/>
                  <a:pt x="136499" y="57728"/>
                </a:cubicBezTo>
                <a:cubicBezTo>
                  <a:pt x="141652" y="47689"/>
                  <a:pt x="141652" y="47689"/>
                  <a:pt x="141652" y="47689"/>
                </a:cubicBezTo>
                <a:cubicBezTo>
                  <a:pt x="149379" y="42668"/>
                  <a:pt x="149379" y="42668"/>
                  <a:pt x="149379" y="42668"/>
                </a:cubicBezTo>
                <a:cubicBezTo>
                  <a:pt x="164832" y="42668"/>
                  <a:pt x="164832" y="42668"/>
                  <a:pt x="164832" y="42668"/>
                </a:cubicBezTo>
                <a:cubicBezTo>
                  <a:pt x="182859" y="37649"/>
                  <a:pt x="182859" y="37649"/>
                  <a:pt x="182859" y="37649"/>
                </a:cubicBezTo>
                <a:cubicBezTo>
                  <a:pt x="195736" y="42668"/>
                  <a:pt x="195736" y="42668"/>
                  <a:pt x="195736" y="42668"/>
                </a:cubicBezTo>
                <a:cubicBezTo>
                  <a:pt x="211189" y="32629"/>
                  <a:pt x="211189" y="32629"/>
                  <a:pt x="211189" y="32629"/>
                </a:cubicBezTo>
                <a:cubicBezTo>
                  <a:pt x="218916" y="30119"/>
                  <a:pt x="218916" y="30119"/>
                  <a:pt x="218916" y="30119"/>
                </a:cubicBezTo>
                <a:cubicBezTo>
                  <a:pt x="231793" y="25099"/>
                  <a:pt x="231793" y="25099"/>
                  <a:pt x="231793" y="25099"/>
                </a:cubicBezTo>
                <a:cubicBezTo>
                  <a:pt x="247246" y="35138"/>
                  <a:pt x="247246" y="35138"/>
                  <a:pt x="247246" y="35138"/>
                </a:cubicBezTo>
                <a:cubicBezTo>
                  <a:pt x="244670" y="20080"/>
                  <a:pt x="244670" y="20080"/>
                  <a:pt x="244670" y="20080"/>
                </a:cubicBezTo>
                <a:cubicBezTo>
                  <a:pt x="247246" y="10039"/>
                  <a:pt x="247246" y="10039"/>
                  <a:pt x="247246" y="10039"/>
                </a:cubicBezTo>
                <a:cubicBezTo>
                  <a:pt x="257550" y="5020"/>
                  <a:pt x="257550" y="5020"/>
                  <a:pt x="257550" y="5020"/>
                </a:cubicBezTo>
                <a:cubicBezTo>
                  <a:pt x="260123" y="5020"/>
                  <a:pt x="260123" y="5020"/>
                  <a:pt x="260123" y="5020"/>
                </a:cubicBezTo>
                <a:cubicBezTo>
                  <a:pt x="270427" y="0"/>
                  <a:pt x="270427" y="0"/>
                  <a:pt x="27042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67" name="Text Placeholder 3766">
            <a:extLst>
              <a:ext uri="{FF2B5EF4-FFF2-40B4-BE49-F238E27FC236}">
                <a16:creationId xmlns:a16="http://schemas.microsoft.com/office/drawing/2014/main" id="{DC31AED8-016C-2046-953C-321874B45D4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927833" y="3505737"/>
            <a:ext cx="620100" cy="426063"/>
          </a:xfrm>
          <a:custGeom>
            <a:avLst/>
            <a:gdLst>
              <a:gd name="connsiteX0" fmla="*/ 465075 w 620100"/>
              <a:gd name="connsiteY0" fmla="*/ 0 h 426063"/>
              <a:gd name="connsiteX1" fmla="*/ 480577 w 620100"/>
              <a:gd name="connsiteY1" fmla="*/ 2503 h 426063"/>
              <a:gd name="connsiteX2" fmla="*/ 501247 w 620100"/>
              <a:gd name="connsiteY2" fmla="*/ 22553 h 426063"/>
              <a:gd name="connsiteX3" fmla="*/ 521917 w 620100"/>
              <a:gd name="connsiteY3" fmla="*/ 22553 h 426063"/>
              <a:gd name="connsiteX4" fmla="*/ 534836 w 620100"/>
              <a:gd name="connsiteY4" fmla="*/ 15037 h 426063"/>
              <a:gd name="connsiteX5" fmla="*/ 547755 w 620100"/>
              <a:gd name="connsiteY5" fmla="*/ 10023 h 426063"/>
              <a:gd name="connsiteX6" fmla="*/ 555506 w 620100"/>
              <a:gd name="connsiteY6" fmla="*/ 17543 h 426063"/>
              <a:gd name="connsiteX7" fmla="*/ 563257 w 620100"/>
              <a:gd name="connsiteY7" fmla="*/ 27566 h 426063"/>
              <a:gd name="connsiteX8" fmla="*/ 576176 w 620100"/>
              <a:gd name="connsiteY8" fmla="*/ 25060 h 426063"/>
              <a:gd name="connsiteX9" fmla="*/ 583927 w 620100"/>
              <a:gd name="connsiteY9" fmla="*/ 35086 h 426063"/>
              <a:gd name="connsiteX10" fmla="*/ 591679 w 620100"/>
              <a:gd name="connsiteY10" fmla="*/ 42606 h 426063"/>
              <a:gd name="connsiteX11" fmla="*/ 604597 w 620100"/>
              <a:gd name="connsiteY11" fmla="*/ 40100 h 426063"/>
              <a:gd name="connsiteX12" fmla="*/ 617516 w 620100"/>
              <a:gd name="connsiteY12" fmla="*/ 47616 h 426063"/>
              <a:gd name="connsiteX13" fmla="*/ 614933 w 620100"/>
              <a:gd name="connsiteY13" fmla="*/ 57643 h 426063"/>
              <a:gd name="connsiteX14" fmla="*/ 620100 w 620100"/>
              <a:gd name="connsiteY14" fmla="*/ 70173 h 426063"/>
              <a:gd name="connsiteX15" fmla="*/ 612349 w 620100"/>
              <a:gd name="connsiteY15" fmla="*/ 77693 h 426063"/>
              <a:gd name="connsiteX16" fmla="*/ 604597 w 620100"/>
              <a:gd name="connsiteY16" fmla="*/ 82706 h 426063"/>
              <a:gd name="connsiteX17" fmla="*/ 596846 w 620100"/>
              <a:gd name="connsiteY17" fmla="*/ 87716 h 426063"/>
              <a:gd name="connsiteX18" fmla="*/ 589095 w 620100"/>
              <a:gd name="connsiteY18" fmla="*/ 95236 h 426063"/>
              <a:gd name="connsiteX19" fmla="*/ 578760 w 620100"/>
              <a:gd name="connsiteY19" fmla="*/ 97743 h 426063"/>
              <a:gd name="connsiteX20" fmla="*/ 571009 w 620100"/>
              <a:gd name="connsiteY20" fmla="*/ 100249 h 426063"/>
              <a:gd name="connsiteX21" fmla="*/ 565841 w 620100"/>
              <a:gd name="connsiteY21" fmla="*/ 105263 h 426063"/>
              <a:gd name="connsiteX22" fmla="*/ 560674 w 620100"/>
              <a:gd name="connsiteY22" fmla="*/ 120299 h 426063"/>
              <a:gd name="connsiteX23" fmla="*/ 552923 w 620100"/>
              <a:gd name="connsiteY23" fmla="*/ 127819 h 426063"/>
              <a:gd name="connsiteX24" fmla="*/ 550339 w 620100"/>
              <a:gd name="connsiteY24" fmla="*/ 140349 h 426063"/>
              <a:gd name="connsiteX25" fmla="*/ 550339 w 620100"/>
              <a:gd name="connsiteY25" fmla="*/ 155385 h 426063"/>
              <a:gd name="connsiteX26" fmla="*/ 545171 w 620100"/>
              <a:gd name="connsiteY26" fmla="*/ 157892 h 426063"/>
              <a:gd name="connsiteX27" fmla="*/ 542587 w 620100"/>
              <a:gd name="connsiteY27" fmla="*/ 177942 h 426063"/>
              <a:gd name="connsiteX28" fmla="*/ 532253 w 620100"/>
              <a:gd name="connsiteY28" fmla="*/ 187968 h 426063"/>
              <a:gd name="connsiteX29" fmla="*/ 529669 w 620100"/>
              <a:gd name="connsiteY29" fmla="*/ 208018 h 426063"/>
              <a:gd name="connsiteX30" fmla="*/ 527085 w 620100"/>
              <a:gd name="connsiteY30" fmla="*/ 218041 h 426063"/>
              <a:gd name="connsiteX31" fmla="*/ 519334 w 620100"/>
              <a:gd name="connsiteY31" fmla="*/ 225561 h 426063"/>
              <a:gd name="connsiteX32" fmla="*/ 519334 w 620100"/>
              <a:gd name="connsiteY32" fmla="*/ 243105 h 426063"/>
              <a:gd name="connsiteX33" fmla="*/ 511583 w 620100"/>
              <a:gd name="connsiteY33" fmla="*/ 255638 h 426063"/>
              <a:gd name="connsiteX34" fmla="*/ 514166 w 620100"/>
              <a:gd name="connsiteY34" fmla="*/ 265661 h 426063"/>
              <a:gd name="connsiteX35" fmla="*/ 508999 w 620100"/>
              <a:gd name="connsiteY35" fmla="*/ 273181 h 426063"/>
              <a:gd name="connsiteX36" fmla="*/ 511583 w 620100"/>
              <a:gd name="connsiteY36" fmla="*/ 285711 h 426063"/>
              <a:gd name="connsiteX37" fmla="*/ 506415 w 620100"/>
              <a:gd name="connsiteY37" fmla="*/ 293231 h 426063"/>
              <a:gd name="connsiteX38" fmla="*/ 503831 w 620100"/>
              <a:gd name="connsiteY38" fmla="*/ 295738 h 426063"/>
              <a:gd name="connsiteX39" fmla="*/ 501247 w 620100"/>
              <a:gd name="connsiteY39" fmla="*/ 303254 h 426063"/>
              <a:gd name="connsiteX40" fmla="*/ 496080 w 620100"/>
              <a:gd name="connsiteY40" fmla="*/ 315787 h 426063"/>
              <a:gd name="connsiteX41" fmla="*/ 475410 w 620100"/>
              <a:gd name="connsiteY41" fmla="*/ 333331 h 426063"/>
              <a:gd name="connsiteX42" fmla="*/ 465075 w 620100"/>
              <a:gd name="connsiteY42" fmla="*/ 330824 h 426063"/>
              <a:gd name="connsiteX43" fmla="*/ 457324 w 620100"/>
              <a:gd name="connsiteY43" fmla="*/ 338344 h 426063"/>
              <a:gd name="connsiteX44" fmla="*/ 454740 w 620100"/>
              <a:gd name="connsiteY44" fmla="*/ 343354 h 426063"/>
              <a:gd name="connsiteX45" fmla="*/ 439238 w 620100"/>
              <a:gd name="connsiteY45" fmla="*/ 348367 h 426063"/>
              <a:gd name="connsiteX46" fmla="*/ 434070 w 620100"/>
              <a:gd name="connsiteY46" fmla="*/ 348367 h 426063"/>
              <a:gd name="connsiteX47" fmla="*/ 415984 w 620100"/>
              <a:gd name="connsiteY47" fmla="*/ 348367 h 426063"/>
              <a:gd name="connsiteX48" fmla="*/ 410816 w 620100"/>
              <a:gd name="connsiteY48" fmla="*/ 348367 h 426063"/>
              <a:gd name="connsiteX49" fmla="*/ 395314 w 620100"/>
              <a:gd name="connsiteY49" fmla="*/ 348367 h 426063"/>
              <a:gd name="connsiteX50" fmla="*/ 387563 w 620100"/>
              <a:gd name="connsiteY50" fmla="*/ 345860 h 426063"/>
              <a:gd name="connsiteX51" fmla="*/ 369476 w 620100"/>
              <a:gd name="connsiteY51" fmla="*/ 348367 h 426063"/>
              <a:gd name="connsiteX52" fmla="*/ 359141 w 620100"/>
              <a:gd name="connsiteY52" fmla="*/ 353380 h 426063"/>
              <a:gd name="connsiteX53" fmla="*/ 353974 w 620100"/>
              <a:gd name="connsiteY53" fmla="*/ 350874 h 426063"/>
              <a:gd name="connsiteX54" fmla="*/ 335888 w 620100"/>
              <a:gd name="connsiteY54" fmla="*/ 355887 h 426063"/>
              <a:gd name="connsiteX55" fmla="*/ 335888 w 620100"/>
              <a:gd name="connsiteY55" fmla="*/ 360900 h 426063"/>
              <a:gd name="connsiteX56" fmla="*/ 325553 w 620100"/>
              <a:gd name="connsiteY56" fmla="*/ 370923 h 426063"/>
              <a:gd name="connsiteX57" fmla="*/ 320385 w 620100"/>
              <a:gd name="connsiteY57" fmla="*/ 373430 h 426063"/>
              <a:gd name="connsiteX58" fmla="*/ 317801 w 620100"/>
              <a:gd name="connsiteY58" fmla="*/ 380950 h 426063"/>
              <a:gd name="connsiteX59" fmla="*/ 310050 w 620100"/>
              <a:gd name="connsiteY59" fmla="*/ 380950 h 426063"/>
              <a:gd name="connsiteX60" fmla="*/ 299715 w 620100"/>
              <a:gd name="connsiteY60" fmla="*/ 383457 h 426063"/>
              <a:gd name="connsiteX61" fmla="*/ 297131 w 620100"/>
              <a:gd name="connsiteY61" fmla="*/ 380950 h 426063"/>
              <a:gd name="connsiteX62" fmla="*/ 286796 w 620100"/>
              <a:gd name="connsiteY62" fmla="*/ 395987 h 426063"/>
              <a:gd name="connsiteX63" fmla="*/ 276461 w 620100"/>
              <a:gd name="connsiteY63" fmla="*/ 401000 h 426063"/>
              <a:gd name="connsiteX64" fmla="*/ 271294 w 620100"/>
              <a:gd name="connsiteY64" fmla="*/ 398493 h 426063"/>
              <a:gd name="connsiteX65" fmla="*/ 266126 w 620100"/>
              <a:gd name="connsiteY65" fmla="*/ 411023 h 426063"/>
              <a:gd name="connsiteX66" fmla="*/ 258375 w 620100"/>
              <a:gd name="connsiteY66" fmla="*/ 416036 h 426063"/>
              <a:gd name="connsiteX67" fmla="*/ 242873 w 620100"/>
              <a:gd name="connsiteY67" fmla="*/ 418543 h 426063"/>
              <a:gd name="connsiteX68" fmla="*/ 232538 w 620100"/>
              <a:gd name="connsiteY68" fmla="*/ 418543 h 426063"/>
              <a:gd name="connsiteX69" fmla="*/ 214451 w 620100"/>
              <a:gd name="connsiteY69" fmla="*/ 423556 h 426063"/>
              <a:gd name="connsiteX70" fmla="*/ 206700 w 620100"/>
              <a:gd name="connsiteY70" fmla="*/ 426063 h 426063"/>
              <a:gd name="connsiteX71" fmla="*/ 191198 w 620100"/>
              <a:gd name="connsiteY71" fmla="*/ 423556 h 426063"/>
              <a:gd name="connsiteX72" fmla="*/ 183446 w 620100"/>
              <a:gd name="connsiteY72" fmla="*/ 426063 h 426063"/>
              <a:gd name="connsiteX73" fmla="*/ 165360 w 620100"/>
              <a:gd name="connsiteY73" fmla="*/ 421050 h 426063"/>
              <a:gd name="connsiteX74" fmla="*/ 160193 w 620100"/>
              <a:gd name="connsiteY74" fmla="*/ 413530 h 426063"/>
              <a:gd name="connsiteX75" fmla="*/ 144690 w 620100"/>
              <a:gd name="connsiteY75" fmla="*/ 411023 h 426063"/>
              <a:gd name="connsiteX76" fmla="*/ 142106 w 620100"/>
              <a:gd name="connsiteY76" fmla="*/ 406010 h 426063"/>
              <a:gd name="connsiteX77" fmla="*/ 131771 w 620100"/>
              <a:gd name="connsiteY77" fmla="*/ 406010 h 426063"/>
              <a:gd name="connsiteX78" fmla="*/ 121436 w 620100"/>
              <a:gd name="connsiteY78" fmla="*/ 395987 h 426063"/>
              <a:gd name="connsiteX79" fmla="*/ 108518 w 620100"/>
              <a:gd name="connsiteY79" fmla="*/ 380950 h 426063"/>
              <a:gd name="connsiteX80" fmla="*/ 82680 w 620100"/>
              <a:gd name="connsiteY80" fmla="*/ 373430 h 426063"/>
              <a:gd name="connsiteX81" fmla="*/ 74929 w 620100"/>
              <a:gd name="connsiteY81" fmla="*/ 363403 h 426063"/>
              <a:gd name="connsiteX82" fmla="*/ 67178 w 620100"/>
              <a:gd name="connsiteY82" fmla="*/ 358394 h 426063"/>
              <a:gd name="connsiteX83" fmla="*/ 56843 w 620100"/>
              <a:gd name="connsiteY83" fmla="*/ 350874 h 426063"/>
              <a:gd name="connsiteX84" fmla="*/ 46508 w 620100"/>
              <a:gd name="connsiteY84" fmla="*/ 343354 h 426063"/>
              <a:gd name="connsiteX85" fmla="*/ 41340 w 620100"/>
              <a:gd name="connsiteY85" fmla="*/ 338344 h 426063"/>
              <a:gd name="connsiteX86" fmla="*/ 25838 w 620100"/>
              <a:gd name="connsiteY86" fmla="*/ 318294 h 426063"/>
              <a:gd name="connsiteX87" fmla="*/ 25838 w 620100"/>
              <a:gd name="connsiteY87" fmla="*/ 313281 h 426063"/>
              <a:gd name="connsiteX88" fmla="*/ 18086 w 620100"/>
              <a:gd name="connsiteY88" fmla="*/ 303254 h 426063"/>
              <a:gd name="connsiteX89" fmla="*/ 15503 w 620100"/>
              <a:gd name="connsiteY89" fmla="*/ 293231 h 426063"/>
              <a:gd name="connsiteX90" fmla="*/ 10335 w 620100"/>
              <a:gd name="connsiteY90" fmla="*/ 288218 h 426063"/>
              <a:gd name="connsiteX91" fmla="*/ 0 w 620100"/>
              <a:gd name="connsiteY91" fmla="*/ 293231 h 426063"/>
              <a:gd name="connsiteX92" fmla="*/ 0 w 620100"/>
              <a:gd name="connsiteY92" fmla="*/ 290724 h 426063"/>
              <a:gd name="connsiteX93" fmla="*/ 7751 w 620100"/>
              <a:gd name="connsiteY93" fmla="*/ 273181 h 426063"/>
              <a:gd name="connsiteX94" fmla="*/ 15503 w 620100"/>
              <a:gd name="connsiteY94" fmla="*/ 270674 h 426063"/>
              <a:gd name="connsiteX95" fmla="*/ 23254 w 620100"/>
              <a:gd name="connsiteY95" fmla="*/ 258141 h 426063"/>
              <a:gd name="connsiteX96" fmla="*/ 20670 w 620100"/>
              <a:gd name="connsiteY96" fmla="*/ 243105 h 426063"/>
              <a:gd name="connsiteX97" fmla="*/ 20670 w 620100"/>
              <a:gd name="connsiteY97" fmla="*/ 238091 h 426063"/>
              <a:gd name="connsiteX98" fmla="*/ 12919 w 620100"/>
              <a:gd name="connsiteY98" fmla="*/ 223055 h 426063"/>
              <a:gd name="connsiteX99" fmla="*/ 18086 w 620100"/>
              <a:gd name="connsiteY99" fmla="*/ 220548 h 426063"/>
              <a:gd name="connsiteX100" fmla="*/ 28421 w 620100"/>
              <a:gd name="connsiteY100" fmla="*/ 215535 h 426063"/>
              <a:gd name="connsiteX101" fmla="*/ 43924 w 620100"/>
              <a:gd name="connsiteY101" fmla="*/ 205512 h 426063"/>
              <a:gd name="connsiteX102" fmla="*/ 31005 w 620100"/>
              <a:gd name="connsiteY102" fmla="*/ 185462 h 426063"/>
              <a:gd name="connsiteX103" fmla="*/ 25838 w 620100"/>
              <a:gd name="connsiteY103" fmla="*/ 185462 h 426063"/>
              <a:gd name="connsiteX104" fmla="*/ 10335 w 620100"/>
              <a:gd name="connsiteY104" fmla="*/ 180448 h 426063"/>
              <a:gd name="connsiteX105" fmla="*/ 20670 w 620100"/>
              <a:gd name="connsiteY105" fmla="*/ 172928 h 426063"/>
              <a:gd name="connsiteX106" fmla="*/ 25838 w 620100"/>
              <a:gd name="connsiteY106" fmla="*/ 167919 h 426063"/>
              <a:gd name="connsiteX107" fmla="*/ 46508 w 620100"/>
              <a:gd name="connsiteY107" fmla="*/ 175435 h 426063"/>
              <a:gd name="connsiteX108" fmla="*/ 51675 w 620100"/>
              <a:gd name="connsiteY108" fmla="*/ 175435 h 426063"/>
              <a:gd name="connsiteX109" fmla="*/ 54259 w 620100"/>
              <a:gd name="connsiteY109" fmla="*/ 172928 h 426063"/>
              <a:gd name="connsiteX110" fmla="*/ 69761 w 620100"/>
              <a:gd name="connsiteY110" fmla="*/ 172928 h 426063"/>
              <a:gd name="connsiteX111" fmla="*/ 69761 w 620100"/>
              <a:gd name="connsiteY111" fmla="*/ 160399 h 426063"/>
              <a:gd name="connsiteX112" fmla="*/ 72345 w 620100"/>
              <a:gd name="connsiteY112" fmla="*/ 152879 h 426063"/>
              <a:gd name="connsiteX113" fmla="*/ 72345 w 620100"/>
              <a:gd name="connsiteY113" fmla="*/ 150372 h 426063"/>
              <a:gd name="connsiteX114" fmla="*/ 72345 w 620100"/>
              <a:gd name="connsiteY114" fmla="*/ 145362 h 426063"/>
              <a:gd name="connsiteX115" fmla="*/ 80096 w 620100"/>
              <a:gd name="connsiteY115" fmla="*/ 135335 h 426063"/>
              <a:gd name="connsiteX116" fmla="*/ 80096 w 620100"/>
              <a:gd name="connsiteY116" fmla="*/ 122806 h 426063"/>
              <a:gd name="connsiteX117" fmla="*/ 100766 w 620100"/>
              <a:gd name="connsiteY117" fmla="*/ 125312 h 426063"/>
              <a:gd name="connsiteX118" fmla="*/ 113685 w 620100"/>
              <a:gd name="connsiteY118" fmla="*/ 137842 h 426063"/>
              <a:gd name="connsiteX119" fmla="*/ 131771 w 620100"/>
              <a:gd name="connsiteY119" fmla="*/ 147869 h 426063"/>
              <a:gd name="connsiteX120" fmla="*/ 142106 w 620100"/>
              <a:gd name="connsiteY120" fmla="*/ 152879 h 426063"/>
              <a:gd name="connsiteX121" fmla="*/ 165360 w 620100"/>
              <a:gd name="connsiteY121" fmla="*/ 147869 h 426063"/>
              <a:gd name="connsiteX122" fmla="*/ 209284 w 620100"/>
              <a:gd name="connsiteY122" fmla="*/ 145362 h 426063"/>
              <a:gd name="connsiteX123" fmla="*/ 235121 w 620100"/>
              <a:gd name="connsiteY123" fmla="*/ 140349 h 426063"/>
              <a:gd name="connsiteX124" fmla="*/ 248040 w 620100"/>
              <a:gd name="connsiteY124" fmla="*/ 130322 h 426063"/>
              <a:gd name="connsiteX125" fmla="*/ 232538 w 620100"/>
              <a:gd name="connsiteY125" fmla="*/ 120299 h 426063"/>
              <a:gd name="connsiteX126" fmla="*/ 232538 w 620100"/>
              <a:gd name="connsiteY126" fmla="*/ 115286 h 426063"/>
              <a:gd name="connsiteX127" fmla="*/ 245456 w 620100"/>
              <a:gd name="connsiteY127" fmla="*/ 102756 h 426063"/>
              <a:gd name="connsiteX128" fmla="*/ 268710 w 620100"/>
              <a:gd name="connsiteY128" fmla="*/ 95236 h 426063"/>
              <a:gd name="connsiteX129" fmla="*/ 286796 w 620100"/>
              <a:gd name="connsiteY129" fmla="*/ 92729 h 426063"/>
              <a:gd name="connsiteX130" fmla="*/ 297131 w 620100"/>
              <a:gd name="connsiteY130" fmla="*/ 90223 h 426063"/>
              <a:gd name="connsiteX131" fmla="*/ 302299 w 620100"/>
              <a:gd name="connsiteY131" fmla="*/ 75186 h 426063"/>
              <a:gd name="connsiteX132" fmla="*/ 317801 w 620100"/>
              <a:gd name="connsiteY132" fmla="*/ 72679 h 426063"/>
              <a:gd name="connsiteX133" fmla="*/ 328136 w 620100"/>
              <a:gd name="connsiteY133" fmla="*/ 75186 h 426063"/>
              <a:gd name="connsiteX134" fmla="*/ 343639 w 620100"/>
              <a:gd name="connsiteY134" fmla="*/ 75186 h 426063"/>
              <a:gd name="connsiteX135" fmla="*/ 351390 w 620100"/>
              <a:gd name="connsiteY135" fmla="*/ 65159 h 426063"/>
              <a:gd name="connsiteX136" fmla="*/ 359141 w 620100"/>
              <a:gd name="connsiteY136" fmla="*/ 60150 h 426063"/>
              <a:gd name="connsiteX137" fmla="*/ 369476 w 620100"/>
              <a:gd name="connsiteY137" fmla="*/ 55136 h 426063"/>
              <a:gd name="connsiteX138" fmla="*/ 377228 w 620100"/>
              <a:gd name="connsiteY138" fmla="*/ 40100 h 426063"/>
              <a:gd name="connsiteX139" fmla="*/ 382395 w 620100"/>
              <a:gd name="connsiteY139" fmla="*/ 22553 h 426063"/>
              <a:gd name="connsiteX140" fmla="*/ 384979 w 620100"/>
              <a:gd name="connsiteY140" fmla="*/ 15037 h 426063"/>
              <a:gd name="connsiteX141" fmla="*/ 421151 w 620100"/>
              <a:gd name="connsiteY141" fmla="*/ 5010 h 426063"/>
              <a:gd name="connsiteX142" fmla="*/ 434070 w 620100"/>
              <a:gd name="connsiteY142" fmla="*/ 12530 h 426063"/>
              <a:gd name="connsiteX143" fmla="*/ 452156 w 620100"/>
              <a:gd name="connsiteY143" fmla="*/ 10023 h 426063"/>
              <a:gd name="connsiteX144" fmla="*/ 465075 w 620100"/>
              <a:gd name="connsiteY144" fmla="*/ 0 h 42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20100" h="426063">
                <a:moveTo>
                  <a:pt x="465075" y="0"/>
                </a:moveTo>
                <a:cubicBezTo>
                  <a:pt x="480577" y="2503"/>
                  <a:pt x="480577" y="2503"/>
                  <a:pt x="480577" y="2503"/>
                </a:cubicBezTo>
                <a:cubicBezTo>
                  <a:pt x="501247" y="22553"/>
                  <a:pt x="501247" y="22553"/>
                  <a:pt x="501247" y="22553"/>
                </a:cubicBezTo>
                <a:cubicBezTo>
                  <a:pt x="521917" y="22553"/>
                  <a:pt x="521917" y="22553"/>
                  <a:pt x="521917" y="22553"/>
                </a:cubicBezTo>
                <a:cubicBezTo>
                  <a:pt x="534836" y="15037"/>
                  <a:pt x="534836" y="15037"/>
                  <a:pt x="534836" y="15037"/>
                </a:cubicBezTo>
                <a:cubicBezTo>
                  <a:pt x="547755" y="10023"/>
                  <a:pt x="547755" y="10023"/>
                  <a:pt x="547755" y="10023"/>
                </a:cubicBezTo>
                <a:cubicBezTo>
                  <a:pt x="555506" y="17543"/>
                  <a:pt x="555506" y="17543"/>
                  <a:pt x="555506" y="17543"/>
                </a:cubicBezTo>
                <a:cubicBezTo>
                  <a:pt x="563257" y="27566"/>
                  <a:pt x="563257" y="27566"/>
                  <a:pt x="563257" y="27566"/>
                </a:cubicBezTo>
                <a:cubicBezTo>
                  <a:pt x="576176" y="25060"/>
                  <a:pt x="576176" y="25060"/>
                  <a:pt x="576176" y="25060"/>
                </a:cubicBezTo>
                <a:cubicBezTo>
                  <a:pt x="583927" y="35086"/>
                  <a:pt x="583927" y="35086"/>
                  <a:pt x="583927" y="35086"/>
                </a:cubicBezTo>
                <a:cubicBezTo>
                  <a:pt x="591679" y="42606"/>
                  <a:pt x="591679" y="42606"/>
                  <a:pt x="591679" y="42606"/>
                </a:cubicBezTo>
                <a:cubicBezTo>
                  <a:pt x="604597" y="40100"/>
                  <a:pt x="604597" y="40100"/>
                  <a:pt x="604597" y="40100"/>
                </a:cubicBezTo>
                <a:cubicBezTo>
                  <a:pt x="617516" y="47616"/>
                  <a:pt x="617516" y="47616"/>
                  <a:pt x="617516" y="47616"/>
                </a:cubicBezTo>
                <a:cubicBezTo>
                  <a:pt x="614933" y="57643"/>
                  <a:pt x="614933" y="57643"/>
                  <a:pt x="614933" y="57643"/>
                </a:cubicBezTo>
                <a:cubicBezTo>
                  <a:pt x="620100" y="70173"/>
                  <a:pt x="620100" y="70173"/>
                  <a:pt x="620100" y="70173"/>
                </a:cubicBezTo>
                <a:cubicBezTo>
                  <a:pt x="612349" y="77693"/>
                  <a:pt x="612349" y="77693"/>
                  <a:pt x="612349" y="77693"/>
                </a:cubicBezTo>
                <a:cubicBezTo>
                  <a:pt x="612349" y="77693"/>
                  <a:pt x="609765" y="82706"/>
                  <a:pt x="604597" y="82706"/>
                </a:cubicBezTo>
                <a:cubicBezTo>
                  <a:pt x="602014" y="85213"/>
                  <a:pt x="596846" y="87716"/>
                  <a:pt x="596846" y="87716"/>
                </a:cubicBezTo>
                <a:cubicBezTo>
                  <a:pt x="589095" y="95236"/>
                  <a:pt x="589095" y="95236"/>
                  <a:pt x="589095" y="95236"/>
                </a:cubicBezTo>
                <a:cubicBezTo>
                  <a:pt x="578760" y="97743"/>
                  <a:pt x="578760" y="97743"/>
                  <a:pt x="578760" y="97743"/>
                </a:cubicBezTo>
                <a:cubicBezTo>
                  <a:pt x="571009" y="100249"/>
                  <a:pt x="571009" y="100249"/>
                  <a:pt x="571009" y="100249"/>
                </a:cubicBezTo>
                <a:cubicBezTo>
                  <a:pt x="565841" y="105263"/>
                  <a:pt x="565841" y="105263"/>
                  <a:pt x="565841" y="105263"/>
                </a:cubicBezTo>
                <a:cubicBezTo>
                  <a:pt x="560674" y="120299"/>
                  <a:pt x="560674" y="120299"/>
                  <a:pt x="560674" y="120299"/>
                </a:cubicBezTo>
                <a:cubicBezTo>
                  <a:pt x="552923" y="127819"/>
                  <a:pt x="552923" y="127819"/>
                  <a:pt x="552923" y="127819"/>
                </a:cubicBezTo>
                <a:cubicBezTo>
                  <a:pt x="550339" y="140349"/>
                  <a:pt x="550339" y="140349"/>
                  <a:pt x="550339" y="140349"/>
                </a:cubicBezTo>
                <a:cubicBezTo>
                  <a:pt x="550339" y="140349"/>
                  <a:pt x="555506" y="152879"/>
                  <a:pt x="550339" y="155385"/>
                </a:cubicBezTo>
                <a:cubicBezTo>
                  <a:pt x="547755" y="155385"/>
                  <a:pt x="545171" y="157892"/>
                  <a:pt x="545171" y="157892"/>
                </a:cubicBezTo>
                <a:cubicBezTo>
                  <a:pt x="542587" y="177942"/>
                  <a:pt x="542587" y="177942"/>
                  <a:pt x="542587" y="177942"/>
                </a:cubicBezTo>
                <a:cubicBezTo>
                  <a:pt x="532253" y="187968"/>
                  <a:pt x="532253" y="187968"/>
                  <a:pt x="532253" y="187968"/>
                </a:cubicBezTo>
                <a:cubicBezTo>
                  <a:pt x="529669" y="208018"/>
                  <a:pt x="529669" y="208018"/>
                  <a:pt x="529669" y="208018"/>
                </a:cubicBezTo>
                <a:cubicBezTo>
                  <a:pt x="529669" y="208018"/>
                  <a:pt x="534836" y="218041"/>
                  <a:pt x="527085" y="218041"/>
                </a:cubicBezTo>
                <a:cubicBezTo>
                  <a:pt x="521917" y="220548"/>
                  <a:pt x="519334" y="225561"/>
                  <a:pt x="519334" y="225561"/>
                </a:cubicBezTo>
                <a:cubicBezTo>
                  <a:pt x="519334" y="243105"/>
                  <a:pt x="519334" y="243105"/>
                  <a:pt x="519334" y="243105"/>
                </a:cubicBezTo>
                <a:cubicBezTo>
                  <a:pt x="511583" y="255638"/>
                  <a:pt x="511583" y="255638"/>
                  <a:pt x="511583" y="255638"/>
                </a:cubicBezTo>
                <a:cubicBezTo>
                  <a:pt x="514166" y="265661"/>
                  <a:pt x="514166" y="265661"/>
                  <a:pt x="514166" y="265661"/>
                </a:cubicBezTo>
                <a:cubicBezTo>
                  <a:pt x="508999" y="273181"/>
                  <a:pt x="508999" y="273181"/>
                  <a:pt x="508999" y="273181"/>
                </a:cubicBezTo>
                <a:cubicBezTo>
                  <a:pt x="511583" y="285711"/>
                  <a:pt x="511583" y="285711"/>
                  <a:pt x="511583" y="285711"/>
                </a:cubicBezTo>
                <a:cubicBezTo>
                  <a:pt x="506415" y="293231"/>
                  <a:pt x="506415" y="293231"/>
                  <a:pt x="506415" y="293231"/>
                </a:cubicBezTo>
                <a:cubicBezTo>
                  <a:pt x="503831" y="295738"/>
                  <a:pt x="503831" y="295738"/>
                  <a:pt x="503831" y="295738"/>
                </a:cubicBezTo>
                <a:cubicBezTo>
                  <a:pt x="501247" y="303254"/>
                  <a:pt x="501247" y="303254"/>
                  <a:pt x="501247" y="303254"/>
                </a:cubicBezTo>
                <a:cubicBezTo>
                  <a:pt x="496080" y="315787"/>
                  <a:pt x="496080" y="315787"/>
                  <a:pt x="496080" y="315787"/>
                </a:cubicBezTo>
                <a:cubicBezTo>
                  <a:pt x="475410" y="333331"/>
                  <a:pt x="475410" y="333331"/>
                  <a:pt x="475410" y="333331"/>
                </a:cubicBezTo>
                <a:cubicBezTo>
                  <a:pt x="465075" y="330824"/>
                  <a:pt x="465075" y="330824"/>
                  <a:pt x="465075" y="330824"/>
                </a:cubicBezTo>
                <a:cubicBezTo>
                  <a:pt x="457324" y="338344"/>
                  <a:pt x="457324" y="338344"/>
                  <a:pt x="457324" y="338344"/>
                </a:cubicBezTo>
                <a:cubicBezTo>
                  <a:pt x="457324" y="338344"/>
                  <a:pt x="459908" y="338344"/>
                  <a:pt x="454740" y="343354"/>
                </a:cubicBezTo>
                <a:cubicBezTo>
                  <a:pt x="449573" y="345860"/>
                  <a:pt x="439238" y="348367"/>
                  <a:pt x="439238" y="348367"/>
                </a:cubicBezTo>
                <a:cubicBezTo>
                  <a:pt x="434070" y="348367"/>
                  <a:pt x="434070" y="348367"/>
                  <a:pt x="434070" y="348367"/>
                </a:cubicBezTo>
                <a:cubicBezTo>
                  <a:pt x="415984" y="348367"/>
                  <a:pt x="415984" y="348367"/>
                  <a:pt x="415984" y="348367"/>
                </a:cubicBezTo>
                <a:cubicBezTo>
                  <a:pt x="415984" y="348367"/>
                  <a:pt x="413400" y="345860"/>
                  <a:pt x="410816" y="348367"/>
                </a:cubicBezTo>
                <a:cubicBezTo>
                  <a:pt x="408233" y="348367"/>
                  <a:pt x="395314" y="348367"/>
                  <a:pt x="395314" y="348367"/>
                </a:cubicBezTo>
                <a:cubicBezTo>
                  <a:pt x="395314" y="348367"/>
                  <a:pt x="390146" y="345860"/>
                  <a:pt x="387563" y="345860"/>
                </a:cubicBezTo>
                <a:cubicBezTo>
                  <a:pt x="384979" y="345860"/>
                  <a:pt x="369476" y="348367"/>
                  <a:pt x="369476" y="348367"/>
                </a:cubicBezTo>
                <a:cubicBezTo>
                  <a:pt x="359141" y="353380"/>
                  <a:pt x="359141" y="353380"/>
                  <a:pt x="359141" y="353380"/>
                </a:cubicBezTo>
                <a:cubicBezTo>
                  <a:pt x="359141" y="353380"/>
                  <a:pt x="356558" y="348367"/>
                  <a:pt x="353974" y="350874"/>
                </a:cubicBezTo>
                <a:cubicBezTo>
                  <a:pt x="348806" y="350874"/>
                  <a:pt x="335888" y="355887"/>
                  <a:pt x="335888" y="355887"/>
                </a:cubicBezTo>
                <a:cubicBezTo>
                  <a:pt x="335888" y="355887"/>
                  <a:pt x="341055" y="360900"/>
                  <a:pt x="335888" y="360900"/>
                </a:cubicBezTo>
                <a:cubicBezTo>
                  <a:pt x="333304" y="360900"/>
                  <a:pt x="325553" y="370923"/>
                  <a:pt x="325553" y="370923"/>
                </a:cubicBezTo>
                <a:cubicBezTo>
                  <a:pt x="320385" y="373430"/>
                  <a:pt x="320385" y="373430"/>
                  <a:pt x="320385" y="373430"/>
                </a:cubicBezTo>
                <a:cubicBezTo>
                  <a:pt x="317801" y="380950"/>
                  <a:pt x="317801" y="380950"/>
                  <a:pt x="317801" y="380950"/>
                </a:cubicBezTo>
                <a:cubicBezTo>
                  <a:pt x="317801" y="380950"/>
                  <a:pt x="315218" y="380950"/>
                  <a:pt x="310050" y="380950"/>
                </a:cubicBezTo>
                <a:cubicBezTo>
                  <a:pt x="307466" y="380950"/>
                  <a:pt x="299715" y="383457"/>
                  <a:pt x="299715" y="383457"/>
                </a:cubicBezTo>
                <a:cubicBezTo>
                  <a:pt x="297131" y="380950"/>
                  <a:pt x="297131" y="380950"/>
                  <a:pt x="297131" y="380950"/>
                </a:cubicBezTo>
                <a:cubicBezTo>
                  <a:pt x="286796" y="395987"/>
                  <a:pt x="286796" y="395987"/>
                  <a:pt x="286796" y="395987"/>
                </a:cubicBezTo>
                <a:cubicBezTo>
                  <a:pt x="276461" y="401000"/>
                  <a:pt x="276461" y="401000"/>
                  <a:pt x="276461" y="401000"/>
                </a:cubicBezTo>
                <a:cubicBezTo>
                  <a:pt x="271294" y="398493"/>
                  <a:pt x="271294" y="398493"/>
                  <a:pt x="271294" y="398493"/>
                </a:cubicBezTo>
                <a:cubicBezTo>
                  <a:pt x="266126" y="411023"/>
                  <a:pt x="266126" y="411023"/>
                  <a:pt x="266126" y="411023"/>
                </a:cubicBezTo>
                <a:cubicBezTo>
                  <a:pt x="266126" y="411023"/>
                  <a:pt x="258375" y="413530"/>
                  <a:pt x="258375" y="416036"/>
                </a:cubicBezTo>
                <a:cubicBezTo>
                  <a:pt x="255791" y="418543"/>
                  <a:pt x="242873" y="418543"/>
                  <a:pt x="242873" y="418543"/>
                </a:cubicBezTo>
                <a:cubicBezTo>
                  <a:pt x="232538" y="418543"/>
                  <a:pt x="232538" y="418543"/>
                  <a:pt x="232538" y="418543"/>
                </a:cubicBezTo>
                <a:cubicBezTo>
                  <a:pt x="214451" y="423556"/>
                  <a:pt x="214451" y="423556"/>
                  <a:pt x="214451" y="423556"/>
                </a:cubicBezTo>
                <a:cubicBezTo>
                  <a:pt x="214451" y="423556"/>
                  <a:pt x="209284" y="426063"/>
                  <a:pt x="206700" y="426063"/>
                </a:cubicBezTo>
                <a:cubicBezTo>
                  <a:pt x="204116" y="426063"/>
                  <a:pt x="191198" y="423556"/>
                  <a:pt x="191198" y="423556"/>
                </a:cubicBezTo>
                <a:cubicBezTo>
                  <a:pt x="183446" y="426063"/>
                  <a:pt x="183446" y="426063"/>
                  <a:pt x="183446" y="426063"/>
                </a:cubicBezTo>
                <a:cubicBezTo>
                  <a:pt x="165360" y="421050"/>
                  <a:pt x="165360" y="421050"/>
                  <a:pt x="165360" y="421050"/>
                </a:cubicBezTo>
                <a:cubicBezTo>
                  <a:pt x="160193" y="413530"/>
                  <a:pt x="160193" y="413530"/>
                  <a:pt x="160193" y="413530"/>
                </a:cubicBezTo>
                <a:cubicBezTo>
                  <a:pt x="144690" y="411023"/>
                  <a:pt x="144690" y="411023"/>
                  <a:pt x="144690" y="411023"/>
                </a:cubicBezTo>
                <a:cubicBezTo>
                  <a:pt x="142106" y="406010"/>
                  <a:pt x="142106" y="406010"/>
                  <a:pt x="142106" y="406010"/>
                </a:cubicBezTo>
                <a:cubicBezTo>
                  <a:pt x="131771" y="406010"/>
                  <a:pt x="131771" y="406010"/>
                  <a:pt x="131771" y="406010"/>
                </a:cubicBezTo>
                <a:cubicBezTo>
                  <a:pt x="121436" y="395987"/>
                  <a:pt x="121436" y="395987"/>
                  <a:pt x="121436" y="395987"/>
                </a:cubicBezTo>
                <a:cubicBezTo>
                  <a:pt x="108518" y="380950"/>
                  <a:pt x="108518" y="380950"/>
                  <a:pt x="108518" y="380950"/>
                </a:cubicBezTo>
                <a:cubicBezTo>
                  <a:pt x="82680" y="373430"/>
                  <a:pt x="82680" y="373430"/>
                  <a:pt x="82680" y="373430"/>
                </a:cubicBezTo>
                <a:cubicBezTo>
                  <a:pt x="74929" y="363403"/>
                  <a:pt x="74929" y="363403"/>
                  <a:pt x="74929" y="363403"/>
                </a:cubicBezTo>
                <a:cubicBezTo>
                  <a:pt x="67178" y="358394"/>
                  <a:pt x="67178" y="358394"/>
                  <a:pt x="67178" y="358394"/>
                </a:cubicBezTo>
                <a:cubicBezTo>
                  <a:pt x="56843" y="350874"/>
                  <a:pt x="56843" y="350874"/>
                  <a:pt x="56843" y="350874"/>
                </a:cubicBezTo>
                <a:cubicBezTo>
                  <a:pt x="46508" y="343354"/>
                  <a:pt x="46508" y="343354"/>
                  <a:pt x="46508" y="343354"/>
                </a:cubicBezTo>
                <a:cubicBezTo>
                  <a:pt x="41340" y="338344"/>
                  <a:pt x="41340" y="338344"/>
                  <a:pt x="41340" y="338344"/>
                </a:cubicBezTo>
                <a:cubicBezTo>
                  <a:pt x="25838" y="318294"/>
                  <a:pt x="25838" y="318294"/>
                  <a:pt x="25838" y="318294"/>
                </a:cubicBezTo>
                <a:cubicBezTo>
                  <a:pt x="25838" y="313281"/>
                  <a:pt x="25838" y="313281"/>
                  <a:pt x="25838" y="313281"/>
                </a:cubicBezTo>
                <a:cubicBezTo>
                  <a:pt x="18086" y="303254"/>
                  <a:pt x="18086" y="303254"/>
                  <a:pt x="18086" y="303254"/>
                </a:cubicBezTo>
                <a:cubicBezTo>
                  <a:pt x="15503" y="293231"/>
                  <a:pt x="15503" y="293231"/>
                  <a:pt x="15503" y="293231"/>
                </a:cubicBezTo>
                <a:cubicBezTo>
                  <a:pt x="10335" y="288218"/>
                  <a:pt x="10335" y="288218"/>
                  <a:pt x="10335" y="288218"/>
                </a:cubicBezTo>
                <a:cubicBezTo>
                  <a:pt x="0" y="293231"/>
                  <a:pt x="0" y="293231"/>
                  <a:pt x="0" y="293231"/>
                </a:cubicBezTo>
                <a:cubicBezTo>
                  <a:pt x="0" y="290724"/>
                  <a:pt x="0" y="290724"/>
                  <a:pt x="0" y="290724"/>
                </a:cubicBezTo>
                <a:cubicBezTo>
                  <a:pt x="7751" y="273181"/>
                  <a:pt x="7751" y="273181"/>
                  <a:pt x="7751" y="273181"/>
                </a:cubicBezTo>
                <a:cubicBezTo>
                  <a:pt x="15503" y="270674"/>
                  <a:pt x="15503" y="270674"/>
                  <a:pt x="15503" y="270674"/>
                </a:cubicBezTo>
                <a:cubicBezTo>
                  <a:pt x="23254" y="258141"/>
                  <a:pt x="23254" y="258141"/>
                  <a:pt x="23254" y="258141"/>
                </a:cubicBezTo>
                <a:cubicBezTo>
                  <a:pt x="20670" y="243105"/>
                  <a:pt x="20670" y="243105"/>
                  <a:pt x="20670" y="243105"/>
                </a:cubicBezTo>
                <a:cubicBezTo>
                  <a:pt x="20670" y="238091"/>
                  <a:pt x="20670" y="238091"/>
                  <a:pt x="20670" y="238091"/>
                </a:cubicBezTo>
                <a:cubicBezTo>
                  <a:pt x="12919" y="223055"/>
                  <a:pt x="12919" y="223055"/>
                  <a:pt x="12919" y="223055"/>
                </a:cubicBezTo>
                <a:cubicBezTo>
                  <a:pt x="12919" y="223055"/>
                  <a:pt x="15503" y="220548"/>
                  <a:pt x="18086" y="220548"/>
                </a:cubicBezTo>
                <a:cubicBezTo>
                  <a:pt x="20670" y="220548"/>
                  <a:pt x="28421" y="215535"/>
                  <a:pt x="28421" y="215535"/>
                </a:cubicBezTo>
                <a:cubicBezTo>
                  <a:pt x="43924" y="205512"/>
                  <a:pt x="43924" y="205512"/>
                  <a:pt x="43924" y="205512"/>
                </a:cubicBezTo>
                <a:cubicBezTo>
                  <a:pt x="31005" y="185462"/>
                  <a:pt x="31005" y="185462"/>
                  <a:pt x="31005" y="185462"/>
                </a:cubicBezTo>
                <a:cubicBezTo>
                  <a:pt x="25838" y="185462"/>
                  <a:pt x="25838" y="185462"/>
                  <a:pt x="25838" y="185462"/>
                </a:cubicBezTo>
                <a:cubicBezTo>
                  <a:pt x="10335" y="180448"/>
                  <a:pt x="10335" y="180448"/>
                  <a:pt x="10335" y="180448"/>
                </a:cubicBezTo>
                <a:cubicBezTo>
                  <a:pt x="20670" y="172928"/>
                  <a:pt x="20670" y="172928"/>
                  <a:pt x="20670" y="172928"/>
                </a:cubicBezTo>
                <a:cubicBezTo>
                  <a:pt x="25838" y="167919"/>
                  <a:pt x="25838" y="167919"/>
                  <a:pt x="25838" y="167919"/>
                </a:cubicBezTo>
                <a:cubicBezTo>
                  <a:pt x="46508" y="175435"/>
                  <a:pt x="46508" y="175435"/>
                  <a:pt x="46508" y="175435"/>
                </a:cubicBezTo>
                <a:cubicBezTo>
                  <a:pt x="46508" y="175435"/>
                  <a:pt x="54259" y="177942"/>
                  <a:pt x="51675" y="175435"/>
                </a:cubicBezTo>
                <a:cubicBezTo>
                  <a:pt x="51675" y="167919"/>
                  <a:pt x="54259" y="172928"/>
                  <a:pt x="54259" y="172928"/>
                </a:cubicBezTo>
                <a:cubicBezTo>
                  <a:pt x="56843" y="177942"/>
                  <a:pt x="64594" y="172928"/>
                  <a:pt x="69761" y="172928"/>
                </a:cubicBezTo>
                <a:cubicBezTo>
                  <a:pt x="77513" y="170425"/>
                  <a:pt x="72345" y="165412"/>
                  <a:pt x="69761" y="160399"/>
                </a:cubicBezTo>
                <a:cubicBezTo>
                  <a:pt x="69761" y="157892"/>
                  <a:pt x="69761" y="155385"/>
                  <a:pt x="72345" y="152879"/>
                </a:cubicBezTo>
                <a:cubicBezTo>
                  <a:pt x="72345" y="150372"/>
                  <a:pt x="72345" y="150372"/>
                  <a:pt x="72345" y="150372"/>
                </a:cubicBezTo>
                <a:cubicBezTo>
                  <a:pt x="72345" y="145362"/>
                  <a:pt x="72345" y="145362"/>
                  <a:pt x="72345" y="145362"/>
                </a:cubicBezTo>
                <a:cubicBezTo>
                  <a:pt x="80096" y="135335"/>
                  <a:pt x="80096" y="135335"/>
                  <a:pt x="80096" y="135335"/>
                </a:cubicBezTo>
                <a:cubicBezTo>
                  <a:pt x="80096" y="122806"/>
                  <a:pt x="80096" y="122806"/>
                  <a:pt x="80096" y="122806"/>
                </a:cubicBezTo>
                <a:cubicBezTo>
                  <a:pt x="100766" y="125312"/>
                  <a:pt x="100766" y="125312"/>
                  <a:pt x="100766" y="125312"/>
                </a:cubicBezTo>
                <a:cubicBezTo>
                  <a:pt x="113685" y="137842"/>
                  <a:pt x="113685" y="137842"/>
                  <a:pt x="113685" y="137842"/>
                </a:cubicBezTo>
                <a:cubicBezTo>
                  <a:pt x="131771" y="147869"/>
                  <a:pt x="131771" y="147869"/>
                  <a:pt x="131771" y="147869"/>
                </a:cubicBezTo>
                <a:cubicBezTo>
                  <a:pt x="142106" y="152879"/>
                  <a:pt x="142106" y="152879"/>
                  <a:pt x="142106" y="152879"/>
                </a:cubicBezTo>
                <a:cubicBezTo>
                  <a:pt x="165360" y="147869"/>
                  <a:pt x="165360" y="147869"/>
                  <a:pt x="165360" y="147869"/>
                </a:cubicBezTo>
                <a:cubicBezTo>
                  <a:pt x="209284" y="145362"/>
                  <a:pt x="209284" y="145362"/>
                  <a:pt x="209284" y="145362"/>
                </a:cubicBezTo>
                <a:cubicBezTo>
                  <a:pt x="209284" y="145362"/>
                  <a:pt x="232538" y="142856"/>
                  <a:pt x="235121" y="140349"/>
                </a:cubicBezTo>
                <a:cubicBezTo>
                  <a:pt x="237705" y="137842"/>
                  <a:pt x="253208" y="135335"/>
                  <a:pt x="248040" y="130322"/>
                </a:cubicBezTo>
                <a:cubicBezTo>
                  <a:pt x="242873" y="127819"/>
                  <a:pt x="232538" y="120299"/>
                  <a:pt x="232538" y="120299"/>
                </a:cubicBezTo>
                <a:cubicBezTo>
                  <a:pt x="232538" y="115286"/>
                  <a:pt x="232538" y="115286"/>
                  <a:pt x="232538" y="115286"/>
                </a:cubicBezTo>
                <a:cubicBezTo>
                  <a:pt x="245456" y="102756"/>
                  <a:pt x="245456" y="102756"/>
                  <a:pt x="245456" y="102756"/>
                </a:cubicBezTo>
                <a:cubicBezTo>
                  <a:pt x="268710" y="95236"/>
                  <a:pt x="268710" y="95236"/>
                  <a:pt x="268710" y="95236"/>
                </a:cubicBezTo>
                <a:cubicBezTo>
                  <a:pt x="286796" y="92729"/>
                  <a:pt x="286796" y="92729"/>
                  <a:pt x="286796" y="92729"/>
                </a:cubicBezTo>
                <a:cubicBezTo>
                  <a:pt x="297131" y="90223"/>
                  <a:pt x="297131" y="90223"/>
                  <a:pt x="297131" y="90223"/>
                </a:cubicBezTo>
                <a:cubicBezTo>
                  <a:pt x="302299" y="75186"/>
                  <a:pt x="302299" y="75186"/>
                  <a:pt x="302299" y="75186"/>
                </a:cubicBezTo>
                <a:cubicBezTo>
                  <a:pt x="317801" y="72679"/>
                  <a:pt x="317801" y="72679"/>
                  <a:pt x="317801" y="72679"/>
                </a:cubicBezTo>
                <a:cubicBezTo>
                  <a:pt x="328136" y="75186"/>
                  <a:pt x="328136" y="75186"/>
                  <a:pt x="328136" y="75186"/>
                </a:cubicBezTo>
                <a:cubicBezTo>
                  <a:pt x="343639" y="75186"/>
                  <a:pt x="343639" y="75186"/>
                  <a:pt x="343639" y="75186"/>
                </a:cubicBezTo>
                <a:cubicBezTo>
                  <a:pt x="351390" y="65159"/>
                  <a:pt x="351390" y="65159"/>
                  <a:pt x="351390" y="65159"/>
                </a:cubicBezTo>
                <a:cubicBezTo>
                  <a:pt x="359141" y="60150"/>
                  <a:pt x="359141" y="60150"/>
                  <a:pt x="359141" y="60150"/>
                </a:cubicBezTo>
                <a:cubicBezTo>
                  <a:pt x="369476" y="55136"/>
                  <a:pt x="369476" y="55136"/>
                  <a:pt x="369476" y="55136"/>
                </a:cubicBezTo>
                <a:cubicBezTo>
                  <a:pt x="377228" y="40100"/>
                  <a:pt x="377228" y="40100"/>
                  <a:pt x="377228" y="40100"/>
                </a:cubicBezTo>
                <a:cubicBezTo>
                  <a:pt x="382395" y="22553"/>
                  <a:pt x="382395" y="22553"/>
                  <a:pt x="382395" y="22553"/>
                </a:cubicBezTo>
                <a:cubicBezTo>
                  <a:pt x="384979" y="15037"/>
                  <a:pt x="384979" y="15037"/>
                  <a:pt x="384979" y="15037"/>
                </a:cubicBezTo>
                <a:cubicBezTo>
                  <a:pt x="421151" y="5010"/>
                  <a:pt x="421151" y="5010"/>
                  <a:pt x="421151" y="5010"/>
                </a:cubicBezTo>
                <a:cubicBezTo>
                  <a:pt x="434070" y="12530"/>
                  <a:pt x="434070" y="12530"/>
                  <a:pt x="434070" y="12530"/>
                </a:cubicBezTo>
                <a:cubicBezTo>
                  <a:pt x="452156" y="10023"/>
                  <a:pt x="452156" y="10023"/>
                  <a:pt x="452156" y="10023"/>
                </a:cubicBezTo>
                <a:cubicBezTo>
                  <a:pt x="465075" y="0"/>
                  <a:pt x="465075" y="0"/>
                  <a:pt x="46507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66" name="Text Placeholder 3765">
            <a:extLst>
              <a:ext uri="{FF2B5EF4-FFF2-40B4-BE49-F238E27FC236}">
                <a16:creationId xmlns:a16="http://schemas.microsoft.com/office/drawing/2014/main" id="{FE40EDE3-380F-ABBB-58C1-538FB942A1E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54546" y="2741177"/>
            <a:ext cx="1580043" cy="1065098"/>
          </a:xfrm>
          <a:custGeom>
            <a:avLst/>
            <a:gdLst>
              <a:gd name="connsiteX0" fmla="*/ 857758 w 1580043"/>
              <a:gd name="connsiteY0" fmla="*/ 727 h 1065098"/>
              <a:gd name="connsiteX1" fmla="*/ 875856 w 1580043"/>
              <a:gd name="connsiteY1" fmla="*/ 13248 h 1065098"/>
              <a:gd name="connsiteX2" fmla="*/ 886180 w 1580043"/>
              <a:gd name="connsiteY2" fmla="*/ 23265 h 1065098"/>
              <a:gd name="connsiteX3" fmla="*/ 893940 w 1580043"/>
              <a:gd name="connsiteY3" fmla="*/ 38289 h 1065098"/>
              <a:gd name="connsiteX4" fmla="*/ 922349 w 1580043"/>
              <a:gd name="connsiteY4" fmla="*/ 50810 h 1065098"/>
              <a:gd name="connsiteX5" fmla="*/ 932687 w 1580043"/>
              <a:gd name="connsiteY5" fmla="*/ 60826 h 1065098"/>
              <a:gd name="connsiteX6" fmla="*/ 932687 w 1580043"/>
              <a:gd name="connsiteY6" fmla="*/ 65835 h 1065098"/>
              <a:gd name="connsiteX7" fmla="*/ 914603 w 1580043"/>
              <a:gd name="connsiteY7" fmla="*/ 78364 h 1065098"/>
              <a:gd name="connsiteX8" fmla="*/ 930109 w 1580043"/>
              <a:gd name="connsiteY8" fmla="*/ 93389 h 1065098"/>
              <a:gd name="connsiteX9" fmla="*/ 932687 w 1580043"/>
              <a:gd name="connsiteY9" fmla="*/ 108414 h 1065098"/>
              <a:gd name="connsiteX10" fmla="*/ 945603 w 1580043"/>
              <a:gd name="connsiteY10" fmla="*/ 113422 h 1065098"/>
              <a:gd name="connsiteX11" fmla="*/ 943025 w 1580043"/>
              <a:gd name="connsiteY11" fmla="*/ 133455 h 1065098"/>
              <a:gd name="connsiteX12" fmla="*/ 955941 w 1580043"/>
              <a:gd name="connsiteY12" fmla="*/ 125943 h 1065098"/>
              <a:gd name="connsiteX13" fmla="*/ 976616 w 1580043"/>
              <a:gd name="connsiteY13" fmla="*/ 120934 h 1065098"/>
              <a:gd name="connsiteX14" fmla="*/ 997278 w 1580043"/>
              <a:gd name="connsiteY14" fmla="*/ 123439 h 1065098"/>
              <a:gd name="connsiteX15" fmla="*/ 1010194 w 1580043"/>
              <a:gd name="connsiteY15" fmla="*/ 108414 h 1065098"/>
              <a:gd name="connsiteX16" fmla="*/ 1030870 w 1580043"/>
              <a:gd name="connsiteY16" fmla="*/ 123439 h 1065098"/>
              <a:gd name="connsiteX17" fmla="*/ 1036039 w 1580043"/>
              <a:gd name="connsiteY17" fmla="*/ 148480 h 1065098"/>
              <a:gd name="connsiteX18" fmla="*/ 1064461 w 1580043"/>
              <a:gd name="connsiteY18" fmla="*/ 173530 h 1065098"/>
              <a:gd name="connsiteX19" fmla="*/ 1067039 w 1580043"/>
              <a:gd name="connsiteY19" fmla="*/ 191059 h 1065098"/>
              <a:gd name="connsiteX20" fmla="*/ 1082545 w 1580043"/>
              <a:gd name="connsiteY20" fmla="*/ 201076 h 1065098"/>
              <a:gd name="connsiteX21" fmla="*/ 1095461 w 1580043"/>
              <a:gd name="connsiteY21" fmla="*/ 211092 h 1065098"/>
              <a:gd name="connsiteX22" fmla="*/ 1100630 w 1580043"/>
              <a:gd name="connsiteY22" fmla="*/ 201076 h 1065098"/>
              <a:gd name="connsiteX23" fmla="*/ 1126461 w 1580043"/>
              <a:gd name="connsiteY23" fmla="*/ 188555 h 1065098"/>
              <a:gd name="connsiteX24" fmla="*/ 1134221 w 1580043"/>
              <a:gd name="connsiteY24" fmla="*/ 191059 h 1065098"/>
              <a:gd name="connsiteX25" fmla="*/ 1147137 w 1580043"/>
              <a:gd name="connsiteY25" fmla="*/ 198571 h 1065098"/>
              <a:gd name="connsiteX26" fmla="*/ 1157474 w 1580043"/>
              <a:gd name="connsiteY26" fmla="*/ 203580 h 1065098"/>
              <a:gd name="connsiteX27" fmla="*/ 1162630 w 1580043"/>
              <a:gd name="connsiteY27" fmla="*/ 196067 h 1065098"/>
              <a:gd name="connsiteX28" fmla="*/ 1167799 w 1580043"/>
              <a:gd name="connsiteY28" fmla="*/ 193563 h 1065098"/>
              <a:gd name="connsiteX29" fmla="*/ 1180715 w 1580043"/>
              <a:gd name="connsiteY29" fmla="*/ 198571 h 1065098"/>
              <a:gd name="connsiteX30" fmla="*/ 1193643 w 1580043"/>
              <a:gd name="connsiteY30" fmla="*/ 191059 h 1065098"/>
              <a:gd name="connsiteX31" fmla="*/ 1201390 w 1580043"/>
              <a:gd name="connsiteY31" fmla="*/ 176034 h 1065098"/>
              <a:gd name="connsiteX32" fmla="*/ 1219475 w 1580043"/>
              <a:gd name="connsiteY32" fmla="*/ 171026 h 1065098"/>
              <a:gd name="connsiteX33" fmla="*/ 1229812 w 1580043"/>
              <a:gd name="connsiteY33" fmla="*/ 148480 h 1065098"/>
              <a:gd name="connsiteX34" fmla="*/ 1245306 w 1580043"/>
              <a:gd name="connsiteY34" fmla="*/ 155992 h 1065098"/>
              <a:gd name="connsiteX35" fmla="*/ 1260813 w 1580043"/>
              <a:gd name="connsiteY35" fmla="*/ 161009 h 1065098"/>
              <a:gd name="connsiteX36" fmla="*/ 1278897 w 1580043"/>
              <a:gd name="connsiteY36" fmla="*/ 178538 h 1065098"/>
              <a:gd name="connsiteX37" fmla="*/ 1291813 w 1580043"/>
              <a:gd name="connsiteY37" fmla="*/ 181043 h 1065098"/>
              <a:gd name="connsiteX38" fmla="*/ 1307319 w 1580043"/>
              <a:gd name="connsiteY38" fmla="*/ 191059 h 1065098"/>
              <a:gd name="connsiteX39" fmla="*/ 1320235 w 1580043"/>
              <a:gd name="connsiteY39" fmla="*/ 183547 h 1065098"/>
              <a:gd name="connsiteX40" fmla="*/ 1317657 w 1580043"/>
              <a:gd name="connsiteY40" fmla="*/ 171026 h 1065098"/>
              <a:gd name="connsiteX41" fmla="*/ 1322826 w 1580043"/>
              <a:gd name="connsiteY41" fmla="*/ 163514 h 1065098"/>
              <a:gd name="connsiteX42" fmla="*/ 1338319 w 1580043"/>
              <a:gd name="connsiteY42" fmla="*/ 171026 h 1065098"/>
              <a:gd name="connsiteX43" fmla="*/ 1356404 w 1580043"/>
              <a:gd name="connsiteY43" fmla="*/ 168522 h 1065098"/>
              <a:gd name="connsiteX44" fmla="*/ 1377079 w 1580043"/>
              <a:gd name="connsiteY44" fmla="*/ 166018 h 1065098"/>
              <a:gd name="connsiteX45" fmla="*/ 1397742 w 1580043"/>
              <a:gd name="connsiteY45" fmla="*/ 171026 h 1065098"/>
              <a:gd name="connsiteX46" fmla="*/ 1408080 w 1580043"/>
              <a:gd name="connsiteY46" fmla="*/ 158496 h 1065098"/>
              <a:gd name="connsiteX47" fmla="*/ 1428755 w 1580043"/>
              <a:gd name="connsiteY47" fmla="*/ 168522 h 1065098"/>
              <a:gd name="connsiteX48" fmla="*/ 1433924 w 1580043"/>
              <a:gd name="connsiteY48" fmla="*/ 163514 h 1065098"/>
              <a:gd name="connsiteX49" fmla="*/ 1454586 w 1580043"/>
              <a:gd name="connsiteY49" fmla="*/ 168522 h 1065098"/>
              <a:gd name="connsiteX50" fmla="*/ 1464924 w 1580043"/>
              <a:gd name="connsiteY50" fmla="*/ 176034 h 1065098"/>
              <a:gd name="connsiteX51" fmla="*/ 1483009 w 1580043"/>
              <a:gd name="connsiteY51" fmla="*/ 176034 h 1065098"/>
              <a:gd name="connsiteX52" fmla="*/ 1488177 w 1580043"/>
              <a:gd name="connsiteY52" fmla="*/ 161009 h 1065098"/>
              <a:gd name="connsiteX53" fmla="*/ 1506262 w 1580043"/>
              <a:gd name="connsiteY53" fmla="*/ 161009 h 1065098"/>
              <a:gd name="connsiteX54" fmla="*/ 1521769 w 1580043"/>
              <a:gd name="connsiteY54" fmla="*/ 193563 h 1065098"/>
              <a:gd name="connsiteX55" fmla="*/ 1524347 w 1580043"/>
              <a:gd name="connsiteY55" fmla="*/ 203580 h 1065098"/>
              <a:gd name="connsiteX56" fmla="*/ 1526924 w 1580043"/>
              <a:gd name="connsiteY56" fmla="*/ 218604 h 1065098"/>
              <a:gd name="connsiteX57" fmla="*/ 1516600 w 1580043"/>
              <a:gd name="connsiteY57" fmla="*/ 231125 h 1065098"/>
              <a:gd name="connsiteX58" fmla="*/ 1503671 w 1580043"/>
              <a:gd name="connsiteY58" fmla="*/ 246159 h 1065098"/>
              <a:gd name="connsiteX59" fmla="*/ 1514009 w 1580043"/>
              <a:gd name="connsiteY59" fmla="*/ 251167 h 1065098"/>
              <a:gd name="connsiteX60" fmla="*/ 1534684 w 1580043"/>
              <a:gd name="connsiteY60" fmla="*/ 246159 h 1065098"/>
              <a:gd name="connsiteX61" fmla="*/ 1534684 w 1580043"/>
              <a:gd name="connsiteY61" fmla="*/ 258679 h 1065098"/>
              <a:gd name="connsiteX62" fmla="*/ 1524347 w 1580043"/>
              <a:gd name="connsiteY62" fmla="*/ 268696 h 1065098"/>
              <a:gd name="connsiteX63" fmla="*/ 1521769 w 1580043"/>
              <a:gd name="connsiteY63" fmla="*/ 293737 h 1065098"/>
              <a:gd name="connsiteX64" fmla="*/ 1529515 w 1580043"/>
              <a:gd name="connsiteY64" fmla="*/ 293737 h 1065098"/>
              <a:gd name="connsiteX65" fmla="*/ 1552769 w 1580043"/>
              <a:gd name="connsiteY65" fmla="*/ 308762 h 1065098"/>
              <a:gd name="connsiteX66" fmla="*/ 1563107 w 1580043"/>
              <a:gd name="connsiteY66" fmla="*/ 323787 h 1065098"/>
              <a:gd name="connsiteX67" fmla="*/ 1563107 w 1580043"/>
              <a:gd name="connsiteY67" fmla="*/ 336316 h 1065098"/>
              <a:gd name="connsiteX68" fmla="*/ 1565685 w 1580043"/>
              <a:gd name="connsiteY68" fmla="*/ 363862 h 1065098"/>
              <a:gd name="connsiteX69" fmla="*/ 1578600 w 1580043"/>
              <a:gd name="connsiteY69" fmla="*/ 386399 h 1065098"/>
              <a:gd name="connsiteX70" fmla="*/ 1557938 w 1580043"/>
              <a:gd name="connsiteY70" fmla="*/ 396415 h 1065098"/>
              <a:gd name="connsiteX71" fmla="*/ 1508840 w 1580043"/>
              <a:gd name="connsiteY71" fmla="*/ 413953 h 1065098"/>
              <a:gd name="connsiteX72" fmla="*/ 1495924 w 1580043"/>
              <a:gd name="connsiteY72" fmla="*/ 421466 h 1065098"/>
              <a:gd name="connsiteX73" fmla="*/ 1493346 w 1580043"/>
              <a:gd name="connsiteY73" fmla="*/ 433986 h 1065098"/>
              <a:gd name="connsiteX74" fmla="*/ 1477840 w 1580043"/>
              <a:gd name="connsiteY74" fmla="*/ 456523 h 1065098"/>
              <a:gd name="connsiteX75" fmla="*/ 1462333 w 1580043"/>
              <a:gd name="connsiteY75" fmla="*/ 461532 h 1065098"/>
              <a:gd name="connsiteX76" fmla="*/ 1462333 w 1580043"/>
              <a:gd name="connsiteY76" fmla="*/ 484069 h 1065098"/>
              <a:gd name="connsiteX77" fmla="*/ 1477840 w 1580043"/>
              <a:gd name="connsiteY77" fmla="*/ 514127 h 1065098"/>
              <a:gd name="connsiteX78" fmla="*/ 1470093 w 1580043"/>
              <a:gd name="connsiteY78" fmla="*/ 531656 h 1065098"/>
              <a:gd name="connsiteX79" fmla="*/ 1464924 w 1580043"/>
              <a:gd name="connsiteY79" fmla="*/ 544177 h 1065098"/>
              <a:gd name="connsiteX80" fmla="*/ 1441671 w 1580043"/>
              <a:gd name="connsiteY80" fmla="*/ 549185 h 1065098"/>
              <a:gd name="connsiteX81" fmla="*/ 1439080 w 1580043"/>
              <a:gd name="connsiteY81" fmla="*/ 564210 h 1065098"/>
              <a:gd name="connsiteX82" fmla="*/ 1410671 w 1580043"/>
              <a:gd name="connsiteY82" fmla="*/ 574235 h 1065098"/>
              <a:gd name="connsiteX83" fmla="*/ 1397742 w 1580043"/>
              <a:gd name="connsiteY83" fmla="*/ 591764 h 1065098"/>
              <a:gd name="connsiteX84" fmla="*/ 1382248 w 1580043"/>
              <a:gd name="connsiteY84" fmla="*/ 614301 h 1065098"/>
              <a:gd name="connsiteX85" fmla="*/ 1364164 w 1580043"/>
              <a:gd name="connsiteY85" fmla="*/ 634334 h 1065098"/>
              <a:gd name="connsiteX86" fmla="*/ 1338319 w 1580043"/>
              <a:gd name="connsiteY86" fmla="*/ 649359 h 1065098"/>
              <a:gd name="connsiteX87" fmla="*/ 1294404 w 1580043"/>
              <a:gd name="connsiteY87" fmla="*/ 664393 h 1065098"/>
              <a:gd name="connsiteX88" fmla="*/ 1286644 w 1580043"/>
              <a:gd name="connsiteY88" fmla="*/ 694442 h 1065098"/>
              <a:gd name="connsiteX89" fmla="*/ 1260813 w 1580043"/>
              <a:gd name="connsiteY89" fmla="*/ 724492 h 1065098"/>
              <a:gd name="connsiteX90" fmla="*/ 1250475 w 1580043"/>
              <a:gd name="connsiteY90" fmla="*/ 719484 h 1065098"/>
              <a:gd name="connsiteX91" fmla="*/ 1240150 w 1580043"/>
              <a:gd name="connsiteY91" fmla="*/ 742030 h 1065098"/>
              <a:gd name="connsiteX92" fmla="*/ 1224643 w 1580043"/>
              <a:gd name="connsiteY92" fmla="*/ 767071 h 1065098"/>
              <a:gd name="connsiteX93" fmla="*/ 1198812 w 1580043"/>
              <a:gd name="connsiteY93" fmla="*/ 774584 h 1065098"/>
              <a:gd name="connsiteX94" fmla="*/ 1185883 w 1580043"/>
              <a:gd name="connsiteY94" fmla="*/ 767071 h 1065098"/>
              <a:gd name="connsiteX95" fmla="*/ 1162630 w 1580043"/>
              <a:gd name="connsiteY95" fmla="*/ 772079 h 1065098"/>
              <a:gd name="connsiteX96" fmla="*/ 1157474 w 1580043"/>
              <a:gd name="connsiteY96" fmla="*/ 784600 h 1065098"/>
              <a:gd name="connsiteX97" fmla="*/ 1147137 w 1580043"/>
              <a:gd name="connsiteY97" fmla="*/ 777088 h 1065098"/>
              <a:gd name="connsiteX98" fmla="*/ 1126461 w 1580043"/>
              <a:gd name="connsiteY98" fmla="*/ 787104 h 1065098"/>
              <a:gd name="connsiteX99" fmla="*/ 1141968 w 1580043"/>
              <a:gd name="connsiteY99" fmla="*/ 797121 h 1065098"/>
              <a:gd name="connsiteX100" fmla="*/ 1180715 w 1580043"/>
              <a:gd name="connsiteY100" fmla="*/ 799625 h 1065098"/>
              <a:gd name="connsiteX101" fmla="*/ 1191052 w 1580043"/>
              <a:gd name="connsiteY101" fmla="*/ 794617 h 1065098"/>
              <a:gd name="connsiteX102" fmla="*/ 1216897 w 1580043"/>
              <a:gd name="connsiteY102" fmla="*/ 794617 h 1065098"/>
              <a:gd name="connsiteX103" fmla="*/ 1224643 w 1580043"/>
              <a:gd name="connsiteY103" fmla="*/ 814650 h 1065098"/>
              <a:gd name="connsiteX104" fmla="*/ 1242728 w 1580043"/>
              <a:gd name="connsiteY104" fmla="*/ 812145 h 1065098"/>
              <a:gd name="connsiteX105" fmla="*/ 1260813 w 1580043"/>
              <a:gd name="connsiteY105" fmla="*/ 812145 h 1065098"/>
              <a:gd name="connsiteX106" fmla="*/ 1286644 w 1580043"/>
              <a:gd name="connsiteY106" fmla="*/ 844708 h 1065098"/>
              <a:gd name="connsiteX107" fmla="*/ 1302150 w 1580043"/>
              <a:gd name="connsiteY107" fmla="*/ 849716 h 1065098"/>
              <a:gd name="connsiteX108" fmla="*/ 1327995 w 1580043"/>
              <a:gd name="connsiteY108" fmla="*/ 844708 h 1065098"/>
              <a:gd name="connsiteX109" fmla="*/ 1346079 w 1580043"/>
              <a:gd name="connsiteY109" fmla="*/ 822171 h 1065098"/>
              <a:gd name="connsiteX110" fmla="*/ 1374488 w 1580043"/>
              <a:gd name="connsiteY110" fmla="*/ 819667 h 1065098"/>
              <a:gd name="connsiteX111" fmla="*/ 1410671 w 1580043"/>
              <a:gd name="connsiteY111" fmla="*/ 794617 h 1065098"/>
              <a:gd name="connsiteX112" fmla="*/ 1415826 w 1580043"/>
              <a:gd name="connsiteY112" fmla="*/ 809641 h 1065098"/>
              <a:gd name="connsiteX113" fmla="*/ 1415826 w 1580043"/>
              <a:gd name="connsiteY113" fmla="*/ 834692 h 1065098"/>
              <a:gd name="connsiteX114" fmla="*/ 1400333 w 1580043"/>
              <a:gd name="connsiteY114" fmla="*/ 859733 h 1065098"/>
              <a:gd name="connsiteX115" fmla="*/ 1340911 w 1580043"/>
              <a:gd name="connsiteY115" fmla="*/ 879766 h 1065098"/>
              <a:gd name="connsiteX116" fmla="*/ 1330573 w 1580043"/>
              <a:gd name="connsiteY116" fmla="*/ 884774 h 1065098"/>
              <a:gd name="connsiteX117" fmla="*/ 1333151 w 1580043"/>
              <a:gd name="connsiteY117" fmla="*/ 909824 h 1065098"/>
              <a:gd name="connsiteX118" fmla="*/ 1302150 w 1580043"/>
              <a:gd name="connsiteY118" fmla="*/ 919841 h 1065098"/>
              <a:gd name="connsiteX119" fmla="*/ 1289235 w 1580043"/>
              <a:gd name="connsiteY119" fmla="*/ 929857 h 1065098"/>
              <a:gd name="connsiteX120" fmla="*/ 1268559 w 1580043"/>
              <a:gd name="connsiteY120" fmla="*/ 952395 h 1065098"/>
              <a:gd name="connsiteX121" fmla="*/ 1240150 w 1580043"/>
              <a:gd name="connsiteY121" fmla="*/ 959907 h 1065098"/>
              <a:gd name="connsiteX122" fmla="*/ 1234981 w 1580043"/>
              <a:gd name="connsiteY122" fmla="*/ 979940 h 1065098"/>
              <a:gd name="connsiteX123" fmla="*/ 1219475 w 1580043"/>
              <a:gd name="connsiteY123" fmla="*/ 989965 h 1065098"/>
              <a:gd name="connsiteX124" fmla="*/ 1211728 w 1580043"/>
              <a:gd name="connsiteY124" fmla="*/ 1009998 h 1065098"/>
              <a:gd name="connsiteX125" fmla="*/ 1185883 w 1580043"/>
              <a:gd name="connsiteY125" fmla="*/ 1012503 h 1065098"/>
              <a:gd name="connsiteX126" fmla="*/ 1183306 w 1580043"/>
              <a:gd name="connsiteY126" fmla="*/ 1004990 h 1065098"/>
              <a:gd name="connsiteX127" fmla="*/ 1167799 w 1580043"/>
              <a:gd name="connsiteY127" fmla="*/ 982444 h 1065098"/>
              <a:gd name="connsiteX128" fmla="*/ 1152305 w 1580043"/>
              <a:gd name="connsiteY128" fmla="*/ 952395 h 1065098"/>
              <a:gd name="connsiteX129" fmla="*/ 1139377 w 1580043"/>
              <a:gd name="connsiteY129" fmla="*/ 934866 h 1065098"/>
              <a:gd name="connsiteX130" fmla="*/ 1095461 w 1580043"/>
              <a:gd name="connsiteY130" fmla="*/ 932361 h 1065098"/>
              <a:gd name="connsiteX131" fmla="*/ 1051532 w 1580043"/>
              <a:gd name="connsiteY131" fmla="*/ 934866 h 1065098"/>
              <a:gd name="connsiteX132" fmla="*/ 1056701 w 1580043"/>
              <a:gd name="connsiteY132" fmla="*/ 914833 h 1065098"/>
              <a:gd name="connsiteX133" fmla="*/ 1092883 w 1580043"/>
              <a:gd name="connsiteY133" fmla="*/ 882270 h 1065098"/>
              <a:gd name="connsiteX134" fmla="*/ 1116123 w 1580043"/>
              <a:gd name="connsiteY134" fmla="*/ 859733 h 1065098"/>
              <a:gd name="connsiteX135" fmla="*/ 1134221 w 1580043"/>
              <a:gd name="connsiteY135" fmla="*/ 837196 h 1065098"/>
              <a:gd name="connsiteX136" fmla="*/ 1129052 w 1580043"/>
              <a:gd name="connsiteY136" fmla="*/ 814650 h 1065098"/>
              <a:gd name="connsiteX137" fmla="*/ 1079954 w 1580043"/>
              <a:gd name="connsiteY137" fmla="*/ 819667 h 1065098"/>
              <a:gd name="connsiteX138" fmla="*/ 1038616 w 1580043"/>
              <a:gd name="connsiteY138" fmla="*/ 829683 h 1065098"/>
              <a:gd name="connsiteX139" fmla="*/ 989532 w 1580043"/>
              <a:gd name="connsiteY139" fmla="*/ 847212 h 1065098"/>
              <a:gd name="connsiteX140" fmla="*/ 974025 w 1580043"/>
              <a:gd name="connsiteY140" fmla="*/ 829683 h 1065098"/>
              <a:gd name="connsiteX141" fmla="*/ 943025 w 1580043"/>
              <a:gd name="connsiteY141" fmla="*/ 822171 h 1065098"/>
              <a:gd name="connsiteX142" fmla="*/ 966278 w 1580043"/>
              <a:gd name="connsiteY142" fmla="*/ 797121 h 1065098"/>
              <a:gd name="connsiteX143" fmla="*/ 997278 w 1580043"/>
              <a:gd name="connsiteY143" fmla="*/ 779592 h 1065098"/>
              <a:gd name="connsiteX144" fmla="*/ 958532 w 1580043"/>
              <a:gd name="connsiteY144" fmla="*/ 784600 h 1065098"/>
              <a:gd name="connsiteX145" fmla="*/ 937856 w 1580043"/>
              <a:gd name="connsiteY145" fmla="*/ 792112 h 1065098"/>
              <a:gd name="connsiteX146" fmla="*/ 914603 w 1580043"/>
              <a:gd name="connsiteY146" fmla="*/ 802129 h 1065098"/>
              <a:gd name="connsiteX147" fmla="*/ 862927 w 1580043"/>
              <a:gd name="connsiteY147" fmla="*/ 882270 h 1065098"/>
              <a:gd name="connsiteX148" fmla="*/ 842265 w 1580043"/>
              <a:gd name="connsiteY148" fmla="*/ 919841 h 1065098"/>
              <a:gd name="connsiteX149" fmla="*/ 811265 w 1580043"/>
              <a:gd name="connsiteY149" fmla="*/ 937370 h 1065098"/>
              <a:gd name="connsiteX150" fmla="*/ 785420 w 1580043"/>
              <a:gd name="connsiteY150" fmla="*/ 972428 h 1065098"/>
              <a:gd name="connsiteX151" fmla="*/ 811265 w 1580043"/>
              <a:gd name="connsiteY151" fmla="*/ 1017511 h 1065098"/>
              <a:gd name="connsiteX152" fmla="*/ 777673 w 1580043"/>
              <a:gd name="connsiteY152" fmla="*/ 1009998 h 1065098"/>
              <a:gd name="connsiteX153" fmla="*/ 736335 w 1580043"/>
              <a:gd name="connsiteY153" fmla="*/ 1047560 h 1065098"/>
              <a:gd name="connsiteX154" fmla="*/ 725998 w 1580043"/>
              <a:gd name="connsiteY154" fmla="*/ 1065098 h 1065098"/>
              <a:gd name="connsiteX155" fmla="*/ 682082 w 1580043"/>
              <a:gd name="connsiteY155" fmla="*/ 1055073 h 1065098"/>
              <a:gd name="connsiteX156" fmla="*/ 656237 w 1580043"/>
              <a:gd name="connsiteY156" fmla="*/ 1037544 h 1065098"/>
              <a:gd name="connsiteX157" fmla="*/ 656237 w 1580043"/>
              <a:gd name="connsiteY157" fmla="*/ 1030031 h 1065098"/>
              <a:gd name="connsiteX158" fmla="*/ 658829 w 1580043"/>
              <a:gd name="connsiteY158" fmla="*/ 1032536 h 1065098"/>
              <a:gd name="connsiteX159" fmla="*/ 658829 w 1580043"/>
              <a:gd name="connsiteY159" fmla="*/ 1037544 h 1065098"/>
              <a:gd name="connsiteX160" fmla="*/ 663997 w 1580043"/>
              <a:gd name="connsiteY160" fmla="*/ 1037544 h 1065098"/>
              <a:gd name="connsiteX161" fmla="*/ 666575 w 1580043"/>
              <a:gd name="connsiteY161" fmla="*/ 1027527 h 1065098"/>
              <a:gd name="connsiteX162" fmla="*/ 676913 w 1580043"/>
              <a:gd name="connsiteY162" fmla="*/ 1025023 h 1065098"/>
              <a:gd name="connsiteX163" fmla="*/ 684660 w 1580043"/>
              <a:gd name="connsiteY163" fmla="*/ 1022519 h 1065098"/>
              <a:gd name="connsiteX164" fmla="*/ 692407 w 1580043"/>
              <a:gd name="connsiteY164" fmla="*/ 1020015 h 1065098"/>
              <a:gd name="connsiteX165" fmla="*/ 689829 w 1580043"/>
              <a:gd name="connsiteY165" fmla="*/ 1020015 h 1065098"/>
              <a:gd name="connsiteX166" fmla="*/ 689829 w 1580043"/>
              <a:gd name="connsiteY166" fmla="*/ 1015007 h 1065098"/>
              <a:gd name="connsiteX167" fmla="*/ 692407 w 1580043"/>
              <a:gd name="connsiteY167" fmla="*/ 1009998 h 1065098"/>
              <a:gd name="connsiteX168" fmla="*/ 682082 w 1580043"/>
              <a:gd name="connsiteY168" fmla="*/ 1004990 h 1065098"/>
              <a:gd name="connsiteX169" fmla="*/ 684660 w 1580043"/>
              <a:gd name="connsiteY169" fmla="*/ 999982 h 1065098"/>
              <a:gd name="connsiteX170" fmla="*/ 684660 w 1580043"/>
              <a:gd name="connsiteY170" fmla="*/ 994974 h 1065098"/>
              <a:gd name="connsiteX171" fmla="*/ 687238 w 1580043"/>
              <a:gd name="connsiteY171" fmla="*/ 987461 h 1065098"/>
              <a:gd name="connsiteX172" fmla="*/ 689829 w 1580043"/>
              <a:gd name="connsiteY172" fmla="*/ 982444 h 1065098"/>
              <a:gd name="connsiteX173" fmla="*/ 694998 w 1580043"/>
              <a:gd name="connsiteY173" fmla="*/ 982444 h 1065098"/>
              <a:gd name="connsiteX174" fmla="*/ 697575 w 1580043"/>
              <a:gd name="connsiteY174" fmla="*/ 974932 h 1065098"/>
              <a:gd name="connsiteX175" fmla="*/ 700166 w 1580043"/>
              <a:gd name="connsiteY175" fmla="*/ 972428 h 1065098"/>
              <a:gd name="connsiteX176" fmla="*/ 697575 w 1580043"/>
              <a:gd name="connsiteY176" fmla="*/ 964915 h 1065098"/>
              <a:gd name="connsiteX177" fmla="*/ 694998 w 1580043"/>
              <a:gd name="connsiteY177" fmla="*/ 957403 h 1065098"/>
              <a:gd name="connsiteX178" fmla="*/ 700166 w 1580043"/>
              <a:gd name="connsiteY178" fmla="*/ 954899 h 1065098"/>
              <a:gd name="connsiteX179" fmla="*/ 710491 w 1580043"/>
              <a:gd name="connsiteY179" fmla="*/ 947386 h 1065098"/>
              <a:gd name="connsiteX180" fmla="*/ 715660 w 1580043"/>
              <a:gd name="connsiteY180" fmla="*/ 939874 h 1065098"/>
              <a:gd name="connsiteX181" fmla="*/ 710491 w 1580043"/>
              <a:gd name="connsiteY181" fmla="*/ 934866 h 1065098"/>
              <a:gd name="connsiteX182" fmla="*/ 713082 w 1580043"/>
              <a:gd name="connsiteY182" fmla="*/ 924849 h 1065098"/>
              <a:gd name="connsiteX183" fmla="*/ 713082 w 1580043"/>
              <a:gd name="connsiteY183" fmla="*/ 919841 h 1065098"/>
              <a:gd name="connsiteX184" fmla="*/ 705335 w 1580043"/>
              <a:gd name="connsiteY184" fmla="*/ 917337 h 1065098"/>
              <a:gd name="connsiteX185" fmla="*/ 700166 w 1580043"/>
              <a:gd name="connsiteY185" fmla="*/ 912328 h 1065098"/>
              <a:gd name="connsiteX186" fmla="*/ 700166 w 1580043"/>
              <a:gd name="connsiteY186" fmla="*/ 904816 h 1065098"/>
              <a:gd name="connsiteX187" fmla="*/ 694998 w 1580043"/>
              <a:gd name="connsiteY187" fmla="*/ 897295 h 1065098"/>
              <a:gd name="connsiteX188" fmla="*/ 694998 w 1580043"/>
              <a:gd name="connsiteY188" fmla="*/ 889782 h 1065098"/>
              <a:gd name="connsiteX189" fmla="*/ 702744 w 1580043"/>
              <a:gd name="connsiteY189" fmla="*/ 877262 h 1065098"/>
              <a:gd name="connsiteX190" fmla="*/ 715660 w 1580043"/>
              <a:gd name="connsiteY190" fmla="*/ 867245 h 1065098"/>
              <a:gd name="connsiteX191" fmla="*/ 720829 w 1580043"/>
              <a:gd name="connsiteY191" fmla="*/ 879766 h 1065098"/>
              <a:gd name="connsiteX192" fmla="*/ 720829 w 1580043"/>
              <a:gd name="connsiteY192" fmla="*/ 889782 h 1065098"/>
              <a:gd name="connsiteX193" fmla="*/ 720829 w 1580043"/>
              <a:gd name="connsiteY193" fmla="*/ 894791 h 1065098"/>
              <a:gd name="connsiteX194" fmla="*/ 725998 w 1580043"/>
              <a:gd name="connsiteY194" fmla="*/ 887278 h 1065098"/>
              <a:gd name="connsiteX195" fmla="*/ 728589 w 1580043"/>
              <a:gd name="connsiteY195" fmla="*/ 884774 h 1065098"/>
              <a:gd name="connsiteX196" fmla="*/ 725998 w 1580043"/>
              <a:gd name="connsiteY196" fmla="*/ 877262 h 1065098"/>
              <a:gd name="connsiteX197" fmla="*/ 728589 w 1580043"/>
              <a:gd name="connsiteY197" fmla="*/ 877262 h 1065098"/>
              <a:gd name="connsiteX198" fmla="*/ 733744 w 1580043"/>
              <a:gd name="connsiteY198" fmla="*/ 882270 h 1065098"/>
              <a:gd name="connsiteX199" fmla="*/ 738913 w 1580043"/>
              <a:gd name="connsiteY199" fmla="*/ 882270 h 1065098"/>
              <a:gd name="connsiteX200" fmla="*/ 741504 w 1580043"/>
              <a:gd name="connsiteY200" fmla="*/ 877262 h 1065098"/>
              <a:gd name="connsiteX201" fmla="*/ 744082 w 1580043"/>
              <a:gd name="connsiteY201" fmla="*/ 874758 h 1065098"/>
              <a:gd name="connsiteX202" fmla="*/ 746673 w 1580043"/>
              <a:gd name="connsiteY202" fmla="*/ 879766 h 1065098"/>
              <a:gd name="connsiteX203" fmla="*/ 754420 w 1580043"/>
              <a:gd name="connsiteY203" fmla="*/ 879766 h 1065098"/>
              <a:gd name="connsiteX204" fmla="*/ 759589 w 1580043"/>
              <a:gd name="connsiteY204" fmla="*/ 882270 h 1065098"/>
              <a:gd name="connsiteX205" fmla="*/ 762167 w 1580043"/>
              <a:gd name="connsiteY205" fmla="*/ 879766 h 1065098"/>
              <a:gd name="connsiteX206" fmla="*/ 762167 w 1580043"/>
              <a:gd name="connsiteY206" fmla="*/ 874758 h 1065098"/>
              <a:gd name="connsiteX207" fmla="*/ 767336 w 1580043"/>
              <a:gd name="connsiteY207" fmla="*/ 872253 h 1065098"/>
              <a:gd name="connsiteX208" fmla="*/ 767336 w 1580043"/>
              <a:gd name="connsiteY208" fmla="*/ 864741 h 1065098"/>
              <a:gd name="connsiteX209" fmla="*/ 777673 w 1580043"/>
              <a:gd name="connsiteY209" fmla="*/ 872253 h 1065098"/>
              <a:gd name="connsiteX210" fmla="*/ 780251 w 1580043"/>
              <a:gd name="connsiteY210" fmla="*/ 879766 h 1065098"/>
              <a:gd name="connsiteX211" fmla="*/ 785420 w 1580043"/>
              <a:gd name="connsiteY211" fmla="*/ 877262 h 1065098"/>
              <a:gd name="connsiteX212" fmla="*/ 788011 w 1580043"/>
              <a:gd name="connsiteY212" fmla="*/ 869749 h 1065098"/>
              <a:gd name="connsiteX213" fmla="*/ 798336 w 1580043"/>
              <a:gd name="connsiteY213" fmla="*/ 867245 h 1065098"/>
              <a:gd name="connsiteX214" fmla="*/ 808673 w 1580043"/>
              <a:gd name="connsiteY214" fmla="*/ 864741 h 1065098"/>
              <a:gd name="connsiteX215" fmla="*/ 800927 w 1580043"/>
              <a:gd name="connsiteY215" fmla="*/ 862237 h 1065098"/>
              <a:gd name="connsiteX216" fmla="*/ 790589 w 1580043"/>
              <a:gd name="connsiteY216" fmla="*/ 862237 h 1065098"/>
              <a:gd name="connsiteX217" fmla="*/ 785420 w 1580043"/>
              <a:gd name="connsiteY217" fmla="*/ 854725 h 1065098"/>
              <a:gd name="connsiteX218" fmla="*/ 780251 w 1580043"/>
              <a:gd name="connsiteY218" fmla="*/ 854725 h 1065098"/>
              <a:gd name="connsiteX219" fmla="*/ 777673 w 1580043"/>
              <a:gd name="connsiteY219" fmla="*/ 849716 h 1065098"/>
              <a:gd name="connsiteX220" fmla="*/ 782842 w 1580043"/>
              <a:gd name="connsiteY220" fmla="*/ 847212 h 1065098"/>
              <a:gd name="connsiteX221" fmla="*/ 780251 w 1580043"/>
              <a:gd name="connsiteY221" fmla="*/ 839700 h 1065098"/>
              <a:gd name="connsiteX222" fmla="*/ 777673 w 1580043"/>
              <a:gd name="connsiteY222" fmla="*/ 829683 h 1065098"/>
              <a:gd name="connsiteX223" fmla="*/ 772504 w 1580043"/>
              <a:gd name="connsiteY223" fmla="*/ 819667 h 1065098"/>
              <a:gd name="connsiteX224" fmla="*/ 772504 w 1580043"/>
              <a:gd name="connsiteY224" fmla="*/ 814650 h 1065098"/>
              <a:gd name="connsiteX225" fmla="*/ 767336 w 1580043"/>
              <a:gd name="connsiteY225" fmla="*/ 817154 h 1065098"/>
              <a:gd name="connsiteX226" fmla="*/ 762167 w 1580043"/>
              <a:gd name="connsiteY226" fmla="*/ 812145 h 1065098"/>
              <a:gd name="connsiteX227" fmla="*/ 756998 w 1580043"/>
              <a:gd name="connsiteY227" fmla="*/ 814650 h 1065098"/>
              <a:gd name="connsiteX228" fmla="*/ 751829 w 1580043"/>
              <a:gd name="connsiteY228" fmla="*/ 812145 h 1065098"/>
              <a:gd name="connsiteX229" fmla="*/ 746673 w 1580043"/>
              <a:gd name="connsiteY229" fmla="*/ 812145 h 1065098"/>
              <a:gd name="connsiteX230" fmla="*/ 741504 w 1580043"/>
              <a:gd name="connsiteY230" fmla="*/ 812145 h 1065098"/>
              <a:gd name="connsiteX231" fmla="*/ 731167 w 1580043"/>
              <a:gd name="connsiteY231" fmla="*/ 809641 h 1065098"/>
              <a:gd name="connsiteX232" fmla="*/ 731167 w 1580043"/>
              <a:gd name="connsiteY232" fmla="*/ 804633 h 1065098"/>
              <a:gd name="connsiteX233" fmla="*/ 733744 w 1580043"/>
              <a:gd name="connsiteY233" fmla="*/ 799625 h 1065098"/>
              <a:gd name="connsiteX234" fmla="*/ 731167 w 1580043"/>
              <a:gd name="connsiteY234" fmla="*/ 792112 h 1065098"/>
              <a:gd name="connsiteX235" fmla="*/ 723420 w 1580043"/>
              <a:gd name="connsiteY235" fmla="*/ 792112 h 1065098"/>
              <a:gd name="connsiteX236" fmla="*/ 718251 w 1580043"/>
              <a:gd name="connsiteY236" fmla="*/ 789608 h 1065098"/>
              <a:gd name="connsiteX237" fmla="*/ 725998 w 1580043"/>
              <a:gd name="connsiteY237" fmla="*/ 787104 h 1065098"/>
              <a:gd name="connsiteX238" fmla="*/ 723420 w 1580043"/>
              <a:gd name="connsiteY238" fmla="*/ 782096 h 1065098"/>
              <a:gd name="connsiteX239" fmla="*/ 723420 w 1580043"/>
              <a:gd name="connsiteY239" fmla="*/ 777088 h 1065098"/>
              <a:gd name="connsiteX240" fmla="*/ 720829 w 1580043"/>
              <a:gd name="connsiteY240" fmla="*/ 772079 h 1065098"/>
              <a:gd name="connsiteX241" fmla="*/ 720829 w 1580043"/>
              <a:gd name="connsiteY241" fmla="*/ 762063 h 1065098"/>
              <a:gd name="connsiteX242" fmla="*/ 715660 w 1580043"/>
              <a:gd name="connsiteY242" fmla="*/ 762063 h 1065098"/>
              <a:gd name="connsiteX243" fmla="*/ 710491 w 1580043"/>
              <a:gd name="connsiteY243" fmla="*/ 759559 h 1065098"/>
              <a:gd name="connsiteX244" fmla="*/ 707913 w 1580043"/>
              <a:gd name="connsiteY244" fmla="*/ 767071 h 1065098"/>
              <a:gd name="connsiteX245" fmla="*/ 702744 w 1580043"/>
              <a:gd name="connsiteY245" fmla="*/ 769575 h 1065098"/>
              <a:gd name="connsiteX246" fmla="*/ 700166 w 1580043"/>
              <a:gd name="connsiteY246" fmla="*/ 762063 h 1065098"/>
              <a:gd name="connsiteX247" fmla="*/ 694998 w 1580043"/>
              <a:gd name="connsiteY247" fmla="*/ 759559 h 1065098"/>
              <a:gd name="connsiteX248" fmla="*/ 692407 w 1580043"/>
              <a:gd name="connsiteY248" fmla="*/ 759559 h 1065098"/>
              <a:gd name="connsiteX249" fmla="*/ 687238 w 1580043"/>
              <a:gd name="connsiteY249" fmla="*/ 752046 h 1065098"/>
              <a:gd name="connsiteX250" fmla="*/ 682082 w 1580043"/>
              <a:gd name="connsiteY250" fmla="*/ 752046 h 1065098"/>
              <a:gd name="connsiteX251" fmla="*/ 676913 w 1580043"/>
              <a:gd name="connsiteY251" fmla="*/ 754550 h 1065098"/>
              <a:gd name="connsiteX252" fmla="*/ 674322 w 1580043"/>
              <a:gd name="connsiteY252" fmla="*/ 744534 h 1065098"/>
              <a:gd name="connsiteX253" fmla="*/ 671744 w 1580043"/>
              <a:gd name="connsiteY253" fmla="*/ 742030 h 1065098"/>
              <a:gd name="connsiteX254" fmla="*/ 674322 w 1580043"/>
              <a:gd name="connsiteY254" fmla="*/ 737022 h 1065098"/>
              <a:gd name="connsiteX255" fmla="*/ 674322 w 1580043"/>
              <a:gd name="connsiteY255" fmla="*/ 729500 h 1065098"/>
              <a:gd name="connsiteX256" fmla="*/ 671744 w 1580043"/>
              <a:gd name="connsiteY256" fmla="*/ 724492 h 1065098"/>
              <a:gd name="connsiteX257" fmla="*/ 669153 w 1580043"/>
              <a:gd name="connsiteY257" fmla="*/ 716980 h 1065098"/>
              <a:gd name="connsiteX258" fmla="*/ 671744 w 1580043"/>
              <a:gd name="connsiteY258" fmla="*/ 711971 h 1065098"/>
              <a:gd name="connsiteX259" fmla="*/ 666575 w 1580043"/>
              <a:gd name="connsiteY259" fmla="*/ 709467 h 1065098"/>
              <a:gd name="connsiteX260" fmla="*/ 666575 w 1580043"/>
              <a:gd name="connsiteY260" fmla="*/ 701955 h 1065098"/>
              <a:gd name="connsiteX261" fmla="*/ 666575 w 1580043"/>
              <a:gd name="connsiteY261" fmla="*/ 699451 h 1065098"/>
              <a:gd name="connsiteX262" fmla="*/ 658829 w 1580043"/>
              <a:gd name="connsiteY262" fmla="*/ 696947 h 1065098"/>
              <a:gd name="connsiteX263" fmla="*/ 656237 w 1580043"/>
              <a:gd name="connsiteY263" fmla="*/ 691938 h 1065098"/>
              <a:gd name="connsiteX264" fmla="*/ 651069 w 1580043"/>
              <a:gd name="connsiteY264" fmla="*/ 686930 h 1065098"/>
              <a:gd name="connsiteX265" fmla="*/ 648491 w 1580043"/>
              <a:gd name="connsiteY265" fmla="*/ 689434 h 1065098"/>
              <a:gd name="connsiteX266" fmla="*/ 643322 w 1580043"/>
              <a:gd name="connsiteY266" fmla="*/ 696947 h 1065098"/>
              <a:gd name="connsiteX267" fmla="*/ 638153 w 1580043"/>
              <a:gd name="connsiteY267" fmla="*/ 696947 h 1065098"/>
              <a:gd name="connsiteX268" fmla="*/ 630406 w 1580043"/>
              <a:gd name="connsiteY268" fmla="*/ 691938 h 1065098"/>
              <a:gd name="connsiteX269" fmla="*/ 622646 w 1580043"/>
              <a:gd name="connsiteY269" fmla="*/ 686930 h 1065098"/>
              <a:gd name="connsiteX270" fmla="*/ 620068 w 1580043"/>
              <a:gd name="connsiteY270" fmla="*/ 676914 h 1065098"/>
              <a:gd name="connsiteX271" fmla="*/ 614900 w 1580043"/>
              <a:gd name="connsiteY271" fmla="*/ 676914 h 1065098"/>
              <a:gd name="connsiteX272" fmla="*/ 612322 w 1580043"/>
              <a:gd name="connsiteY272" fmla="*/ 679418 h 1065098"/>
              <a:gd name="connsiteX273" fmla="*/ 591646 w 1580043"/>
              <a:gd name="connsiteY273" fmla="*/ 679418 h 1065098"/>
              <a:gd name="connsiteX274" fmla="*/ 589068 w 1580043"/>
              <a:gd name="connsiteY274" fmla="*/ 684426 h 1065098"/>
              <a:gd name="connsiteX275" fmla="*/ 586477 w 1580043"/>
              <a:gd name="connsiteY275" fmla="*/ 691938 h 1065098"/>
              <a:gd name="connsiteX276" fmla="*/ 583899 w 1580043"/>
              <a:gd name="connsiteY276" fmla="*/ 686930 h 1065098"/>
              <a:gd name="connsiteX277" fmla="*/ 583899 w 1580043"/>
              <a:gd name="connsiteY277" fmla="*/ 684426 h 1065098"/>
              <a:gd name="connsiteX278" fmla="*/ 578731 w 1580043"/>
              <a:gd name="connsiteY278" fmla="*/ 679418 h 1065098"/>
              <a:gd name="connsiteX279" fmla="*/ 576153 w 1580043"/>
              <a:gd name="connsiteY279" fmla="*/ 684426 h 1065098"/>
              <a:gd name="connsiteX280" fmla="*/ 573562 w 1580043"/>
              <a:gd name="connsiteY280" fmla="*/ 686930 h 1065098"/>
              <a:gd name="connsiteX281" fmla="*/ 570984 w 1580043"/>
              <a:gd name="connsiteY281" fmla="*/ 689434 h 1065098"/>
              <a:gd name="connsiteX282" fmla="*/ 573562 w 1580043"/>
              <a:gd name="connsiteY282" fmla="*/ 684426 h 1065098"/>
              <a:gd name="connsiteX283" fmla="*/ 576153 w 1580043"/>
              <a:gd name="connsiteY283" fmla="*/ 679418 h 1065098"/>
              <a:gd name="connsiteX284" fmla="*/ 573562 w 1580043"/>
              <a:gd name="connsiteY284" fmla="*/ 674409 h 1065098"/>
              <a:gd name="connsiteX285" fmla="*/ 565815 w 1580043"/>
              <a:gd name="connsiteY285" fmla="*/ 674409 h 1065098"/>
              <a:gd name="connsiteX286" fmla="*/ 563224 w 1580043"/>
              <a:gd name="connsiteY286" fmla="*/ 676914 h 1065098"/>
              <a:gd name="connsiteX287" fmla="*/ 563224 w 1580043"/>
              <a:gd name="connsiteY287" fmla="*/ 679418 h 1065098"/>
              <a:gd name="connsiteX288" fmla="*/ 560646 w 1580043"/>
              <a:gd name="connsiteY288" fmla="*/ 681922 h 1065098"/>
              <a:gd name="connsiteX289" fmla="*/ 558055 w 1580043"/>
              <a:gd name="connsiteY289" fmla="*/ 676914 h 1065098"/>
              <a:gd name="connsiteX290" fmla="*/ 555477 w 1580043"/>
              <a:gd name="connsiteY290" fmla="*/ 674409 h 1065098"/>
              <a:gd name="connsiteX291" fmla="*/ 552899 w 1580043"/>
              <a:gd name="connsiteY291" fmla="*/ 681922 h 1065098"/>
              <a:gd name="connsiteX292" fmla="*/ 550308 w 1580043"/>
              <a:gd name="connsiteY292" fmla="*/ 679418 h 1065098"/>
              <a:gd name="connsiteX293" fmla="*/ 547730 w 1580043"/>
              <a:gd name="connsiteY293" fmla="*/ 674409 h 1065098"/>
              <a:gd name="connsiteX294" fmla="*/ 545139 w 1580043"/>
              <a:gd name="connsiteY294" fmla="*/ 671905 h 1065098"/>
              <a:gd name="connsiteX295" fmla="*/ 542562 w 1580043"/>
              <a:gd name="connsiteY295" fmla="*/ 671905 h 1065098"/>
              <a:gd name="connsiteX296" fmla="*/ 539971 w 1580043"/>
              <a:gd name="connsiteY296" fmla="*/ 671905 h 1065098"/>
              <a:gd name="connsiteX297" fmla="*/ 537393 w 1580043"/>
              <a:gd name="connsiteY297" fmla="*/ 671905 h 1065098"/>
              <a:gd name="connsiteX298" fmla="*/ 534815 w 1580043"/>
              <a:gd name="connsiteY298" fmla="*/ 671905 h 1065098"/>
              <a:gd name="connsiteX299" fmla="*/ 529646 w 1580043"/>
              <a:gd name="connsiteY299" fmla="*/ 669401 h 1065098"/>
              <a:gd name="connsiteX300" fmla="*/ 524477 w 1580043"/>
              <a:gd name="connsiteY300" fmla="*/ 666897 h 1065098"/>
              <a:gd name="connsiteX301" fmla="*/ 521886 w 1580043"/>
              <a:gd name="connsiteY301" fmla="*/ 664393 h 1065098"/>
              <a:gd name="connsiteX302" fmla="*/ 516717 w 1580043"/>
              <a:gd name="connsiteY302" fmla="*/ 664393 h 1065098"/>
              <a:gd name="connsiteX303" fmla="*/ 511561 w 1580043"/>
              <a:gd name="connsiteY303" fmla="*/ 661889 h 1065098"/>
              <a:gd name="connsiteX304" fmla="*/ 503801 w 1580043"/>
              <a:gd name="connsiteY304" fmla="*/ 664393 h 1065098"/>
              <a:gd name="connsiteX305" fmla="*/ 498633 w 1580043"/>
              <a:gd name="connsiteY305" fmla="*/ 664393 h 1065098"/>
              <a:gd name="connsiteX306" fmla="*/ 496055 w 1580043"/>
              <a:gd name="connsiteY306" fmla="*/ 661889 h 1065098"/>
              <a:gd name="connsiteX307" fmla="*/ 493464 w 1580043"/>
              <a:gd name="connsiteY307" fmla="*/ 659385 h 1065098"/>
              <a:gd name="connsiteX308" fmla="*/ 490886 w 1580043"/>
              <a:gd name="connsiteY308" fmla="*/ 664393 h 1065098"/>
              <a:gd name="connsiteX309" fmla="*/ 485717 w 1580043"/>
              <a:gd name="connsiteY309" fmla="*/ 669401 h 1065098"/>
              <a:gd name="connsiteX310" fmla="*/ 483139 w 1580043"/>
              <a:gd name="connsiteY310" fmla="*/ 671905 h 1065098"/>
              <a:gd name="connsiteX311" fmla="*/ 480548 w 1580043"/>
              <a:gd name="connsiteY311" fmla="*/ 674409 h 1065098"/>
              <a:gd name="connsiteX312" fmla="*/ 477970 w 1580043"/>
              <a:gd name="connsiteY312" fmla="*/ 671905 h 1065098"/>
              <a:gd name="connsiteX313" fmla="*/ 472801 w 1580043"/>
              <a:gd name="connsiteY313" fmla="*/ 674409 h 1065098"/>
              <a:gd name="connsiteX314" fmla="*/ 472801 w 1580043"/>
              <a:gd name="connsiteY314" fmla="*/ 679418 h 1065098"/>
              <a:gd name="connsiteX315" fmla="*/ 470224 w 1580043"/>
              <a:gd name="connsiteY315" fmla="*/ 681922 h 1065098"/>
              <a:gd name="connsiteX316" fmla="*/ 465055 w 1580043"/>
              <a:gd name="connsiteY316" fmla="*/ 684426 h 1065098"/>
              <a:gd name="connsiteX317" fmla="*/ 462464 w 1580043"/>
              <a:gd name="connsiteY317" fmla="*/ 684426 h 1065098"/>
              <a:gd name="connsiteX318" fmla="*/ 454717 w 1580043"/>
              <a:gd name="connsiteY318" fmla="*/ 684426 h 1065098"/>
              <a:gd name="connsiteX319" fmla="*/ 449548 w 1580043"/>
              <a:gd name="connsiteY319" fmla="*/ 684426 h 1065098"/>
              <a:gd name="connsiteX320" fmla="*/ 449548 w 1580043"/>
              <a:gd name="connsiteY320" fmla="*/ 686930 h 1065098"/>
              <a:gd name="connsiteX321" fmla="*/ 446970 w 1580043"/>
              <a:gd name="connsiteY321" fmla="*/ 689434 h 1065098"/>
              <a:gd name="connsiteX322" fmla="*/ 441801 w 1580043"/>
              <a:gd name="connsiteY322" fmla="*/ 691938 h 1065098"/>
              <a:gd name="connsiteX323" fmla="*/ 439210 w 1580043"/>
              <a:gd name="connsiteY323" fmla="*/ 691938 h 1065098"/>
              <a:gd name="connsiteX324" fmla="*/ 434041 w 1580043"/>
              <a:gd name="connsiteY324" fmla="*/ 689434 h 1065098"/>
              <a:gd name="connsiteX325" fmla="*/ 431463 w 1580043"/>
              <a:gd name="connsiteY325" fmla="*/ 691938 h 1065098"/>
              <a:gd name="connsiteX326" fmla="*/ 428872 w 1580043"/>
              <a:gd name="connsiteY326" fmla="*/ 691938 h 1065098"/>
              <a:gd name="connsiteX327" fmla="*/ 431463 w 1580043"/>
              <a:gd name="connsiteY327" fmla="*/ 696947 h 1065098"/>
              <a:gd name="connsiteX328" fmla="*/ 431463 w 1580043"/>
              <a:gd name="connsiteY328" fmla="*/ 701955 h 1065098"/>
              <a:gd name="connsiteX329" fmla="*/ 428872 w 1580043"/>
              <a:gd name="connsiteY329" fmla="*/ 704459 h 1065098"/>
              <a:gd name="connsiteX330" fmla="*/ 423717 w 1580043"/>
              <a:gd name="connsiteY330" fmla="*/ 701955 h 1065098"/>
              <a:gd name="connsiteX331" fmla="*/ 421126 w 1580043"/>
              <a:gd name="connsiteY331" fmla="*/ 699451 h 1065098"/>
              <a:gd name="connsiteX332" fmla="*/ 413379 w 1580043"/>
              <a:gd name="connsiteY332" fmla="*/ 704459 h 1065098"/>
              <a:gd name="connsiteX333" fmla="*/ 413379 w 1580043"/>
              <a:gd name="connsiteY333" fmla="*/ 709467 h 1065098"/>
              <a:gd name="connsiteX334" fmla="*/ 410788 w 1580043"/>
              <a:gd name="connsiteY334" fmla="*/ 709467 h 1065098"/>
              <a:gd name="connsiteX335" fmla="*/ 387535 w 1580043"/>
              <a:gd name="connsiteY335" fmla="*/ 726996 h 1065098"/>
              <a:gd name="connsiteX336" fmla="*/ 382379 w 1580043"/>
              <a:gd name="connsiteY336" fmla="*/ 747038 h 1065098"/>
              <a:gd name="connsiteX337" fmla="*/ 364294 w 1580043"/>
              <a:gd name="connsiteY337" fmla="*/ 759559 h 1065098"/>
              <a:gd name="connsiteX338" fmla="*/ 341041 w 1580043"/>
              <a:gd name="connsiteY338" fmla="*/ 772079 h 1065098"/>
              <a:gd name="connsiteX339" fmla="*/ 312619 w 1580043"/>
              <a:gd name="connsiteY339" fmla="*/ 779592 h 1065098"/>
              <a:gd name="connsiteX340" fmla="*/ 294534 w 1580043"/>
              <a:gd name="connsiteY340" fmla="*/ 789608 h 1065098"/>
              <a:gd name="connsiteX341" fmla="*/ 281605 w 1580043"/>
              <a:gd name="connsiteY341" fmla="*/ 807137 h 1065098"/>
              <a:gd name="connsiteX342" fmla="*/ 260943 w 1580043"/>
              <a:gd name="connsiteY342" fmla="*/ 809641 h 1065098"/>
              <a:gd name="connsiteX343" fmla="*/ 250605 w 1580043"/>
              <a:gd name="connsiteY343" fmla="*/ 799625 h 1065098"/>
              <a:gd name="connsiteX344" fmla="*/ 240267 w 1580043"/>
              <a:gd name="connsiteY344" fmla="*/ 802129 h 1065098"/>
              <a:gd name="connsiteX345" fmla="*/ 237690 w 1580043"/>
              <a:gd name="connsiteY345" fmla="*/ 799625 h 1065098"/>
              <a:gd name="connsiteX346" fmla="*/ 232521 w 1580043"/>
              <a:gd name="connsiteY346" fmla="*/ 802129 h 1065098"/>
              <a:gd name="connsiteX347" fmla="*/ 201521 w 1580043"/>
              <a:gd name="connsiteY347" fmla="*/ 799625 h 1065098"/>
              <a:gd name="connsiteX348" fmla="*/ 186014 w 1580043"/>
              <a:gd name="connsiteY348" fmla="*/ 807137 h 1065098"/>
              <a:gd name="connsiteX349" fmla="*/ 157592 w 1580043"/>
              <a:gd name="connsiteY349" fmla="*/ 804633 h 1065098"/>
              <a:gd name="connsiteX350" fmla="*/ 131760 w 1580043"/>
              <a:gd name="connsiteY350" fmla="*/ 807137 h 1065098"/>
              <a:gd name="connsiteX351" fmla="*/ 124014 w 1580043"/>
              <a:gd name="connsiteY351" fmla="*/ 807137 h 1065098"/>
              <a:gd name="connsiteX352" fmla="*/ 113676 w 1580043"/>
              <a:gd name="connsiteY352" fmla="*/ 799625 h 1065098"/>
              <a:gd name="connsiteX353" fmla="*/ 100760 w 1580043"/>
              <a:gd name="connsiteY353" fmla="*/ 804633 h 1065098"/>
              <a:gd name="connsiteX354" fmla="*/ 87831 w 1580043"/>
              <a:gd name="connsiteY354" fmla="*/ 819667 h 1065098"/>
              <a:gd name="connsiteX355" fmla="*/ 90423 w 1580043"/>
              <a:gd name="connsiteY355" fmla="*/ 812145 h 1065098"/>
              <a:gd name="connsiteX356" fmla="*/ 77507 w 1580043"/>
              <a:gd name="connsiteY356" fmla="*/ 804633 h 1065098"/>
              <a:gd name="connsiteX357" fmla="*/ 64578 w 1580043"/>
              <a:gd name="connsiteY357" fmla="*/ 807137 h 1065098"/>
              <a:gd name="connsiteX358" fmla="*/ 56831 w 1580043"/>
              <a:gd name="connsiteY358" fmla="*/ 799625 h 1065098"/>
              <a:gd name="connsiteX359" fmla="*/ 49085 w 1580043"/>
              <a:gd name="connsiteY359" fmla="*/ 789608 h 1065098"/>
              <a:gd name="connsiteX360" fmla="*/ 36169 w 1580043"/>
              <a:gd name="connsiteY360" fmla="*/ 789608 h 1065098"/>
              <a:gd name="connsiteX361" fmla="*/ 28409 w 1580043"/>
              <a:gd name="connsiteY361" fmla="*/ 782096 h 1065098"/>
              <a:gd name="connsiteX362" fmla="*/ 20662 w 1580043"/>
              <a:gd name="connsiteY362" fmla="*/ 774584 h 1065098"/>
              <a:gd name="connsiteX363" fmla="*/ 7747 w 1580043"/>
              <a:gd name="connsiteY363" fmla="*/ 779592 h 1065098"/>
              <a:gd name="connsiteX364" fmla="*/ 5156 w 1580043"/>
              <a:gd name="connsiteY364" fmla="*/ 782096 h 1065098"/>
              <a:gd name="connsiteX365" fmla="*/ 0 w 1580043"/>
              <a:gd name="connsiteY365" fmla="*/ 782096 h 1065098"/>
              <a:gd name="connsiteX366" fmla="*/ 0 w 1580043"/>
              <a:gd name="connsiteY366" fmla="*/ 777088 h 1065098"/>
              <a:gd name="connsiteX367" fmla="*/ 0 w 1580043"/>
              <a:gd name="connsiteY367" fmla="*/ 774584 h 1065098"/>
              <a:gd name="connsiteX368" fmla="*/ 2578 w 1580043"/>
              <a:gd name="connsiteY368" fmla="*/ 769575 h 1065098"/>
              <a:gd name="connsiteX369" fmla="*/ 2578 w 1580043"/>
              <a:gd name="connsiteY369" fmla="*/ 767071 h 1065098"/>
              <a:gd name="connsiteX370" fmla="*/ 2578 w 1580043"/>
              <a:gd name="connsiteY370" fmla="*/ 762063 h 1065098"/>
              <a:gd name="connsiteX371" fmla="*/ 2578 w 1580043"/>
              <a:gd name="connsiteY371" fmla="*/ 757055 h 1065098"/>
              <a:gd name="connsiteX372" fmla="*/ 0 w 1580043"/>
              <a:gd name="connsiteY372" fmla="*/ 754550 h 1065098"/>
              <a:gd name="connsiteX373" fmla="*/ 0 w 1580043"/>
              <a:gd name="connsiteY373" fmla="*/ 747038 h 1065098"/>
              <a:gd name="connsiteX374" fmla="*/ 2578 w 1580043"/>
              <a:gd name="connsiteY374" fmla="*/ 742030 h 1065098"/>
              <a:gd name="connsiteX375" fmla="*/ 2578 w 1580043"/>
              <a:gd name="connsiteY375" fmla="*/ 739526 h 1065098"/>
              <a:gd name="connsiteX376" fmla="*/ 7747 w 1580043"/>
              <a:gd name="connsiteY376" fmla="*/ 734509 h 1065098"/>
              <a:gd name="connsiteX377" fmla="*/ 10325 w 1580043"/>
              <a:gd name="connsiteY377" fmla="*/ 732004 h 1065098"/>
              <a:gd name="connsiteX378" fmla="*/ 10325 w 1580043"/>
              <a:gd name="connsiteY378" fmla="*/ 726996 h 1065098"/>
              <a:gd name="connsiteX379" fmla="*/ 10325 w 1580043"/>
              <a:gd name="connsiteY379" fmla="*/ 721988 h 1065098"/>
              <a:gd name="connsiteX380" fmla="*/ 15493 w 1580043"/>
              <a:gd name="connsiteY380" fmla="*/ 716980 h 1065098"/>
              <a:gd name="connsiteX381" fmla="*/ 12916 w 1580043"/>
              <a:gd name="connsiteY381" fmla="*/ 714476 h 1065098"/>
              <a:gd name="connsiteX382" fmla="*/ 12916 w 1580043"/>
              <a:gd name="connsiteY382" fmla="*/ 711971 h 1065098"/>
              <a:gd name="connsiteX383" fmla="*/ 12916 w 1580043"/>
              <a:gd name="connsiteY383" fmla="*/ 706963 h 1065098"/>
              <a:gd name="connsiteX384" fmla="*/ 15493 w 1580043"/>
              <a:gd name="connsiteY384" fmla="*/ 701955 h 1065098"/>
              <a:gd name="connsiteX385" fmla="*/ 15493 w 1580043"/>
              <a:gd name="connsiteY385" fmla="*/ 696947 h 1065098"/>
              <a:gd name="connsiteX386" fmla="*/ 15493 w 1580043"/>
              <a:gd name="connsiteY386" fmla="*/ 694442 h 1065098"/>
              <a:gd name="connsiteX387" fmla="*/ 18085 w 1580043"/>
              <a:gd name="connsiteY387" fmla="*/ 689434 h 1065098"/>
              <a:gd name="connsiteX388" fmla="*/ 20662 w 1580043"/>
              <a:gd name="connsiteY388" fmla="*/ 684426 h 1065098"/>
              <a:gd name="connsiteX389" fmla="*/ 20662 w 1580043"/>
              <a:gd name="connsiteY389" fmla="*/ 681922 h 1065098"/>
              <a:gd name="connsiteX390" fmla="*/ 25831 w 1580043"/>
              <a:gd name="connsiteY390" fmla="*/ 679418 h 1065098"/>
              <a:gd name="connsiteX391" fmla="*/ 28409 w 1580043"/>
              <a:gd name="connsiteY391" fmla="*/ 679418 h 1065098"/>
              <a:gd name="connsiteX392" fmla="*/ 33578 w 1580043"/>
              <a:gd name="connsiteY392" fmla="*/ 679418 h 1065098"/>
              <a:gd name="connsiteX393" fmla="*/ 38747 w 1580043"/>
              <a:gd name="connsiteY393" fmla="*/ 679418 h 1065098"/>
              <a:gd name="connsiteX394" fmla="*/ 41338 w 1580043"/>
              <a:gd name="connsiteY394" fmla="*/ 681922 h 1065098"/>
              <a:gd name="connsiteX395" fmla="*/ 49085 w 1580043"/>
              <a:gd name="connsiteY395" fmla="*/ 681922 h 1065098"/>
              <a:gd name="connsiteX396" fmla="*/ 51662 w 1580043"/>
              <a:gd name="connsiteY396" fmla="*/ 679418 h 1065098"/>
              <a:gd name="connsiteX397" fmla="*/ 51662 w 1580043"/>
              <a:gd name="connsiteY397" fmla="*/ 671905 h 1065098"/>
              <a:gd name="connsiteX398" fmla="*/ 46494 w 1580043"/>
              <a:gd name="connsiteY398" fmla="*/ 666897 h 1065098"/>
              <a:gd name="connsiteX399" fmla="*/ 41338 w 1580043"/>
              <a:gd name="connsiteY399" fmla="*/ 664393 h 1065098"/>
              <a:gd name="connsiteX400" fmla="*/ 36169 w 1580043"/>
              <a:gd name="connsiteY400" fmla="*/ 656881 h 1065098"/>
              <a:gd name="connsiteX401" fmla="*/ 38747 w 1580043"/>
              <a:gd name="connsiteY401" fmla="*/ 649359 h 1065098"/>
              <a:gd name="connsiteX402" fmla="*/ 36169 w 1580043"/>
              <a:gd name="connsiteY402" fmla="*/ 649359 h 1065098"/>
              <a:gd name="connsiteX403" fmla="*/ 33578 w 1580043"/>
              <a:gd name="connsiteY403" fmla="*/ 639343 h 1065098"/>
              <a:gd name="connsiteX404" fmla="*/ 33578 w 1580043"/>
              <a:gd name="connsiteY404" fmla="*/ 629326 h 1065098"/>
              <a:gd name="connsiteX405" fmla="*/ 23240 w 1580043"/>
              <a:gd name="connsiteY405" fmla="*/ 619310 h 1065098"/>
              <a:gd name="connsiteX406" fmla="*/ 23240 w 1580043"/>
              <a:gd name="connsiteY406" fmla="*/ 606789 h 1065098"/>
              <a:gd name="connsiteX407" fmla="*/ 36169 w 1580043"/>
              <a:gd name="connsiteY407" fmla="*/ 584252 h 1065098"/>
              <a:gd name="connsiteX408" fmla="*/ 59422 w 1580043"/>
              <a:gd name="connsiteY408" fmla="*/ 554193 h 1065098"/>
              <a:gd name="connsiteX409" fmla="*/ 67169 w 1580043"/>
              <a:gd name="connsiteY409" fmla="*/ 536665 h 1065098"/>
              <a:gd name="connsiteX410" fmla="*/ 74916 w 1580043"/>
              <a:gd name="connsiteY410" fmla="*/ 524144 h 1065098"/>
              <a:gd name="connsiteX411" fmla="*/ 85254 w 1580043"/>
              <a:gd name="connsiteY411" fmla="*/ 514127 h 1065098"/>
              <a:gd name="connsiteX412" fmla="*/ 93000 w 1580043"/>
              <a:gd name="connsiteY412" fmla="*/ 494094 h 1065098"/>
              <a:gd name="connsiteX413" fmla="*/ 103338 w 1580043"/>
              <a:gd name="connsiteY413" fmla="*/ 491590 h 1065098"/>
              <a:gd name="connsiteX414" fmla="*/ 108507 w 1580043"/>
              <a:gd name="connsiteY414" fmla="*/ 484069 h 1065098"/>
              <a:gd name="connsiteX415" fmla="*/ 111085 w 1580043"/>
              <a:gd name="connsiteY415" fmla="*/ 484069 h 1065098"/>
              <a:gd name="connsiteX416" fmla="*/ 118845 w 1580043"/>
              <a:gd name="connsiteY416" fmla="*/ 476556 h 1065098"/>
              <a:gd name="connsiteX417" fmla="*/ 118845 w 1580043"/>
              <a:gd name="connsiteY417" fmla="*/ 466540 h 1065098"/>
              <a:gd name="connsiteX418" fmla="*/ 118845 w 1580043"/>
              <a:gd name="connsiteY418" fmla="*/ 451515 h 1065098"/>
              <a:gd name="connsiteX419" fmla="*/ 108507 w 1580043"/>
              <a:gd name="connsiteY419" fmla="*/ 438995 h 1065098"/>
              <a:gd name="connsiteX420" fmla="*/ 105929 w 1580043"/>
              <a:gd name="connsiteY420" fmla="*/ 436490 h 1065098"/>
              <a:gd name="connsiteX421" fmla="*/ 108507 w 1580043"/>
              <a:gd name="connsiteY421" fmla="*/ 428978 h 1065098"/>
              <a:gd name="connsiteX422" fmla="*/ 118845 w 1580043"/>
              <a:gd name="connsiteY422" fmla="*/ 426474 h 1065098"/>
              <a:gd name="connsiteX423" fmla="*/ 113676 w 1580043"/>
              <a:gd name="connsiteY423" fmla="*/ 418962 h 1065098"/>
              <a:gd name="connsiteX424" fmla="*/ 103338 w 1580043"/>
              <a:gd name="connsiteY424" fmla="*/ 403928 h 1065098"/>
              <a:gd name="connsiteX425" fmla="*/ 85254 w 1580043"/>
              <a:gd name="connsiteY425" fmla="*/ 398920 h 1065098"/>
              <a:gd name="connsiteX426" fmla="*/ 82676 w 1580043"/>
              <a:gd name="connsiteY426" fmla="*/ 386399 h 1065098"/>
              <a:gd name="connsiteX427" fmla="*/ 69747 w 1580043"/>
              <a:gd name="connsiteY427" fmla="*/ 376382 h 1065098"/>
              <a:gd name="connsiteX428" fmla="*/ 62000 w 1580043"/>
              <a:gd name="connsiteY428" fmla="*/ 368870 h 1065098"/>
              <a:gd name="connsiteX429" fmla="*/ 56831 w 1580043"/>
              <a:gd name="connsiteY429" fmla="*/ 361358 h 1065098"/>
              <a:gd name="connsiteX430" fmla="*/ 56831 w 1580043"/>
              <a:gd name="connsiteY430" fmla="*/ 351341 h 1065098"/>
              <a:gd name="connsiteX431" fmla="*/ 51662 w 1580043"/>
              <a:gd name="connsiteY431" fmla="*/ 338820 h 1065098"/>
              <a:gd name="connsiteX432" fmla="*/ 49085 w 1580043"/>
              <a:gd name="connsiteY432" fmla="*/ 336316 h 1065098"/>
              <a:gd name="connsiteX433" fmla="*/ 46494 w 1580043"/>
              <a:gd name="connsiteY433" fmla="*/ 331308 h 1065098"/>
              <a:gd name="connsiteX434" fmla="*/ 43916 w 1580043"/>
              <a:gd name="connsiteY434" fmla="*/ 326300 h 1065098"/>
              <a:gd name="connsiteX435" fmla="*/ 56831 w 1580043"/>
              <a:gd name="connsiteY435" fmla="*/ 318779 h 1065098"/>
              <a:gd name="connsiteX436" fmla="*/ 77507 w 1580043"/>
              <a:gd name="connsiteY436" fmla="*/ 321283 h 1065098"/>
              <a:gd name="connsiteX437" fmla="*/ 77507 w 1580043"/>
              <a:gd name="connsiteY437" fmla="*/ 318779 h 1065098"/>
              <a:gd name="connsiteX438" fmla="*/ 85254 w 1580043"/>
              <a:gd name="connsiteY438" fmla="*/ 316274 h 1065098"/>
              <a:gd name="connsiteX439" fmla="*/ 95591 w 1580043"/>
              <a:gd name="connsiteY439" fmla="*/ 301250 h 1065098"/>
              <a:gd name="connsiteX440" fmla="*/ 98169 w 1580043"/>
              <a:gd name="connsiteY440" fmla="*/ 288729 h 1065098"/>
              <a:gd name="connsiteX441" fmla="*/ 103338 w 1580043"/>
              <a:gd name="connsiteY441" fmla="*/ 283721 h 1065098"/>
              <a:gd name="connsiteX442" fmla="*/ 103338 w 1580043"/>
              <a:gd name="connsiteY442" fmla="*/ 281217 h 1065098"/>
              <a:gd name="connsiteX443" fmla="*/ 111085 w 1580043"/>
              <a:gd name="connsiteY443" fmla="*/ 276208 h 1065098"/>
              <a:gd name="connsiteX444" fmla="*/ 113676 w 1580043"/>
              <a:gd name="connsiteY444" fmla="*/ 273704 h 1065098"/>
              <a:gd name="connsiteX445" fmla="*/ 116254 w 1580043"/>
              <a:gd name="connsiteY445" fmla="*/ 273704 h 1065098"/>
              <a:gd name="connsiteX446" fmla="*/ 136929 w 1580043"/>
              <a:gd name="connsiteY446" fmla="*/ 271200 h 1065098"/>
              <a:gd name="connsiteX447" fmla="*/ 155014 w 1580043"/>
              <a:gd name="connsiteY447" fmla="*/ 268696 h 1065098"/>
              <a:gd name="connsiteX448" fmla="*/ 173098 w 1580043"/>
              <a:gd name="connsiteY448" fmla="*/ 256175 h 1065098"/>
              <a:gd name="connsiteX449" fmla="*/ 196352 w 1580043"/>
              <a:gd name="connsiteY449" fmla="*/ 256175 h 1065098"/>
              <a:gd name="connsiteX450" fmla="*/ 227352 w 1580043"/>
              <a:gd name="connsiteY450" fmla="*/ 253671 h 1065098"/>
              <a:gd name="connsiteX451" fmla="*/ 260943 w 1580043"/>
              <a:gd name="connsiteY451" fmla="*/ 253671 h 1065098"/>
              <a:gd name="connsiteX452" fmla="*/ 284196 w 1580043"/>
              <a:gd name="connsiteY452" fmla="*/ 248663 h 1065098"/>
              <a:gd name="connsiteX453" fmla="*/ 304859 w 1580043"/>
              <a:gd name="connsiteY453" fmla="*/ 251167 h 1065098"/>
              <a:gd name="connsiteX454" fmla="*/ 335872 w 1580043"/>
              <a:gd name="connsiteY454" fmla="*/ 248663 h 1065098"/>
              <a:gd name="connsiteX455" fmla="*/ 346197 w 1580043"/>
              <a:gd name="connsiteY455" fmla="*/ 256175 h 1065098"/>
              <a:gd name="connsiteX456" fmla="*/ 359125 w 1580043"/>
              <a:gd name="connsiteY456" fmla="*/ 266192 h 1065098"/>
              <a:gd name="connsiteX457" fmla="*/ 369450 w 1580043"/>
              <a:gd name="connsiteY457" fmla="*/ 256175 h 1065098"/>
              <a:gd name="connsiteX458" fmla="*/ 384957 w 1580043"/>
              <a:gd name="connsiteY458" fmla="*/ 258679 h 1065098"/>
              <a:gd name="connsiteX459" fmla="*/ 397872 w 1580043"/>
              <a:gd name="connsiteY459" fmla="*/ 268696 h 1065098"/>
              <a:gd name="connsiteX460" fmla="*/ 403041 w 1580043"/>
              <a:gd name="connsiteY460" fmla="*/ 251167 h 1065098"/>
              <a:gd name="connsiteX461" fmla="*/ 413379 w 1580043"/>
              <a:gd name="connsiteY461" fmla="*/ 256175 h 1065098"/>
              <a:gd name="connsiteX462" fmla="*/ 428872 w 1580043"/>
              <a:gd name="connsiteY462" fmla="*/ 238637 h 1065098"/>
              <a:gd name="connsiteX463" fmla="*/ 434041 w 1580043"/>
              <a:gd name="connsiteY463" fmla="*/ 241142 h 1065098"/>
              <a:gd name="connsiteX464" fmla="*/ 444379 w 1580043"/>
              <a:gd name="connsiteY464" fmla="*/ 248663 h 1065098"/>
              <a:gd name="connsiteX465" fmla="*/ 457295 w 1580043"/>
              <a:gd name="connsiteY465" fmla="*/ 238637 h 1065098"/>
              <a:gd name="connsiteX466" fmla="*/ 475379 w 1580043"/>
              <a:gd name="connsiteY466" fmla="*/ 253671 h 1065098"/>
              <a:gd name="connsiteX467" fmla="*/ 475379 w 1580043"/>
              <a:gd name="connsiteY467" fmla="*/ 241142 h 1065098"/>
              <a:gd name="connsiteX468" fmla="*/ 488308 w 1580043"/>
              <a:gd name="connsiteY468" fmla="*/ 231125 h 1065098"/>
              <a:gd name="connsiteX469" fmla="*/ 506393 w 1580043"/>
              <a:gd name="connsiteY469" fmla="*/ 221109 h 1065098"/>
              <a:gd name="connsiteX470" fmla="*/ 511561 w 1580043"/>
              <a:gd name="connsiteY470" fmla="*/ 228621 h 1065098"/>
              <a:gd name="connsiteX471" fmla="*/ 521886 w 1580043"/>
              <a:gd name="connsiteY471" fmla="*/ 236133 h 1065098"/>
              <a:gd name="connsiteX472" fmla="*/ 529646 w 1580043"/>
              <a:gd name="connsiteY472" fmla="*/ 243655 h 1065098"/>
              <a:gd name="connsiteX473" fmla="*/ 545139 w 1580043"/>
              <a:gd name="connsiteY473" fmla="*/ 236133 h 1065098"/>
              <a:gd name="connsiteX474" fmla="*/ 550308 w 1580043"/>
              <a:gd name="connsiteY474" fmla="*/ 226117 h 1065098"/>
              <a:gd name="connsiteX475" fmla="*/ 555477 w 1580043"/>
              <a:gd name="connsiteY475" fmla="*/ 226117 h 1065098"/>
              <a:gd name="connsiteX476" fmla="*/ 573562 w 1580043"/>
              <a:gd name="connsiteY476" fmla="*/ 221109 h 1065098"/>
              <a:gd name="connsiteX477" fmla="*/ 591646 w 1580043"/>
              <a:gd name="connsiteY477" fmla="*/ 213596 h 1065098"/>
              <a:gd name="connsiteX478" fmla="*/ 607153 w 1580043"/>
              <a:gd name="connsiteY478" fmla="*/ 218604 h 1065098"/>
              <a:gd name="connsiteX479" fmla="*/ 617491 w 1580043"/>
              <a:gd name="connsiteY479" fmla="*/ 233629 h 1065098"/>
              <a:gd name="connsiteX480" fmla="*/ 627815 w 1580043"/>
              <a:gd name="connsiteY480" fmla="*/ 231125 h 1065098"/>
              <a:gd name="connsiteX481" fmla="*/ 643322 w 1580043"/>
              <a:gd name="connsiteY481" fmla="*/ 226117 h 1065098"/>
              <a:gd name="connsiteX482" fmla="*/ 627815 w 1580043"/>
              <a:gd name="connsiteY482" fmla="*/ 208588 h 1065098"/>
              <a:gd name="connsiteX483" fmla="*/ 620068 w 1580043"/>
              <a:gd name="connsiteY483" fmla="*/ 191059 h 1065098"/>
              <a:gd name="connsiteX484" fmla="*/ 614900 w 1580043"/>
              <a:gd name="connsiteY484" fmla="*/ 178538 h 1065098"/>
              <a:gd name="connsiteX485" fmla="*/ 622646 w 1580043"/>
              <a:gd name="connsiteY485" fmla="*/ 155992 h 1065098"/>
              <a:gd name="connsiteX486" fmla="*/ 630406 w 1580043"/>
              <a:gd name="connsiteY486" fmla="*/ 135959 h 1065098"/>
              <a:gd name="connsiteX487" fmla="*/ 635575 w 1580043"/>
              <a:gd name="connsiteY487" fmla="*/ 105910 h 1065098"/>
              <a:gd name="connsiteX488" fmla="*/ 666575 w 1580043"/>
              <a:gd name="connsiteY488" fmla="*/ 105910 h 1065098"/>
              <a:gd name="connsiteX489" fmla="*/ 676913 w 1580043"/>
              <a:gd name="connsiteY489" fmla="*/ 90885 h 1065098"/>
              <a:gd name="connsiteX490" fmla="*/ 697575 w 1580043"/>
              <a:gd name="connsiteY490" fmla="*/ 85877 h 1065098"/>
              <a:gd name="connsiteX491" fmla="*/ 728589 w 1580043"/>
              <a:gd name="connsiteY491" fmla="*/ 88381 h 1065098"/>
              <a:gd name="connsiteX492" fmla="*/ 741504 w 1580043"/>
              <a:gd name="connsiteY492" fmla="*/ 78364 h 1065098"/>
              <a:gd name="connsiteX493" fmla="*/ 738913 w 1580043"/>
              <a:gd name="connsiteY493" fmla="*/ 63331 h 1065098"/>
              <a:gd name="connsiteX494" fmla="*/ 744082 w 1580043"/>
              <a:gd name="connsiteY494" fmla="*/ 48306 h 1065098"/>
              <a:gd name="connsiteX495" fmla="*/ 767336 w 1580043"/>
              <a:gd name="connsiteY495" fmla="*/ 43298 h 1065098"/>
              <a:gd name="connsiteX496" fmla="*/ 782842 w 1580043"/>
              <a:gd name="connsiteY496" fmla="*/ 40793 h 1065098"/>
              <a:gd name="connsiteX497" fmla="*/ 793167 w 1580043"/>
              <a:gd name="connsiteY497" fmla="*/ 38289 h 1065098"/>
              <a:gd name="connsiteX498" fmla="*/ 808673 w 1580043"/>
              <a:gd name="connsiteY498" fmla="*/ 15752 h 1065098"/>
              <a:gd name="connsiteX499" fmla="*/ 829349 w 1580043"/>
              <a:gd name="connsiteY499" fmla="*/ 8240 h 1065098"/>
              <a:gd name="connsiteX500" fmla="*/ 839674 w 1580043"/>
              <a:gd name="connsiteY500" fmla="*/ 18256 h 1065098"/>
              <a:gd name="connsiteX501" fmla="*/ 857758 w 1580043"/>
              <a:gd name="connsiteY501" fmla="*/ 727 h 106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</a:cxnLst>
            <a:rect l="l" t="t" r="r" b="b"/>
            <a:pathLst>
              <a:path w="1580043" h="1065098">
                <a:moveTo>
                  <a:pt x="857758" y="727"/>
                </a:moveTo>
                <a:cubicBezTo>
                  <a:pt x="868096" y="3232"/>
                  <a:pt x="875856" y="13248"/>
                  <a:pt x="875856" y="13248"/>
                </a:cubicBezTo>
                <a:cubicBezTo>
                  <a:pt x="875856" y="13248"/>
                  <a:pt x="883603" y="20760"/>
                  <a:pt x="886180" y="23265"/>
                </a:cubicBezTo>
                <a:cubicBezTo>
                  <a:pt x="891349" y="23265"/>
                  <a:pt x="893940" y="38289"/>
                  <a:pt x="893940" y="38289"/>
                </a:cubicBezTo>
                <a:cubicBezTo>
                  <a:pt x="893940" y="38289"/>
                  <a:pt x="893940" y="38289"/>
                  <a:pt x="922349" y="50810"/>
                </a:cubicBezTo>
                <a:cubicBezTo>
                  <a:pt x="922349" y="50810"/>
                  <a:pt x="922349" y="50810"/>
                  <a:pt x="932687" y="60826"/>
                </a:cubicBezTo>
                <a:cubicBezTo>
                  <a:pt x="932687" y="60826"/>
                  <a:pt x="932687" y="60826"/>
                  <a:pt x="932687" y="65835"/>
                </a:cubicBezTo>
                <a:cubicBezTo>
                  <a:pt x="932687" y="65835"/>
                  <a:pt x="919771" y="70843"/>
                  <a:pt x="914603" y="78364"/>
                </a:cubicBezTo>
                <a:cubicBezTo>
                  <a:pt x="909434" y="88381"/>
                  <a:pt x="924940" y="88381"/>
                  <a:pt x="930109" y="93389"/>
                </a:cubicBezTo>
                <a:cubicBezTo>
                  <a:pt x="932687" y="95893"/>
                  <a:pt x="935278" y="103406"/>
                  <a:pt x="932687" y="108414"/>
                </a:cubicBezTo>
                <a:cubicBezTo>
                  <a:pt x="930109" y="118430"/>
                  <a:pt x="943025" y="110918"/>
                  <a:pt x="945603" y="113422"/>
                </a:cubicBezTo>
                <a:cubicBezTo>
                  <a:pt x="945603" y="118430"/>
                  <a:pt x="940447" y="128447"/>
                  <a:pt x="943025" y="133455"/>
                </a:cubicBezTo>
                <a:cubicBezTo>
                  <a:pt x="943025" y="138463"/>
                  <a:pt x="955941" y="125943"/>
                  <a:pt x="955941" y="125943"/>
                </a:cubicBezTo>
                <a:cubicBezTo>
                  <a:pt x="955941" y="125943"/>
                  <a:pt x="955941" y="125943"/>
                  <a:pt x="976616" y="120934"/>
                </a:cubicBezTo>
                <a:cubicBezTo>
                  <a:pt x="976616" y="120934"/>
                  <a:pt x="976616" y="120934"/>
                  <a:pt x="997278" y="123439"/>
                </a:cubicBezTo>
                <a:cubicBezTo>
                  <a:pt x="997278" y="123439"/>
                  <a:pt x="997278" y="123439"/>
                  <a:pt x="1010194" y="108414"/>
                </a:cubicBezTo>
                <a:cubicBezTo>
                  <a:pt x="1010194" y="108414"/>
                  <a:pt x="1010194" y="108414"/>
                  <a:pt x="1030870" y="123439"/>
                </a:cubicBezTo>
                <a:cubicBezTo>
                  <a:pt x="1030870" y="123439"/>
                  <a:pt x="1030870" y="123439"/>
                  <a:pt x="1036039" y="148480"/>
                </a:cubicBezTo>
                <a:cubicBezTo>
                  <a:pt x="1036039" y="148480"/>
                  <a:pt x="1036039" y="148480"/>
                  <a:pt x="1064461" y="173530"/>
                </a:cubicBezTo>
                <a:cubicBezTo>
                  <a:pt x="1064461" y="173530"/>
                  <a:pt x="1064461" y="173530"/>
                  <a:pt x="1067039" y="191059"/>
                </a:cubicBezTo>
                <a:cubicBezTo>
                  <a:pt x="1067039" y="191059"/>
                  <a:pt x="1067039" y="191059"/>
                  <a:pt x="1082545" y="201076"/>
                </a:cubicBezTo>
                <a:cubicBezTo>
                  <a:pt x="1082545" y="201076"/>
                  <a:pt x="1082545" y="201076"/>
                  <a:pt x="1095461" y="211092"/>
                </a:cubicBezTo>
                <a:cubicBezTo>
                  <a:pt x="1095461" y="211092"/>
                  <a:pt x="1100630" y="203580"/>
                  <a:pt x="1100630" y="201076"/>
                </a:cubicBezTo>
                <a:cubicBezTo>
                  <a:pt x="1103208" y="198571"/>
                  <a:pt x="1126461" y="188555"/>
                  <a:pt x="1126461" y="188555"/>
                </a:cubicBezTo>
                <a:cubicBezTo>
                  <a:pt x="1126461" y="188555"/>
                  <a:pt x="1126461" y="188555"/>
                  <a:pt x="1134221" y="191059"/>
                </a:cubicBezTo>
                <a:cubicBezTo>
                  <a:pt x="1134221" y="191059"/>
                  <a:pt x="1141968" y="196067"/>
                  <a:pt x="1147137" y="198571"/>
                </a:cubicBezTo>
                <a:cubicBezTo>
                  <a:pt x="1154883" y="203580"/>
                  <a:pt x="1157474" y="203580"/>
                  <a:pt x="1157474" y="203580"/>
                </a:cubicBezTo>
                <a:cubicBezTo>
                  <a:pt x="1157474" y="203580"/>
                  <a:pt x="1157474" y="203580"/>
                  <a:pt x="1162630" y="196067"/>
                </a:cubicBezTo>
                <a:cubicBezTo>
                  <a:pt x="1162630" y="196067"/>
                  <a:pt x="1165221" y="193563"/>
                  <a:pt x="1167799" y="193563"/>
                </a:cubicBezTo>
                <a:cubicBezTo>
                  <a:pt x="1172968" y="193563"/>
                  <a:pt x="1180715" y="198571"/>
                  <a:pt x="1180715" y="198571"/>
                </a:cubicBezTo>
                <a:cubicBezTo>
                  <a:pt x="1180715" y="198571"/>
                  <a:pt x="1180715" y="198571"/>
                  <a:pt x="1193643" y="191059"/>
                </a:cubicBezTo>
                <a:cubicBezTo>
                  <a:pt x="1193643" y="191059"/>
                  <a:pt x="1196221" y="178538"/>
                  <a:pt x="1201390" y="176034"/>
                </a:cubicBezTo>
                <a:cubicBezTo>
                  <a:pt x="1203968" y="176034"/>
                  <a:pt x="1216897" y="171026"/>
                  <a:pt x="1219475" y="171026"/>
                </a:cubicBezTo>
                <a:cubicBezTo>
                  <a:pt x="1222052" y="168522"/>
                  <a:pt x="1229812" y="148480"/>
                  <a:pt x="1229812" y="148480"/>
                </a:cubicBezTo>
                <a:cubicBezTo>
                  <a:pt x="1229812" y="148480"/>
                  <a:pt x="1229812" y="148480"/>
                  <a:pt x="1245306" y="155992"/>
                </a:cubicBezTo>
                <a:cubicBezTo>
                  <a:pt x="1245306" y="155992"/>
                  <a:pt x="1245306" y="155992"/>
                  <a:pt x="1260813" y="161009"/>
                </a:cubicBezTo>
                <a:cubicBezTo>
                  <a:pt x="1260813" y="161009"/>
                  <a:pt x="1260813" y="161009"/>
                  <a:pt x="1278897" y="178538"/>
                </a:cubicBezTo>
                <a:cubicBezTo>
                  <a:pt x="1278897" y="178538"/>
                  <a:pt x="1278897" y="178538"/>
                  <a:pt x="1291813" y="181043"/>
                </a:cubicBezTo>
                <a:cubicBezTo>
                  <a:pt x="1291813" y="181043"/>
                  <a:pt x="1291813" y="181043"/>
                  <a:pt x="1307319" y="191059"/>
                </a:cubicBezTo>
                <a:cubicBezTo>
                  <a:pt x="1307319" y="191059"/>
                  <a:pt x="1307319" y="191059"/>
                  <a:pt x="1320235" y="183547"/>
                </a:cubicBezTo>
                <a:cubicBezTo>
                  <a:pt x="1320235" y="183547"/>
                  <a:pt x="1320235" y="183547"/>
                  <a:pt x="1317657" y="171026"/>
                </a:cubicBezTo>
                <a:cubicBezTo>
                  <a:pt x="1317657" y="171026"/>
                  <a:pt x="1317657" y="171026"/>
                  <a:pt x="1322826" y="163514"/>
                </a:cubicBezTo>
                <a:cubicBezTo>
                  <a:pt x="1322826" y="163514"/>
                  <a:pt x="1322826" y="163514"/>
                  <a:pt x="1338319" y="171026"/>
                </a:cubicBezTo>
                <a:cubicBezTo>
                  <a:pt x="1338319" y="171026"/>
                  <a:pt x="1338319" y="171026"/>
                  <a:pt x="1356404" y="168522"/>
                </a:cubicBezTo>
                <a:cubicBezTo>
                  <a:pt x="1356404" y="168522"/>
                  <a:pt x="1356404" y="168522"/>
                  <a:pt x="1377079" y="166018"/>
                </a:cubicBezTo>
                <a:cubicBezTo>
                  <a:pt x="1377079" y="166018"/>
                  <a:pt x="1397742" y="171026"/>
                  <a:pt x="1397742" y="171026"/>
                </a:cubicBezTo>
                <a:cubicBezTo>
                  <a:pt x="1400333" y="168522"/>
                  <a:pt x="1408080" y="158496"/>
                  <a:pt x="1408080" y="158496"/>
                </a:cubicBezTo>
                <a:cubicBezTo>
                  <a:pt x="1408080" y="158496"/>
                  <a:pt x="1428755" y="171026"/>
                  <a:pt x="1428755" y="168522"/>
                </a:cubicBezTo>
                <a:cubicBezTo>
                  <a:pt x="1431333" y="166018"/>
                  <a:pt x="1433924" y="163514"/>
                  <a:pt x="1433924" y="163514"/>
                </a:cubicBezTo>
                <a:cubicBezTo>
                  <a:pt x="1433924" y="163514"/>
                  <a:pt x="1433924" y="163514"/>
                  <a:pt x="1454586" y="168522"/>
                </a:cubicBezTo>
                <a:cubicBezTo>
                  <a:pt x="1454586" y="168522"/>
                  <a:pt x="1454586" y="168522"/>
                  <a:pt x="1464924" y="176034"/>
                </a:cubicBezTo>
                <a:cubicBezTo>
                  <a:pt x="1464924" y="176034"/>
                  <a:pt x="1464924" y="176034"/>
                  <a:pt x="1483009" y="176034"/>
                </a:cubicBezTo>
                <a:cubicBezTo>
                  <a:pt x="1483009" y="176034"/>
                  <a:pt x="1488177" y="166018"/>
                  <a:pt x="1488177" y="161009"/>
                </a:cubicBezTo>
                <a:cubicBezTo>
                  <a:pt x="1490755" y="155992"/>
                  <a:pt x="1506262" y="161009"/>
                  <a:pt x="1506262" y="161009"/>
                </a:cubicBezTo>
                <a:cubicBezTo>
                  <a:pt x="1506262" y="161009"/>
                  <a:pt x="1521769" y="191059"/>
                  <a:pt x="1521769" y="193563"/>
                </a:cubicBezTo>
                <a:cubicBezTo>
                  <a:pt x="1524347" y="193563"/>
                  <a:pt x="1524347" y="203580"/>
                  <a:pt x="1524347" y="203580"/>
                </a:cubicBezTo>
                <a:cubicBezTo>
                  <a:pt x="1524347" y="203580"/>
                  <a:pt x="1524347" y="203580"/>
                  <a:pt x="1526924" y="218604"/>
                </a:cubicBezTo>
                <a:cubicBezTo>
                  <a:pt x="1526924" y="218604"/>
                  <a:pt x="1524347" y="223613"/>
                  <a:pt x="1516600" y="231125"/>
                </a:cubicBezTo>
                <a:cubicBezTo>
                  <a:pt x="1508840" y="238637"/>
                  <a:pt x="1503671" y="238637"/>
                  <a:pt x="1503671" y="246159"/>
                </a:cubicBezTo>
                <a:cubicBezTo>
                  <a:pt x="1501093" y="251167"/>
                  <a:pt x="1514009" y="251167"/>
                  <a:pt x="1514009" y="251167"/>
                </a:cubicBezTo>
                <a:cubicBezTo>
                  <a:pt x="1514009" y="251167"/>
                  <a:pt x="1529515" y="248663"/>
                  <a:pt x="1534684" y="246159"/>
                </a:cubicBezTo>
                <a:cubicBezTo>
                  <a:pt x="1539853" y="246159"/>
                  <a:pt x="1537262" y="256175"/>
                  <a:pt x="1534684" y="258679"/>
                </a:cubicBezTo>
                <a:cubicBezTo>
                  <a:pt x="1532093" y="258679"/>
                  <a:pt x="1524347" y="268696"/>
                  <a:pt x="1524347" y="268696"/>
                </a:cubicBezTo>
                <a:cubicBezTo>
                  <a:pt x="1524347" y="268696"/>
                  <a:pt x="1524347" y="268696"/>
                  <a:pt x="1521769" y="293737"/>
                </a:cubicBezTo>
                <a:cubicBezTo>
                  <a:pt x="1521769" y="293737"/>
                  <a:pt x="1521769" y="293737"/>
                  <a:pt x="1529515" y="293737"/>
                </a:cubicBezTo>
                <a:cubicBezTo>
                  <a:pt x="1529515" y="293737"/>
                  <a:pt x="1545009" y="303754"/>
                  <a:pt x="1552769" y="308762"/>
                </a:cubicBezTo>
                <a:cubicBezTo>
                  <a:pt x="1557938" y="313770"/>
                  <a:pt x="1539853" y="321283"/>
                  <a:pt x="1563107" y="323787"/>
                </a:cubicBezTo>
                <a:cubicBezTo>
                  <a:pt x="1586347" y="326300"/>
                  <a:pt x="1565685" y="333812"/>
                  <a:pt x="1563107" y="336316"/>
                </a:cubicBezTo>
                <a:cubicBezTo>
                  <a:pt x="1563107" y="338820"/>
                  <a:pt x="1563107" y="356349"/>
                  <a:pt x="1565685" y="363862"/>
                </a:cubicBezTo>
                <a:cubicBezTo>
                  <a:pt x="1568262" y="371374"/>
                  <a:pt x="1570853" y="376382"/>
                  <a:pt x="1578600" y="386399"/>
                </a:cubicBezTo>
                <a:cubicBezTo>
                  <a:pt x="1586347" y="398920"/>
                  <a:pt x="1560515" y="396415"/>
                  <a:pt x="1557938" y="396415"/>
                </a:cubicBezTo>
                <a:cubicBezTo>
                  <a:pt x="1555347" y="396415"/>
                  <a:pt x="1514009" y="411449"/>
                  <a:pt x="1508840" y="413953"/>
                </a:cubicBezTo>
                <a:cubicBezTo>
                  <a:pt x="1506262" y="413953"/>
                  <a:pt x="1495924" y="421466"/>
                  <a:pt x="1495924" y="421466"/>
                </a:cubicBezTo>
                <a:cubicBezTo>
                  <a:pt x="1495924" y="421466"/>
                  <a:pt x="1495924" y="421466"/>
                  <a:pt x="1493346" y="433986"/>
                </a:cubicBezTo>
                <a:cubicBezTo>
                  <a:pt x="1493346" y="433986"/>
                  <a:pt x="1483009" y="451515"/>
                  <a:pt x="1477840" y="456523"/>
                </a:cubicBezTo>
                <a:cubicBezTo>
                  <a:pt x="1470093" y="459028"/>
                  <a:pt x="1462333" y="461532"/>
                  <a:pt x="1462333" y="461532"/>
                </a:cubicBezTo>
                <a:cubicBezTo>
                  <a:pt x="1462333" y="461532"/>
                  <a:pt x="1459755" y="476556"/>
                  <a:pt x="1462333" y="484069"/>
                </a:cubicBezTo>
                <a:cubicBezTo>
                  <a:pt x="1462333" y="489077"/>
                  <a:pt x="1475262" y="509119"/>
                  <a:pt x="1477840" y="514127"/>
                </a:cubicBezTo>
                <a:cubicBezTo>
                  <a:pt x="1477840" y="519136"/>
                  <a:pt x="1475262" y="526648"/>
                  <a:pt x="1470093" y="531656"/>
                </a:cubicBezTo>
                <a:cubicBezTo>
                  <a:pt x="1467502" y="539169"/>
                  <a:pt x="1470093" y="541673"/>
                  <a:pt x="1464924" y="544177"/>
                </a:cubicBezTo>
                <a:cubicBezTo>
                  <a:pt x="1457177" y="549185"/>
                  <a:pt x="1457177" y="549185"/>
                  <a:pt x="1441671" y="549185"/>
                </a:cubicBezTo>
                <a:cubicBezTo>
                  <a:pt x="1426164" y="549185"/>
                  <a:pt x="1439080" y="559202"/>
                  <a:pt x="1439080" y="564210"/>
                </a:cubicBezTo>
                <a:cubicBezTo>
                  <a:pt x="1441671" y="566714"/>
                  <a:pt x="1410671" y="574235"/>
                  <a:pt x="1410671" y="574235"/>
                </a:cubicBezTo>
                <a:cubicBezTo>
                  <a:pt x="1410671" y="574235"/>
                  <a:pt x="1405502" y="581748"/>
                  <a:pt x="1397742" y="591764"/>
                </a:cubicBezTo>
                <a:cubicBezTo>
                  <a:pt x="1392586" y="604285"/>
                  <a:pt x="1387417" y="614301"/>
                  <a:pt x="1382248" y="614301"/>
                </a:cubicBezTo>
                <a:cubicBezTo>
                  <a:pt x="1377079" y="616806"/>
                  <a:pt x="1364164" y="634334"/>
                  <a:pt x="1364164" y="634334"/>
                </a:cubicBezTo>
                <a:cubicBezTo>
                  <a:pt x="1364164" y="634334"/>
                  <a:pt x="1364164" y="634334"/>
                  <a:pt x="1338319" y="649359"/>
                </a:cubicBezTo>
                <a:cubicBezTo>
                  <a:pt x="1338319" y="649359"/>
                  <a:pt x="1299573" y="661889"/>
                  <a:pt x="1294404" y="664393"/>
                </a:cubicBezTo>
                <a:cubicBezTo>
                  <a:pt x="1289235" y="664393"/>
                  <a:pt x="1286644" y="694442"/>
                  <a:pt x="1286644" y="694442"/>
                </a:cubicBezTo>
                <a:cubicBezTo>
                  <a:pt x="1286644" y="694442"/>
                  <a:pt x="1268559" y="724492"/>
                  <a:pt x="1260813" y="724492"/>
                </a:cubicBezTo>
                <a:cubicBezTo>
                  <a:pt x="1255644" y="721988"/>
                  <a:pt x="1250475" y="719484"/>
                  <a:pt x="1250475" y="719484"/>
                </a:cubicBezTo>
                <a:cubicBezTo>
                  <a:pt x="1250475" y="719484"/>
                  <a:pt x="1250475" y="719484"/>
                  <a:pt x="1240150" y="742030"/>
                </a:cubicBezTo>
                <a:cubicBezTo>
                  <a:pt x="1240150" y="742030"/>
                  <a:pt x="1240150" y="742030"/>
                  <a:pt x="1224643" y="767071"/>
                </a:cubicBezTo>
                <a:cubicBezTo>
                  <a:pt x="1224643" y="767071"/>
                  <a:pt x="1211728" y="764567"/>
                  <a:pt x="1198812" y="774584"/>
                </a:cubicBezTo>
                <a:cubicBezTo>
                  <a:pt x="1185883" y="784600"/>
                  <a:pt x="1193643" y="769575"/>
                  <a:pt x="1185883" y="767071"/>
                </a:cubicBezTo>
                <a:cubicBezTo>
                  <a:pt x="1178137" y="762063"/>
                  <a:pt x="1170390" y="769575"/>
                  <a:pt x="1162630" y="772079"/>
                </a:cubicBezTo>
                <a:cubicBezTo>
                  <a:pt x="1157474" y="774584"/>
                  <a:pt x="1162630" y="782096"/>
                  <a:pt x="1157474" y="784600"/>
                </a:cubicBezTo>
                <a:cubicBezTo>
                  <a:pt x="1154883" y="784600"/>
                  <a:pt x="1147137" y="777088"/>
                  <a:pt x="1147137" y="777088"/>
                </a:cubicBezTo>
                <a:cubicBezTo>
                  <a:pt x="1147137" y="777088"/>
                  <a:pt x="1147137" y="777088"/>
                  <a:pt x="1126461" y="787104"/>
                </a:cubicBezTo>
                <a:cubicBezTo>
                  <a:pt x="1126461" y="787104"/>
                  <a:pt x="1126461" y="787104"/>
                  <a:pt x="1141968" y="797121"/>
                </a:cubicBezTo>
                <a:cubicBezTo>
                  <a:pt x="1141968" y="797121"/>
                  <a:pt x="1141968" y="797121"/>
                  <a:pt x="1180715" y="799625"/>
                </a:cubicBezTo>
                <a:cubicBezTo>
                  <a:pt x="1180715" y="799625"/>
                  <a:pt x="1180715" y="799625"/>
                  <a:pt x="1191052" y="794617"/>
                </a:cubicBezTo>
                <a:cubicBezTo>
                  <a:pt x="1191052" y="794617"/>
                  <a:pt x="1191052" y="794617"/>
                  <a:pt x="1216897" y="794617"/>
                </a:cubicBezTo>
                <a:cubicBezTo>
                  <a:pt x="1216897" y="794617"/>
                  <a:pt x="1224643" y="809641"/>
                  <a:pt x="1224643" y="814650"/>
                </a:cubicBezTo>
                <a:cubicBezTo>
                  <a:pt x="1227221" y="819667"/>
                  <a:pt x="1242728" y="812145"/>
                  <a:pt x="1242728" y="812145"/>
                </a:cubicBezTo>
                <a:cubicBezTo>
                  <a:pt x="1242728" y="812145"/>
                  <a:pt x="1242728" y="812145"/>
                  <a:pt x="1260813" y="812145"/>
                </a:cubicBezTo>
                <a:cubicBezTo>
                  <a:pt x="1260813" y="812145"/>
                  <a:pt x="1268559" y="812145"/>
                  <a:pt x="1286644" y="844708"/>
                </a:cubicBezTo>
                <a:cubicBezTo>
                  <a:pt x="1304741" y="877262"/>
                  <a:pt x="1296981" y="849716"/>
                  <a:pt x="1302150" y="849716"/>
                </a:cubicBezTo>
                <a:cubicBezTo>
                  <a:pt x="1307319" y="852220"/>
                  <a:pt x="1322826" y="847212"/>
                  <a:pt x="1327995" y="844708"/>
                </a:cubicBezTo>
                <a:cubicBezTo>
                  <a:pt x="1333151" y="844708"/>
                  <a:pt x="1346079" y="822171"/>
                  <a:pt x="1346079" y="822171"/>
                </a:cubicBezTo>
                <a:cubicBezTo>
                  <a:pt x="1346079" y="822171"/>
                  <a:pt x="1346079" y="822171"/>
                  <a:pt x="1374488" y="819667"/>
                </a:cubicBezTo>
                <a:cubicBezTo>
                  <a:pt x="1374488" y="819667"/>
                  <a:pt x="1400333" y="794617"/>
                  <a:pt x="1410671" y="794617"/>
                </a:cubicBezTo>
                <a:cubicBezTo>
                  <a:pt x="1420995" y="794617"/>
                  <a:pt x="1415826" y="809641"/>
                  <a:pt x="1415826" y="809641"/>
                </a:cubicBezTo>
                <a:cubicBezTo>
                  <a:pt x="1415826" y="809641"/>
                  <a:pt x="1415826" y="809641"/>
                  <a:pt x="1415826" y="834692"/>
                </a:cubicBezTo>
                <a:cubicBezTo>
                  <a:pt x="1415826" y="834692"/>
                  <a:pt x="1415826" y="834692"/>
                  <a:pt x="1400333" y="859733"/>
                </a:cubicBezTo>
                <a:cubicBezTo>
                  <a:pt x="1400333" y="859733"/>
                  <a:pt x="1346079" y="877262"/>
                  <a:pt x="1340911" y="879766"/>
                </a:cubicBezTo>
                <a:cubicBezTo>
                  <a:pt x="1333151" y="879766"/>
                  <a:pt x="1330573" y="884774"/>
                  <a:pt x="1330573" y="884774"/>
                </a:cubicBezTo>
                <a:cubicBezTo>
                  <a:pt x="1330573" y="884774"/>
                  <a:pt x="1330573" y="884774"/>
                  <a:pt x="1333151" y="909824"/>
                </a:cubicBezTo>
                <a:cubicBezTo>
                  <a:pt x="1333151" y="909824"/>
                  <a:pt x="1333151" y="909824"/>
                  <a:pt x="1302150" y="919841"/>
                </a:cubicBezTo>
                <a:cubicBezTo>
                  <a:pt x="1302150" y="919841"/>
                  <a:pt x="1302150" y="919841"/>
                  <a:pt x="1289235" y="929857"/>
                </a:cubicBezTo>
                <a:cubicBezTo>
                  <a:pt x="1289235" y="929857"/>
                  <a:pt x="1278897" y="947386"/>
                  <a:pt x="1268559" y="952395"/>
                </a:cubicBezTo>
                <a:cubicBezTo>
                  <a:pt x="1258235" y="954899"/>
                  <a:pt x="1247897" y="957403"/>
                  <a:pt x="1240150" y="959907"/>
                </a:cubicBezTo>
                <a:cubicBezTo>
                  <a:pt x="1232390" y="964915"/>
                  <a:pt x="1234981" y="979940"/>
                  <a:pt x="1234981" y="979940"/>
                </a:cubicBezTo>
                <a:cubicBezTo>
                  <a:pt x="1234981" y="979940"/>
                  <a:pt x="1227221" y="987461"/>
                  <a:pt x="1219475" y="989965"/>
                </a:cubicBezTo>
                <a:cubicBezTo>
                  <a:pt x="1214306" y="994974"/>
                  <a:pt x="1211728" y="1009998"/>
                  <a:pt x="1211728" y="1009998"/>
                </a:cubicBezTo>
                <a:cubicBezTo>
                  <a:pt x="1211728" y="1009998"/>
                  <a:pt x="1201390" y="1012503"/>
                  <a:pt x="1185883" y="1012503"/>
                </a:cubicBezTo>
                <a:cubicBezTo>
                  <a:pt x="1172968" y="1015007"/>
                  <a:pt x="1183306" y="1004990"/>
                  <a:pt x="1183306" y="1004990"/>
                </a:cubicBezTo>
                <a:cubicBezTo>
                  <a:pt x="1183306" y="1004990"/>
                  <a:pt x="1172968" y="989965"/>
                  <a:pt x="1167799" y="982444"/>
                </a:cubicBezTo>
                <a:cubicBezTo>
                  <a:pt x="1165221" y="977436"/>
                  <a:pt x="1160052" y="969923"/>
                  <a:pt x="1152305" y="952395"/>
                </a:cubicBezTo>
                <a:cubicBezTo>
                  <a:pt x="1147137" y="937370"/>
                  <a:pt x="1139377" y="934866"/>
                  <a:pt x="1139377" y="934866"/>
                </a:cubicBezTo>
                <a:cubicBezTo>
                  <a:pt x="1139377" y="934866"/>
                  <a:pt x="1139377" y="934866"/>
                  <a:pt x="1095461" y="932361"/>
                </a:cubicBezTo>
                <a:cubicBezTo>
                  <a:pt x="1095461" y="932361"/>
                  <a:pt x="1056701" y="937370"/>
                  <a:pt x="1051532" y="934866"/>
                </a:cubicBezTo>
                <a:cubicBezTo>
                  <a:pt x="1046376" y="932361"/>
                  <a:pt x="1056701" y="914833"/>
                  <a:pt x="1056701" y="914833"/>
                </a:cubicBezTo>
                <a:cubicBezTo>
                  <a:pt x="1056701" y="914833"/>
                  <a:pt x="1056701" y="914833"/>
                  <a:pt x="1092883" y="882270"/>
                </a:cubicBezTo>
                <a:cubicBezTo>
                  <a:pt x="1092883" y="882270"/>
                  <a:pt x="1092883" y="882270"/>
                  <a:pt x="1116123" y="859733"/>
                </a:cubicBezTo>
                <a:cubicBezTo>
                  <a:pt x="1116123" y="859733"/>
                  <a:pt x="1116123" y="859733"/>
                  <a:pt x="1134221" y="837196"/>
                </a:cubicBezTo>
                <a:cubicBezTo>
                  <a:pt x="1134221" y="837196"/>
                  <a:pt x="1134221" y="837196"/>
                  <a:pt x="1129052" y="814650"/>
                </a:cubicBezTo>
                <a:cubicBezTo>
                  <a:pt x="1129052" y="814650"/>
                  <a:pt x="1087714" y="819667"/>
                  <a:pt x="1079954" y="819667"/>
                </a:cubicBezTo>
                <a:cubicBezTo>
                  <a:pt x="1072207" y="819667"/>
                  <a:pt x="1043785" y="827179"/>
                  <a:pt x="1038616" y="829683"/>
                </a:cubicBezTo>
                <a:cubicBezTo>
                  <a:pt x="1033447" y="829683"/>
                  <a:pt x="1002447" y="842204"/>
                  <a:pt x="989532" y="847212"/>
                </a:cubicBezTo>
                <a:cubicBezTo>
                  <a:pt x="974025" y="852220"/>
                  <a:pt x="974025" y="829683"/>
                  <a:pt x="974025" y="829683"/>
                </a:cubicBezTo>
                <a:cubicBezTo>
                  <a:pt x="974025" y="829683"/>
                  <a:pt x="974025" y="829683"/>
                  <a:pt x="943025" y="822171"/>
                </a:cubicBezTo>
                <a:cubicBezTo>
                  <a:pt x="943025" y="822171"/>
                  <a:pt x="943025" y="822171"/>
                  <a:pt x="966278" y="797121"/>
                </a:cubicBezTo>
                <a:cubicBezTo>
                  <a:pt x="966278" y="797121"/>
                  <a:pt x="966278" y="797121"/>
                  <a:pt x="997278" y="779592"/>
                </a:cubicBezTo>
                <a:cubicBezTo>
                  <a:pt x="997278" y="779592"/>
                  <a:pt x="997278" y="779592"/>
                  <a:pt x="958532" y="784600"/>
                </a:cubicBezTo>
                <a:cubicBezTo>
                  <a:pt x="958532" y="784600"/>
                  <a:pt x="958532" y="784600"/>
                  <a:pt x="937856" y="792112"/>
                </a:cubicBezTo>
                <a:cubicBezTo>
                  <a:pt x="937856" y="792112"/>
                  <a:pt x="924940" y="799625"/>
                  <a:pt x="914603" y="802129"/>
                </a:cubicBezTo>
                <a:cubicBezTo>
                  <a:pt x="852602" y="809641"/>
                  <a:pt x="857758" y="824675"/>
                  <a:pt x="862927" y="882270"/>
                </a:cubicBezTo>
                <a:cubicBezTo>
                  <a:pt x="862927" y="882270"/>
                  <a:pt x="862927" y="882270"/>
                  <a:pt x="842265" y="919841"/>
                </a:cubicBezTo>
                <a:cubicBezTo>
                  <a:pt x="842265" y="919841"/>
                  <a:pt x="816420" y="927353"/>
                  <a:pt x="811265" y="937370"/>
                </a:cubicBezTo>
                <a:cubicBezTo>
                  <a:pt x="803505" y="947386"/>
                  <a:pt x="790589" y="964915"/>
                  <a:pt x="785420" y="972428"/>
                </a:cubicBezTo>
                <a:cubicBezTo>
                  <a:pt x="780251" y="977436"/>
                  <a:pt x="808673" y="1002486"/>
                  <a:pt x="811265" y="1017511"/>
                </a:cubicBezTo>
                <a:cubicBezTo>
                  <a:pt x="808673" y="1017511"/>
                  <a:pt x="790589" y="1012503"/>
                  <a:pt x="777673" y="1009998"/>
                </a:cubicBezTo>
                <a:cubicBezTo>
                  <a:pt x="759589" y="1007494"/>
                  <a:pt x="736335" y="1047560"/>
                  <a:pt x="736335" y="1047560"/>
                </a:cubicBezTo>
                <a:cubicBezTo>
                  <a:pt x="736335" y="1047560"/>
                  <a:pt x="736335" y="1047560"/>
                  <a:pt x="725998" y="1065098"/>
                </a:cubicBezTo>
                <a:cubicBezTo>
                  <a:pt x="725998" y="1065098"/>
                  <a:pt x="725998" y="1065098"/>
                  <a:pt x="682082" y="1055073"/>
                </a:cubicBezTo>
                <a:cubicBezTo>
                  <a:pt x="682082" y="1055073"/>
                  <a:pt x="682082" y="1055073"/>
                  <a:pt x="656237" y="1037544"/>
                </a:cubicBezTo>
                <a:cubicBezTo>
                  <a:pt x="656237" y="1037544"/>
                  <a:pt x="656237" y="1035040"/>
                  <a:pt x="656237" y="1030031"/>
                </a:cubicBezTo>
                <a:cubicBezTo>
                  <a:pt x="656237" y="1030031"/>
                  <a:pt x="656237" y="1030031"/>
                  <a:pt x="658829" y="1032536"/>
                </a:cubicBezTo>
                <a:cubicBezTo>
                  <a:pt x="658829" y="1032536"/>
                  <a:pt x="658829" y="1032536"/>
                  <a:pt x="658829" y="1037544"/>
                </a:cubicBezTo>
                <a:cubicBezTo>
                  <a:pt x="658829" y="1037544"/>
                  <a:pt x="658829" y="1037544"/>
                  <a:pt x="663997" y="1037544"/>
                </a:cubicBezTo>
                <a:cubicBezTo>
                  <a:pt x="663997" y="1037544"/>
                  <a:pt x="663997" y="1037544"/>
                  <a:pt x="666575" y="1027527"/>
                </a:cubicBezTo>
                <a:cubicBezTo>
                  <a:pt x="666575" y="1027527"/>
                  <a:pt x="674322" y="1025023"/>
                  <a:pt x="676913" y="1025023"/>
                </a:cubicBezTo>
                <a:cubicBezTo>
                  <a:pt x="679491" y="1022519"/>
                  <a:pt x="682082" y="1025023"/>
                  <a:pt x="684660" y="1022519"/>
                </a:cubicBezTo>
                <a:cubicBezTo>
                  <a:pt x="687238" y="1022519"/>
                  <a:pt x="692407" y="1020015"/>
                  <a:pt x="692407" y="1020015"/>
                </a:cubicBezTo>
                <a:cubicBezTo>
                  <a:pt x="692407" y="1020015"/>
                  <a:pt x="692407" y="1020015"/>
                  <a:pt x="689829" y="1020015"/>
                </a:cubicBezTo>
                <a:cubicBezTo>
                  <a:pt x="689829" y="1020015"/>
                  <a:pt x="689829" y="1020015"/>
                  <a:pt x="689829" y="1015007"/>
                </a:cubicBezTo>
                <a:cubicBezTo>
                  <a:pt x="689829" y="1015007"/>
                  <a:pt x="689829" y="1015007"/>
                  <a:pt x="692407" y="1009998"/>
                </a:cubicBezTo>
                <a:cubicBezTo>
                  <a:pt x="692407" y="1009998"/>
                  <a:pt x="692407" y="1009998"/>
                  <a:pt x="682082" y="1004990"/>
                </a:cubicBezTo>
                <a:cubicBezTo>
                  <a:pt x="682082" y="1004990"/>
                  <a:pt x="682082" y="1004990"/>
                  <a:pt x="684660" y="999982"/>
                </a:cubicBezTo>
                <a:cubicBezTo>
                  <a:pt x="684660" y="999982"/>
                  <a:pt x="682082" y="994974"/>
                  <a:pt x="684660" y="994974"/>
                </a:cubicBezTo>
                <a:cubicBezTo>
                  <a:pt x="687238" y="994974"/>
                  <a:pt x="687238" y="987461"/>
                  <a:pt x="687238" y="987461"/>
                </a:cubicBezTo>
                <a:cubicBezTo>
                  <a:pt x="687238" y="987461"/>
                  <a:pt x="687238" y="987461"/>
                  <a:pt x="689829" y="982444"/>
                </a:cubicBezTo>
                <a:cubicBezTo>
                  <a:pt x="689829" y="982444"/>
                  <a:pt x="689829" y="982444"/>
                  <a:pt x="694998" y="982444"/>
                </a:cubicBezTo>
                <a:cubicBezTo>
                  <a:pt x="694998" y="982444"/>
                  <a:pt x="694998" y="977436"/>
                  <a:pt x="697575" y="974932"/>
                </a:cubicBezTo>
                <a:cubicBezTo>
                  <a:pt x="697575" y="974932"/>
                  <a:pt x="700166" y="972428"/>
                  <a:pt x="700166" y="972428"/>
                </a:cubicBezTo>
                <a:cubicBezTo>
                  <a:pt x="700166" y="972428"/>
                  <a:pt x="700166" y="972428"/>
                  <a:pt x="697575" y="964915"/>
                </a:cubicBezTo>
                <a:cubicBezTo>
                  <a:pt x="697575" y="964915"/>
                  <a:pt x="692407" y="957403"/>
                  <a:pt x="694998" y="957403"/>
                </a:cubicBezTo>
                <a:cubicBezTo>
                  <a:pt x="697575" y="957403"/>
                  <a:pt x="700166" y="954899"/>
                  <a:pt x="700166" y="954899"/>
                </a:cubicBezTo>
                <a:cubicBezTo>
                  <a:pt x="700166" y="954899"/>
                  <a:pt x="707913" y="947386"/>
                  <a:pt x="710491" y="947386"/>
                </a:cubicBezTo>
                <a:cubicBezTo>
                  <a:pt x="710491" y="947386"/>
                  <a:pt x="715660" y="942378"/>
                  <a:pt x="715660" y="939874"/>
                </a:cubicBezTo>
                <a:cubicBezTo>
                  <a:pt x="713082" y="937370"/>
                  <a:pt x="710491" y="934866"/>
                  <a:pt x="710491" y="934866"/>
                </a:cubicBezTo>
                <a:cubicBezTo>
                  <a:pt x="710491" y="934866"/>
                  <a:pt x="710491" y="934866"/>
                  <a:pt x="713082" y="924849"/>
                </a:cubicBezTo>
                <a:cubicBezTo>
                  <a:pt x="713082" y="924849"/>
                  <a:pt x="715660" y="919841"/>
                  <a:pt x="713082" y="919841"/>
                </a:cubicBezTo>
                <a:cubicBezTo>
                  <a:pt x="710491" y="917337"/>
                  <a:pt x="705335" y="917337"/>
                  <a:pt x="705335" y="917337"/>
                </a:cubicBezTo>
                <a:cubicBezTo>
                  <a:pt x="705335" y="917337"/>
                  <a:pt x="705335" y="917337"/>
                  <a:pt x="700166" y="912328"/>
                </a:cubicBezTo>
                <a:cubicBezTo>
                  <a:pt x="700166" y="912328"/>
                  <a:pt x="700166" y="912328"/>
                  <a:pt x="700166" y="904816"/>
                </a:cubicBezTo>
                <a:cubicBezTo>
                  <a:pt x="700166" y="904816"/>
                  <a:pt x="700166" y="904816"/>
                  <a:pt x="694998" y="897295"/>
                </a:cubicBezTo>
                <a:cubicBezTo>
                  <a:pt x="694998" y="897295"/>
                  <a:pt x="694998" y="892287"/>
                  <a:pt x="694998" y="889782"/>
                </a:cubicBezTo>
                <a:cubicBezTo>
                  <a:pt x="697575" y="889782"/>
                  <a:pt x="702744" y="879766"/>
                  <a:pt x="702744" y="877262"/>
                </a:cubicBezTo>
                <a:cubicBezTo>
                  <a:pt x="705335" y="877262"/>
                  <a:pt x="715660" y="867245"/>
                  <a:pt x="715660" y="867245"/>
                </a:cubicBezTo>
                <a:cubicBezTo>
                  <a:pt x="715660" y="867245"/>
                  <a:pt x="715660" y="867245"/>
                  <a:pt x="720829" y="879766"/>
                </a:cubicBezTo>
                <a:cubicBezTo>
                  <a:pt x="720829" y="879766"/>
                  <a:pt x="720829" y="879766"/>
                  <a:pt x="720829" y="889782"/>
                </a:cubicBezTo>
                <a:cubicBezTo>
                  <a:pt x="720829" y="889782"/>
                  <a:pt x="718251" y="894791"/>
                  <a:pt x="720829" y="894791"/>
                </a:cubicBezTo>
                <a:cubicBezTo>
                  <a:pt x="725998" y="892287"/>
                  <a:pt x="725998" y="887278"/>
                  <a:pt x="725998" y="887278"/>
                </a:cubicBezTo>
                <a:cubicBezTo>
                  <a:pt x="725998" y="887278"/>
                  <a:pt x="725998" y="887278"/>
                  <a:pt x="728589" y="884774"/>
                </a:cubicBezTo>
                <a:cubicBezTo>
                  <a:pt x="728589" y="884774"/>
                  <a:pt x="723420" y="877262"/>
                  <a:pt x="725998" y="877262"/>
                </a:cubicBezTo>
                <a:cubicBezTo>
                  <a:pt x="728589" y="877262"/>
                  <a:pt x="728589" y="872253"/>
                  <a:pt x="728589" y="877262"/>
                </a:cubicBezTo>
                <a:cubicBezTo>
                  <a:pt x="731167" y="879766"/>
                  <a:pt x="731167" y="884774"/>
                  <a:pt x="733744" y="882270"/>
                </a:cubicBezTo>
                <a:cubicBezTo>
                  <a:pt x="738913" y="882270"/>
                  <a:pt x="738913" y="884774"/>
                  <a:pt x="738913" y="882270"/>
                </a:cubicBezTo>
                <a:cubicBezTo>
                  <a:pt x="741504" y="879766"/>
                  <a:pt x="741504" y="877262"/>
                  <a:pt x="741504" y="877262"/>
                </a:cubicBezTo>
                <a:cubicBezTo>
                  <a:pt x="741504" y="877262"/>
                  <a:pt x="741504" y="877262"/>
                  <a:pt x="744082" y="874758"/>
                </a:cubicBezTo>
                <a:cubicBezTo>
                  <a:pt x="744082" y="874758"/>
                  <a:pt x="744082" y="879766"/>
                  <a:pt x="746673" y="879766"/>
                </a:cubicBezTo>
                <a:cubicBezTo>
                  <a:pt x="749251" y="879766"/>
                  <a:pt x="754420" y="879766"/>
                  <a:pt x="754420" y="879766"/>
                </a:cubicBezTo>
                <a:cubicBezTo>
                  <a:pt x="754420" y="879766"/>
                  <a:pt x="754420" y="879766"/>
                  <a:pt x="759589" y="882270"/>
                </a:cubicBezTo>
                <a:cubicBezTo>
                  <a:pt x="759589" y="882270"/>
                  <a:pt x="762167" y="882270"/>
                  <a:pt x="762167" y="879766"/>
                </a:cubicBezTo>
                <a:cubicBezTo>
                  <a:pt x="762167" y="877262"/>
                  <a:pt x="762167" y="874758"/>
                  <a:pt x="762167" y="874758"/>
                </a:cubicBezTo>
                <a:cubicBezTo>
                  <a:pt x="762167" y="874758"/>
                  <a:pt x="762167" y="874758"/>
                  <a:pt x="767336" y="872253"/>
                </a:cubicBezTo>
                <a:cubicBezTo>
                  <a:pt x="767336" y="872253"/>
                  <a:pt x="767336" y="872253"/>
                  <a:pt x="767336" y="864741"/>
                </a:cubicBezTo>
                <a:cubicBezTo>
                  <a:pt x="767336" y="864741"/>
                  <a:pt x="767336" y="864741"/>
                  <a:pt x="777673" y="872253"/>
                </a:cubicBezTo>
                <a:cubicBezTo>
                  <a:pt x="777673" y="872253"/>
                  <a:pt x="777673" y="872253"/>
                  <a:pt x="780251" y="879766"/>
                </a:cubicBezTo>
                <a:cubicBezTo>
                  <a:pt x="780251" y="879766"/>
                  <a:pt x="780251" y="879766"/>
                  <a:pt x="785420" y="877262"/>
                </a:cubicBezTo>
                <a:cubicBezTo>
                  <a:pt x="785420" y="877262"/>
                  <a:pt x="785420" y="877262"/>
                  <a:pt x="788011" y="869749"/>
                </a:cubicBezTo>
                <a:cubicBezTo>
                  <a:pt x="788011" y="869749"/>
                  <a:pt x="795758" y="869749"/>
                  <a:pt x="798336" y="867245"/>
                </a:cubicBezTo>
                <a:cubicBezTo>
                  <a:pt x="800927" y="867245"/>
                  <a:pt x="808673" y="864741"/>
                  <a:pt x="808673" y="864741"/>
                </a:cubicBezTo>
                <a:cubicBezTo>
                  <a:pt x="808673" y="862237"/>
                  <a:pt x="803505" y="859733"/>
                  <a:pt x="800927" y="862237"/>
                </a:cubicBezTo>
                <a:cubicBezTo>
                  <a:pt x="798336" y="862237"/>
                  <a:pt x="793167" y="864741"/>
                  <a:pt x="790589" y="862237"/>
                </a:cubicBezTo>
                <a:cubicBezTo>
                  <a:pt x="790589" y="859733"/>
                  <a:pt x="785420" y="854725"/>
                  <a:pt x="785420" y="854725"/>
                </a:cubicBezTo>
                <a:cubicBezTo>
                  <a:pt x="785420" y="854725"/>
                  <a:pt x="785420" y="854725"/>
                  <a:pt x="780251" y="854725"/>
                </a:cubicBezTo>
                <a:cubicBezTo>
                  <a:pt x="780251" y="854725"/>
                  <a:pt x="775082" y="852220"/>
                  <a:pt x="777673" y="849716"/>
                </a:cubicBezTo>
                <a:cubicBezTo>
                  <a:pt x="780251" y="847212"/>
                  <a:pt x="782842" y="847212"/>
                  <a:pt x="782842" y="847212"/>
                </a:cubicBezTo>
                <a:cubicBezTo>
                  <a:pt x="782842" y="847212"/>
                  <a:pt x="780251" y="842204"/>
                  <a:pt x="780251" y="839700"/>
                </a:cubicBezTo>
                <a:cubicBezTo>
                  <a:pt x="780251" y="837196"/>
                  <a:pt x="780251" y="832187"/>
                  <a:pt x="777673" y="829683"/>
                </a:cubicBezTo>
                <a:cubicBezTo>
                  <a:pt x="777673" y="829683"/>
                  <a:pt x="772504" y="819667"/>
                  <a:pt x="772504" y="819667"/>
                </a:cubicBezTo>
                <a:cubicBezTo>
                  <a:pt x="772504" y="819667"/>
                  <a:pt x="772504" y="819667"/>
                  <a:pt x="772504" y="814650"/>
                </a:cubicBezTo>
                <a:cubicBezTo>
                  <a:pt x="772504" y="814650"/>
                  <a:pt x="772504" y="814650"/>
                  <a:pt x="767336" y="817154"/>
                </a:cubicBezTo>
                <a:cubicBezTo>
                  <a:pt x="767336" y="817154"/>
                  <a:pt x="767336" y="817154"/>
                  <a:pt x="762167" y="812145"/>
                </a:cubicBezTo>
                <a:cubicBezTo>
                  <a:pt x="762167" y="812145"/>
                  <a:pt x="756998" y="812145"/>
                  <a:pt x="756998" y="814650"/>
                </a:cubicBezTo>
                <a:cubicBezTo>
                  <a:pt x="754420" y="814650"/>
                  <a:pt x="751829" y="812145"/>
                  <a:pt x="751829" y="812145"/>
                </a:cubicBezTo>
                <a:cubicBezTo>
                  <a:pt x="751829" y="812145"/>
                  <a:pt x="751829" y="812145"/>
                  <a:pt x="746673" y="812145"/>
                </a:cubicBezTo>
                <a:cubicBezTo>
                  <a:pt x="746673" y="812145"/>
                  <a:pt x="746673" y="812145"/>
                  <a:pt x="741504" y="812145"/>
                </a:cubicBezTo>
                <a:cubicBezTo>
                  <a:pt x="738913" y="812145"/>
                  <a:pt x="733744" y="809641"/>
                  <a:pt x="731167" y="809641"/>
                </a:cubicBezTo>
                <a:cubicBezTo>
                  <a:pt x="731167" y="807137"/>
                  <a:pt x="731167" y="804633"/>
                  <a:pt x="731167" y="804633"/>
                </a:cubicBezTo>
                <a:cubicBezTo>
                  <a:pt x="733744" y="802129"/>
                  <a:pt x="733744" y="799625"/>
                  <a:pt x="733744" y="799625"/>
                </a:cubicBezTo>
                <a:cubicBezTo>
                  <a:pt x="733744" y="799625"/>
                  <a:pt x="733744" y="792112"/>
                  <a:pt x="731167" y="792112"/>
                </a:cubicBezTo>
                <a:cubicBezTo>
                  <a:pt x="728589" y="792112"/>
                  <a:pt x="723420" y="792112"/>
                  <a:pt x="723420" y="792112"/>
                </a:cubicBezTo>
                <a:cubicBezTo>
                  <a:pt x="723420" y="792112"/>
                  <a:pt x="723420" y="792112"/>
                  <a:pt x="718251" y="789608"/>
                </a:cubicBezTo>
                <a:cubicBezTo>
                  <a:pt x="718251" y="789608"/>
                  <a:pt x="718251" y="789608"/>
                  <a:pt x="725998" y="787104"/>
                </a:cubicBezTo>
                <a:cubicBezTo>
                  <a:pt x="725998" y="787104"/>
                  <a:pt x="725998" y="787104"/>
                  <a:pt x="723420" y="782096"/>
                </a:cubicBezTo>
                <a:cubicBezTo>
                  <a:pt x="723420" y="782096"/>
                  <a:pt x="723420" y="777088"/>
                  <a:pt x="723420" y="777088"/>
                </a:cubicBezTo>
                <a:cubicBezTo>
                  <a:pt x="723420" y="774584"/>
                  <a:pt x="720829" y="772079"/>
                  <a:pt x="720829" y="772079"/>
                </a:cubicBezTo>
                <a:cubicBezTo>
                  <a:pt x="720829" y="772079"/>
                  <a:pt x="720829" y="772079"/>
                  <a:pt x="720829" y="762063"/>
                </a:cubicBezTo>
                <a:cubicBezTo>
                  <a:pt x="720829" y="762063"/>
                  <a:pt x="720829" y="762063"/>
                  <a:pt x="715660" y="762063"/>
                </a:cubicBezTo>
                <a:cubicBezTo>
                  <a:pt x="715660" y="762063"/>
                  <a:pt x="715660" y="762063"/>
                  <a:pt x="710491" y="759559"/>
                </a:cubicBezTo>
                <a:cubicBezTo>
                  <a:pt x="710491" y="759559"/>
                  <a:pt x="710491" y="759559"/>
                  <a:pt x="707913" y="767071"/>
                </a:cubicBezTo>
                <a:cubicBezTo>
                  <a:pt x="707913" y="767071"/>
                  <a:pt x="707913" y="767071"/>
                  <a:pt x="702744" y="769575"/>
                </a:cubicBezTo>
                <a:cubicBezTo>
                  <a:pt x="702744" y="769575"/>
                  <a:pt x="702744" y="769575"/>
                  <a:pt x="700166" y="762063"/>
                </a:cubicBezTo>
                <a:cubicBezTo>
                  <a:pt x="700166" y="762063"/>
                  <a:pt x="700166" y="762063"/>
                  <a:pt x="694998" y="759559"/>
                </a:cubicBezTo>
                <a:cubicBezTo>
                  <a:pt x="694998" y="759559"/>
                  <a:pt x="694998" y="759559"/>
                  <a:pt x="692407" y="759559"/>
                </a:cubicBezTo>
                <a:cubicBezTo>
                  <a:pt x="692407" y="759559"/>
                  <a:pt x="692407" y="759559"/>
                  <a:pt x="687238" y="752046"/>
                </a:cubicBezTo>
                <a:cubicBezTo>
                  <a:pt x="687238" y="752046"/>
                  <a:pt x="687238" y="752046"/>
                  <a:pt x="682082" y="752046"/>
                </a:cubicBezTo>
                <a:cubicBezTo>
                  <a:pt x="682082" y="752046"/>
                  <a:pt x="679491" y="759559"/>
                  <a:pt x="676913" y="754550"/>
                </a:cubicBezTo>
                <a:cubicBezTo>
                  <a:pt x="674322" y="752046"/>
                  <a:pt x="674322" y="744534"/>
                  <a:pt x="674322" y="744534"/>
                </a:cubicBezTo>
                <a:cubicBezTo>
                  <a:pt x="674322" y="744534"/>
                  <a:pt x="674322" y="744534"/>
                  <a:pt x="671744" y="742030"/>
                </a:cubicBezTo>
                <a:cubicBezTo>
                  <a:pt x="671744" y="742030"/>
                  <a:pt x="671744" y="742030"/>
                  <a:pt x="674322" y="737022"/>
                </a:cubicBezTo>
                <a:cubicBezTo>
                  <a:pt x="674322" y="737022"/>
                  <a:pt x="674322" y="737022"/>
                  <a:pt x="674322" y="729500"/>
                </a:cubicBezTo>
                <a:cubicBezTo>
                  <a:pt x="674322" y="729500"/>
                  <a:pt x="671744" y="724492"/>
                  <a:pt x="671744" y="724492"/>
                </a:cubicBezTo>
                <a:cubicBezTo>
                  <a:pt x="671744" y="721988"/>
                  <a:pt x="669153" y="716980"/>
                  <a:pt x="669153" y="716980"/>
                </a:cubicBezTo>
                <a:cubicBezTo>
                  <a:pt x="669153" y="716980"/>
                  <a:pt x="669153" y="716980"/>
                  <a:pt x="671744" y="711971"/>
                </a:cubicBezTo>
                <a:cubicBezTo>
                  <a:pt x="671744" y="711971"/>
                  <a:pt x="671744" y="711971"/>
                  <a:pt x="666575" y="709467"/>
                </a:cubicBezTo>
                <a:cubicBezTo>
                  <a:pt x="666575" y="709467"/>
                  <a:pt x="666575" y="709467"/>
                  <a:pt x="666575" y="701955"/>
                </a:cubicBezTo>
                <a:cubicBezTo>
                  <a:pt x="666575" y="701955"/>
                  <a:pt x="666575" y="701955"/>
                  <a:pt x="666575" y="699451"/>
                </a:cubicBezTo>
                <a:cubicBezTo>
                  <a:pt x="666575" y="699451"/>
                  <a:pt x="666575" y="699451"/>
                  <a:pt x="658829" y="696947"/>
                </a:cubicBezTo>
                <a:cubicBezTo>
                  <a:pt x="658829" y="696947"/>
                  <a:pt x="658829" y="694442"/>
                  <a:pt x="656237" y="691938"/>
                </a:cubicBezTo>
                <a:cubicBezTo>
                  <a:pt x="656237" y="691938"/>
                  <a:pt x="651069" y="686930"/>
                  <a:pt x="651069" y="686930"/>
                </a:cubicBezTo>
                <a:cubicBezTo>
                  <a:pt x="651069" y="686930"/>
                  <a:pt x="648491" y="686930"/>
                  <a:pt x="648491" y="689434"/>
                </a:cubicBezTo>
                <a:cubicBezTo>
                  <a:pt x="645900" y="691938"/>
                  <a:pt x="645900" y="696947"/>
                  <a:pt x="643322" y="696947"/>
                </a:cubicBezTo>
                <a:lnTo>
                  <a:pt x="638153" y="696947"/>
                </a:lnTo>
                <a:cubicBezTo>
                  <a:pt x="632984" y="694442"/>
                  <a:pt x="632984" y="694442"/>
                  <a:pt x="630406" y="691938"/>
                </a:cubicBezTo>
                <a:cubicBezTo>
                  <a:pt x="627815" y="691938"/>
                  <a:pt x="622646" y="686930"/>
                  <a:pt x="622646" y="686930"/>
                </a:cubicBezTo>
                <a:cubicBezTo>
                  <a:pt x="622646" y="686930"/>
                  <a:pt x="622646" y="686930"/>
                  <a:pt x="620068" y="676914"/>
                </a:cubicBezTo>
                <a:cubicBezTo>
                  <a:pt x="620068" y="676914"/>
                  <a:pt x="620068" y="676914"/>
                  <a:pt x="614900" y="676914"/>
                </a:cubicBezTo>
                <a:cubicBezTo>
                  <a:pt x="614900" y="676914"/>
                  <a:pt x="622646" y="679418"/>
                  <a:pt x="612322" y="679418"/>
                </a:cubicBezTo>
                <a:cubicBezTo>
                  <a:pt x="601984" y="679418"/>
                  <a:pt x="591646" y="679418"/>
                  <a:pt x="591646" y="679418"/>
                </a:cubicBezTo>
                <a:cubicBezTo>
                  <a:pt x="591646" y="679418"/>
                  <a:pt x="591646" y="679418"/>
                  <a:pt x="589068" y="684426"/>
                </a:cubicBezTo>
                <a:cubicBezTo>
                  <a:pt x="589068" y="684426"/>
                  <a:pt x="586477" y="689434"/>
                  <a:pt x="586477" y="691938"/>
                </a:cubicBezTo>
                <a:cubicBezTo>
                  <a:pt x="586477" y="689434"/>
                  <a:pt x="583899" y="689434"/>
                  <a:pt x="583899" y="686930"/>
                </a:cubicBezTo>
                <a:cubicBezTo>
                  <a:pt x="583899" y="686930"/>
                  <a:pt x="583899" y="684426"/>
                  <a:pt x="583899" y="684426"/>
                </a:cubicBezTo>
                <a:cubicBezTo>
                  <a:pt x="583899" y="681922"/>
                  <a:pt x="578731" y="679418"/>
                  <a:pt x="578731" y="679418"/>
                </a:cubicBezTo>
                <a:cubicBezTo>
                  <a:pt x="578731" y="679418"/>
                  <a:pt x="578731" y="679418"/>
                  <a:pt x="576153" y="684426"/>
                </a:cubicBezTo>
                <a:cubicBezTo>
                  <a:pt x="576153" y="684426"/>
                  <a:pt x="578731" y="686930"/>
                  <a:pt x="573562" y="686930"/>
                </a:cubicBezTo>
                <a:cubicBezTo>
                  <a:pt x="570984" y="689434"/>
                  <a:pt x="570984" y="689434"/>
                  <a:pt x="570984" y="689434"/>
                </a:cubicBezTo>
                <a:cubicBezTo>
                  <a:pt x="570984" y="686930"/>
                  <a:pt x="573562" y="684426"/>
                  <a:pt x="573562" y="684426"/>
                </a:cubicBezTo>
                <a:cubicBezTo>
                  <a:pt x="573562" y="684426"/>
                  <a:pt x="576153" y="679418"/>
                  <a:pt x="576153" y="679418"/>
                </a:cubicBezTo>
                <a:cubicBezTo>
                  <a:pt x="576153" y="679418"/>
                  <a:pt x="576153" y="674409"/>
                  <a:pt x="573562" y="674409"/>
                </a:cubicBezTo>
                <a:cubicBezTo>
                  <a:pt x="573562" y="674409"/>
                  <a:pt x="568393" y="674409"/>
                  <a:pt x="565815" y="674409"/>
                </a:cubicBezTo>
                <a:cubicBezTo>
                  <a:pt x="565815" y="674409"/>
                  <a:pt x="563224" y="676914"/>
                  <a:pt x="563224" y="676914"/>
                </a:cubicBezTo>
                <a:cubicBezTo>
                  <a:pt x="563224" y="676914"/>
                  <a:pt x="565815" y="679418"/>
                  <a:pt x="563224" y="679418"/>
                </a:cubicBezTo>
                <a:cubicBezTo>
                  <a:pt x="563224" y="679418"/>
                  <a:pt x="560646" y="679418"/>
                  <a:pt x="560646" y="681922"/>
                </a:cubicBezTo>
                <a:cubicBezTo>
                  <a:pt x="558055" y="681922"/>
                  <a:pt x="558055" y="676914"/>
                  <a:pt x="558055" y="676914"/>
                </a:cubicBezTo>
                <a:cubicBezTo>
                  <a:pt x="558055" y="676914"/>
                  <a:pt x="555477" y="674409"/>
                  <a:pt x="555477" y="674409"/>
                </a:cubicBezTo>
                <a:cubicBezTo>
                  <a:pt x="555477" y="676914"/>
                  <a:pt x="552899" y="681922"/>
                  <a:pt x="552899" y="681922"/>
                </a:cubicBezTo>
                <a:cubicBezTo>
                  <a:pt x="550308" y="681922"/>
                  <a:pt x="550308" y="681922"/>
                  <a:pt x="550308" y="679418"/>
                </a:cubicBezTo>
                <a:cubicBezTo>
                  <a:pt x="547730" y="679418"/>
                  <a:pt x="547730" y="674409"/>
                  <a:pt x="547730" y="674409"/>
                </a:cubicBezTo>
                <a:cubicBezTo>
                  <a:pt x="547730" y="674409"/>
                  <a:pt x="547730" y="674409"/>
                  <a:pt x="545139" y="671905"/>
                </a:cubicBezTo>
                <a:cubicBezTo>
                  <a:pt x="545139" y="671905"/>
                  <a:pt x="545139" y="671905"/>
                  <a:pt x="542562" y="671905"/>
                </a:cubicBezTo>
                <a:cubicBezTo>
                  <a:pt x="542562" y="671905"/>
                  <a:pt x="542562" y="671905"/>
                  <a:pt x="539971" y="671905"/>
                </a:cubicBezTo>
                <a:cubicBezTo>
                  <a:pt x="539971" y="671905"/>
                  <a:pt x="539971" y="671905"/>
                  <a:pt x="537393" y="671905"/>
                </a:cubicBezTo>
                <a:cubicBezTo>
                  <a:pt x="537393" y="671905"/>
                  <a:pt x="537393" y="671905"/>
                  <a:pt x="534815" y="671905"/>
                </a:cubicBezTo>
                <a:cubicBezTo>
                  <a:pt x="534815" y="671905"/>
                  <a:pt x="529646" y="671905"/>
                  <a:pt x="529646" y="669401"/>
                </a:cubicBezTo>
                <a:cubicBezTo>
                  <a:pt x="527055" y="666897"/>
                  <a:pt x="524477" y="666897"/>
                  <a:pt x="524477" y="666897"/>
                </a:cubicBezTo>
                <a:cubicBezTo>
                  <a:pt x="524477" y="666897"/>
                  <a:pt x="524477" y="666897"/>
                  <a:pt x="521886" y="664393"/>
                </a:cubicBezTo>
                <a:cubicBezTo>
                  <a:pt x="519308" y="664393"/>
                  <a:pt x="519308" y="664393"/>
                  <a:pt x="516717" y="664393"/>
                </a:cubicBezTo>
                <a:cubicBezTo>
                  <a:pt x="514139" y="661889"/>
                  <a:pt x="516717" y="661889"/>
                  <a:pt x="511561" y="661889"/>
                </a:cubicBezTo>
                <a:cubicBezTo>
                  <a:pt x="506393" y="661889"/>
                  <a:pt x="506393" y="666897"/>
                  <a:pt x="503801" y="664393"/>
                </a:cubicBezTo>
                <a:cubicBezTo>
                  <a:pt x="498633" y="664393"/>
                  <a:pt x="498633" y="664393"/>
                  <a:pt x="498633" y="664393"/>
                </a:cubicBezTo>
                <a:cubicBezTo>
                  <a:pt x="496055" y="661889"/>
                  <a:pt x="496055" y="661889"/>
                  <a:pt x="496055" y="661889"/>
                </a:cubicBezTo>
                <a:cubicBezTo>
                  <a:pt x="496055" y="659385"/>
                  <a:pt x="493464" y="656881"/>
                  <a:pt x="493464" y="659385"/>
                </a:cubicBezTo>
                <a:cubicBezTo>
                  <a:pt x="493464" y="664393"/>
                  <a:pt x="493464" y="661889"/>
                  <a:pt x="490886" y="664393"/>
                </a:cubicBezTo>
                <a:cubicBezTo>
                  <a:pt x="490886" y="666897"/>
                  <a:pt x="485717" y="669401"/>
                  <a:pt x="485717" y="669401"/>
                </a:cubicBezTo>
                <a:cubicBezTo>
                  <a:pt x="485717" y="669401"/>
                  <a:pt x="483139" y="669401"/>
                  <a:pt x="483139" y="671905"/>
                </a:cubicBezTo>
                <a:cubicBezTo>
                  <a:pt x="483139" y="671905"/>
                  <a:pt x="480548" y="674409"/>
                  <a:pt x="480548" y="674409"/>
                </a:cubicBezTo>
                <a:cubicBezTo>
                  <a:pt x="480548" y="674409"/>
                  <a:pt x="480548" y="671905"/>
                  <a:pt x="477970" y="671905"/>
                </a:cubicBezTo>
                <a:cubicBezTo>
                  <a:pt x="477970" y="671905"/>
                  <a:pt x="472801" y="671905"/>
                  <a:pt x="472801" y="674409"/>
                </a:cubicBezTo>
                <a:cubicBezTo>
                  <a:pt x="472801" y="674409"/>
                  <a:pt x="472801" y="676914"/>
                  <a:pt x="472801" y="679418"/>
                </a:cubicBezTo>
                <a:cubicBezTo>
                  <a:pt x="472801" y="679418"/>
                  <a:pt x="470224" y="681922"/>
                  <a:pt x="470224" y="681922"/>
                </a:cubicBezTo>
                <a:cubicBezTo>
                  <a:pt x="470224" y="681922"/>
                  <a:pt x="470224" y="681922"/>
                  <a:pt x="465055" y="684426"/>
                </a:cubicBezTo>
                <a:cubicBezTo>
                  <a:pt x="465055" y="684426"/>
                  <a:pt x="465055" y="684426"/>
                  <a:pt x="462464" y="684426"/>
                </a:cubicBezTo>
                <a:cubicBezTo>
                  <a:pt x="459886" y="684426"/>
                  <a:pt x="454717" y="684426"/>
                  <a:pt x="454717" y="684426"/>
                </a:cubicBezTo>
                <a:cubicBezTo>
                  <a:pt x="452126" y="684426"/>
                  <a:pt x="449548" y="684426"/>
                  <a:pt x="449548" y="684426"/>
                </a:cubicBezTo>
                <a:cubicBezTo>
                  <a:pt x="449548" y="686930"/>
                  <a:pt x="449548" y="686930"/>
                  <a:pt x="449548" y="686930"/>
                </a:cubicBezTo>
                <a:cubicBezTo>
                  <a:pt x="449548" y="686930"/>
                  <a:pt x="449548" y="686930"/>
                  <a:pt x="446970" y="689434"/>
                </a:cubicBezTo>
                <a:cubicBezTo>
                  <a:pt x="446970" y="689434"/>
                  <a:pt x="444379" y="694442"/>
                  <a:pt x="441801" y="691938"/>
                </a:cubicBezTo>
                <a:cubicBezTo>
                  <a:pt x="441801" y="691938"/>
                  <a:pt x="439210" y="691938"/>
                  <a:pt x="439210" y="691938"/>
                </a:cubicBezTo>
                <a:cubicBezTo>
                  <a:pt x="439210" y="691938"/>
                  <a:pt x="439210" y="691938"/>
                  <a:pt x="434041" y="689434"/>
                </a:cubicBezTo>
                <a:cubicBezTo>
                  <a:pt x="434041" y="689434"/>
                  <a:pt x="431463" y="691938"/>
                  <a:pt x="431463" y="691938"/>
                </a:cubicBezTo>
                <a:cubicBezTo>
                  <a:pt x="431463" y="691938"/>
                  <a:pt x="428872" y="691938"/>
                  <a:pt x="428872" y="691938"/>
                </a:cubicBezTo>
                <a:cubicBezTo>
                  <a:pt x="428872" y="691938"/>
                  <a:pt x="428872" y="694442"/>
                  <a:pt x="431463" y="696947"/>
                </a:cubicBezTo>
                <a:cubicBezTo>
                  <a:pt x="431463" y="696947"/>
                  <a:pt x="431463" y="699451"/>
                  <a:pt x="431463" y="701955"/>
                </a:cubicBezTo>
                <a:cubicBezTo>
                  <a:pt x="431463" y="701955"/>
                  <a:pt x="428872" y="704459"/>
                  <a:pt x="428872" y="704459"/>
                </a:cubicBezTo>
                <a:cubicBezTo>
                  <a:pt x="426295" y="704459"/>
                  <a:pt x="423717" y="701955"/>
                  <a:pt x="423717" y="701955"/>
                </a:cubicBezTo>
                <a:cubicBezTo>
                  <a:pt x="423717" y="701955"/>
                  <a:pt x="423717" y="699451"/>
                  <a:pt x="421126" y="699451"/>
                </a:cubicBezTo>
                <a:cubicBezTo>
                  <a:pt x="421126" y="701955"/>
                  <a:pt x="413379" y="704459"/>
                  <a:pt x="413379" y="704459"/>
                </a:cubicBezTo>
                <a:cubicBezTo>
                  <a:pt x="413379" y="704459"/>
                  <a:pt x="413379" y="704459"/>
                  <a:pt x="413379" y="709467"/>
                </a:cubicBezTo>
                <a:cubicBezTo>
                  <a:pt x="413379" y="709467"/>
                  <a:pt x="413379" y="709467"/>
                  <a:pt x="410788" y="709467"/>
                </a:cubicBezTo>
                <a:cubicBezTo>
                  <a:pt x="403041" y="711971"/>
                  <a:pt x="390126" y="721988"/>
                  <a:pt x="387535" y="726996"/>
                </a:cubicBezTo>
                <a:cubicBezTo>
                  <a:pt x="384957" y="732004"/>
                  <a:pt x="387535" y="744534"/>
                  <a:pt x="382379" y="747038"/>
                </a:cubicBezTo>
                <a:cubicBezTo>
                  <a:pt x="374619" y="747038"/>
                  <a:pt x="366872" y="759559"/>
                  <a:pt x="364294" y="759559"/>
                </a:cubicBezTo>
                <a:lnTo>
                  <a:pt x="341041" y="772079"/>
                </a:lnTo>
                <a:cubicBezTo>
                  <a:pt x="341041" y="772079"/>
                  <a:pt x="322943" y="779592"/>
                  <a:pt x="312619" y="779592"/>
                </a:cubicBezTo>
                <a:cubicBezTo>
                  <a:pt x="302281" y="782096"/>
                  <a:pt x="294534" y="789608"/>
                  <a:pt x="294534" y="789608"/>
                </a:cubicBezTo>
                <a:cubicBezTo>
                  <a:pt x="294534" y="789608"/>
                  <a:pt x="294534" y="789608"/>
                  <a:pt x="281605" y="807137"/>
                </a:cubicBezTo>
                <a:cubicBezTo>
                  <a:pt x="281605" y="807137"/>
                  <a:pt x="281605" y="807137"/>
                  <a:pt x="260943" y="809641"/>
                </a:cubicBezTo>
                <a:cubicBezTo>
                  <a:pt x="260943" y="809641"/>
                  <a:pt x="260943" y="809641"/>
                  <a:pt x="250605" y="799625"/>
                </a:cubicBezTo>
                <a:cubicBezTo>
                  <a:pt x="250605" y="799625"/>
                  <a:pt x="250605" y="799625"/>
                  <a:pt x="240267" y="802129"/>
                </a:cubicBezTo>
                <a:cubicBezTo>
                  <a:pt x="240267" y="802129"/>
                  <a:pt x="240267" y="802129"/>
                  <a:pt x="237690" y="799625"/>
                </a:cubicBezTo>
                <a:cubicBezTo>
                  <a:pt x="237690" y="799625"/>
                  <a:pt x="237690" y="799625"/>
                  <a:pt x="232521" y="802129"/>
                </a:cubicBezTo>
                <a:cubicBezTo>
                  <a:pt x="232521" y="802129"/>
                  <a:pt x="232521" y="802129"/>
                  <a:pt x="201521" y="799625"/>
                </a:cubicBezTo>
                <a:cubicBezTo>
                  <a:pt x="201521" y="799625"/>
                  <a:pt x="201521" y="799625"/>
                  <a:pt x="186014" y="807137"/>
                </a:cubicBezTo>
                <a:cubicBezTo>
                  <a:pt x="186014" y="807137"/>
                  <a:pt x="186014" y="807137"/>
                  <a:pt x="157592" y="804633"/>
                </a:cubicBezTo>
                <a:cubicBezTo>
                  <a:pt x="157592" y="804633"/>
                  <a:pt x="136929" y="807137"/>
                  <a:pt x="131760" y="807137"/>
                </a:cubicBezTo>
                <a:cubicBezTo>
                  <a:pt x="131760" y="807137"/>
                  <a:pt x="131760" y="807137"/>
                  <a:pt x="124014" y="807137"/>
                </a:cubicBezTo>
                <a:cubicBezTo>
                  <a:pt x="118845" y="804633"/>
                  <a:pt x="113676" y="799625"/>
                  <a:pt x="113676" y="799625"/>
                </a:cubicBezTo>
                <a:cubicBezTo>
                  <a:pt x="113676" y="799625"/>
                  <a:pt x="103338" y="802129"/>
                  <a:pt x="100760" y="804633"/>
                </a:cubicBezTo>
                <a:cubicBezTo>
                  <a:pt x="98169" y="807137"/>
                  <a:pt x="87831" y="819667"/>
                  <a:pt x="87831" y="819667"/>
                </a:cubicBezTo>
                <a:cubicBezTo>
                  <a:pt x="87831" y="819667"/>
                  <a:pt x="87831" y="819667"/>
                  <a:pt x="90423" y="812145"/>
                </a:cubicBezTo>
                <a:cubicBezTo>
                  <a:pt x="90423" y="812145"/>
                  <a:pt x="90423" y="812145"/>
                  <a:pt x="77507" y="804633"/>
                </a:cubicBezTo>
                <a:cubicBezTo>
                  <a:pt x="77507" y="804633"/>
                  <a:pt x="77507" y="804633"/>
                  <a:pt x="64578" y="807137"/>
                </a:cubicBezTo>
                <a:cubicBezTo>
                  <a:pt x="64578" y="807137"/>
                  <a:pt x="64578" y="807137"/>
                  <a:pt x="56831" y="799625"/>
                </a:cubicBezTo>
                <a:cubicBezTo>
                  <a:pt x="56831" y="799625"/>
                  <a:pt x="56831" y="799625"/>
                  <a:pt x="49085" y="789608"/>
                </a:cubicBezTo>
                <a:cubicBezTo>
                  <a:pt x="49085" y="789608"/>
                  <a:pt x="49085" y="789608"/>
                  <a:pt x="36169" y="789608"/>
                </a:cubicBezTo>
                <a:cubicBezTo>
                  <a:pt x="36169" y="789608"/>
                  <a:pt x="36169" y="789608"/>
                  <a:pt x="28409" y="782096"/>
                </a:cubicBezTo>
                <a:cubicBezTo>
                  <a:pt x="28409" y="782096"/>
                  <a:pt x="28409" y="782096"/>
                  <a:pt x="20662" y="774584"/>
                </a:cubicBezTo>
                <a:cubicBezTo>
                  <a:pt x="20662" y="774584"/>
                  <a:pt x="20662" y="774584"/>
                  <a:pt x="7747" y="779592"/>
                </a:cubicBezTo>
                <a:cubicBezTo>
                  <a:pt x="7747" y="779592"/>
                  <a:pt x="7747" y="779592"/>
                  <a:pt x="5156" y="782096"/>
                </a:cubicBezTo>
                <a:cubicBezTo>
                  <a:pt x="5156" y="782096"/>
                  <a:pt x="5156" y="782096"/>
                  <a:pt x="0" y="782096"/>
                </a:cubicBezTo>
                <a:cubicBezTo>
                  <a:pt x="0" y="782096"/>
                  <a:pt x="0" y="782096"/>
                  <a:pt x="0" y="777088"/>
                </a:cubicBezTo>
                <a:cubicBezTo>
                  <a:pt x="0" y="777088"/>
                  <a:pt x="0" y="777088"/>
                  <a:pt x="0" y="774584"/>
                </a:cubicBezTo>
                <a:cubicBezTo>
                  <a:pt x="0" y="774584"/>
                  <a:pt x="0" y="774584"/>
                  <a:pt x="2578" y="769575"/>
                </a:cubicBezTo>
                <a:cubicBezTo>
                  <a:pt x="2578" y="769575"/>
                  <a:pt x="2578" y="767071"/>
                  <a:pt x="2578" y="767071"/>
                </a:cubicBezTo>
                <a:cubicBezTo>
                  <a:pt x="2578" y="764567"/>
                  <a:pt x="0" y="762063"/>
                  <a:pt x="2578" y="762063"/>
                </a:cubicBezTo>
                <a:cubicBezTo>
                  <a:pt x="2578" y="759559"/>
                  <a:pt x="2578" y="757055"/>
                  <a:pt x="2578" y="757055"/>
                </a:cubicBezTo>
                <a:cubicBezTo>
                  <a:pt x="2578" y="757055"/>
                  <a:pt x="0" y="754550"/>
                  <a:pt x="0" y="754550"/>
                </a:cubicBezTo>
                <a:cubicBezTo>
                  <a:pt x="0" y="754550"/>
                  <a:pt x="0" y="747038"/>
                  <a:pt x="0" y="747038"/>
                </a:cubicBezTo>
                <a:cubicBezTo>
                  <a:pt x="0" y="747038"/>
                  <a:pt x="2578" y="742030"/>
                  <a:pt x="2578" y="742030"/>
                </a:cubicBezTo>
                <a:cubicBezTo>
                  <a:pt x="2578" y="742030"/>
                  <a:pt x="2578" y="739526"/>
                  <a:pt x="2578" y="739526"/>
                </a:cubicBezTo>
                <a:cubicBezTo>
                  <a:pt x="2578" y="739526"/>
                  <a:pt x="7747" y="734509"/>
                  <a:pt x="7747" y="734509"/>
                </a:cubicBezTo>
                <a:cubicBezTo>
                  <a:pt x="7747" y="734509"/>
                  <a:pt x="10325" y="732004"/>
                  <a:pt x="10325" y="732004"/>
                </a:cubicBezTo>
                <a:cubicBezTo>
                  <a:pt x="12916" y="729500"/>
                  <a:pt x="10325" y="726996"/>
                  <a:pt x="10325" y="726996"/>
                </a:cubicBezTo>
                <a:cubicBezTo>
                  <a:pt x="10325" y="726996"/>
                  <a:pt x="10325" y="726996"/>
                  <a:pt x="10325" y="721988"/>
                </a:cubicBezTo>
                <a:cubicBezTo>
                  <a:pt x="10325" y="721988"/>
                  <a:pt x="10325" y="721988"/>
                  <a:pt x="15493" y="716980"/>
                </a:cubicBezTo>
                <a:cubicBezTo>
                  <a:pt x="15493" y="716980"/>
                  <a:pt x="15493" y="716980"/>
                  <a:pt x="12916" y="714476"/>
                </a:cubicBezTo>
                <a:cubicBezTo>
                  <a:pt x="12916" y="714476"/>
                  <a:pt x="12916" y="711971"/>
                  <a:pt x="12916" y="711971"/>
                </a:cubicBezTo>
                <a:cubicBezTo>
                  <a:pt x="10325" y="709467"/>
                  <a:pt x="12916" y="706963"/>
                  <a:pt x="12916" y="706963"/>
                </a:cubicBezTo>
                <a:cubicBezTo>
                  <a:pt x="12916" y="706963"/>
                  <a:pt x="12916" y="706963"/>
                  <a:pt x="15493" y="701955"/>
                </a:cubicBezTo>
                <a:cubicBezTo>
                  <a:pt x="15493" y="701955"/>
                  <a:pt x="15493" y="696947"/>
                  <a:pt x="15493" y="696947"/>
                </a:cubicBezTo>
                <a:cubicBezTo>
                  <a:pt x="15493" y="696947"/>
                  <a:pt x="15493" y="694442"/>
                  <a:pt x="15493" y="694442"/>
                </a:cubicBezTo>
                <a:cubicBezTo>
                  <a:pt x="15493" y="694442"/>
                  <a:pt x="15493" y="689434"/>
                  <a:pt x="18085" y="689434"/>
                </a:cubicBezTo>
                <a:cubicBezTo>
                  <a:pt x="18085" y="686930"/>
                  <a:pt x="20662" y="684426"/>
                  <a:pt x="20662" y="684426"/>
                </a:cubicBezTo>
                <a:cubicBezTo>
                  <a:pt x="20662" y="684426"/>
                  <a:pt x="20662" y="684426"/>
                  <a:pt x="20662" y="681922"/>
                </a:cubicBezTo>
                <a:cubicBezTo>
                  <a:pt x="23240" y="679418"/>
                  <a:pt x="23240" y="679418"/>
                  <a:pt x="25831" y="679418"/>
                </a:cubicBezTo>
                <a:cubicBezTo>
                  <a:pt x="25831" y="679418"/>
                  <a:pt x="25831" y="679418"/>
                  <a:pt x="28409" y="679418"/>
                </a:cubicBezTo>
                <a:cubicBezTo>
                  <a:pt x="31000" y="679418"/>
                  <a:pt x="31000" y="679418"/>
                  <a:pt x="33578" y="679418"/>
                </a:cubicBezTo>
                <a:cubicBezTo>
                  <a:pt x="33578" y="679418"/>
                  <a:pt x="33578" y="679418"/>
                  <a:pt x="38747" y="679418"/>
                </a:cubicBezTo>
                <a:cubicBezTo>
                  <a:pt x="41338" y="679418"/>
                  <a:pt x="41338" y="679418"/>
                  <a:pt x="41338" y="681922"/>
                </a:cubicBezTo>
                <a:cubicBezTo>
                  <a:pt x="46494" y="681922"/>
                  <a:pt x="46494" y="681922"/>
                  <a:pt x="49085" y="681922"/>
                </a:cubicBezTo>
                <a:cubicBezTo>
                  <a:pt x="51662" y="681922"/>
                  <a:pt x="51662" y="679418"/>
                  <a:pt x="51662" y="679418"/>
                </a:cubicBezTo>
                <a:cubicBezTo>
                  <a:pt x="51662" y="679418"/>
                  <a:pt x="54254" y="674409"/>
                  <a:pt x="51662" y="671905"/>
                </a:cubicBezTo>
                <a:cubicBezTo>
                  <a:pt x="51662" y="671905"/>
                  <a:pt x="46494" y="666897"/>
                  <a:pt x="46494" y="666897"/>
                </a:cubicBezTo>
                <a:cubicBezTo>
                  <a:pt x="46494" y="666897"/>
                  <a:pt x="41338" y="664393"/>
                  <a:pt x="41338" y="664393"/>
                </a:cubicBezTo>
                <a:cubicBezTo>
                  <a:pt x="38747" y="664393"/>
                  <a:pt x="36169" y="656881"/>
                  <a:pt x="36169" y="656881"/>
                </a:cubicBezTo>
                <a:cubicBezTo>
                  <a:pt x="36169" y="656881"/>
                  <a:pt x="36169" y="656881"/>
                  <a:pt x="38747" y="649359"/>
                </a:cubicBezTo>
                <a:cubicBezTo>
                  <a:pt x="38747" y="649359"/>
                  <a:pt x="38747" y="649359"/>
                  <a:pt x="36169" y="649359"/>
                </a:cubicBezTo>
                <a:cubicBezTo>
                  <a:pt x="33578" y="646855"/>
                  <a:pt x="33578" y="639343"/>
                  <a:pt x="33578" y="639343"/>
                </a:cubicBezTo>
                <a:cubicBezTo>
                  <a:pt x="33578" y="639343"/>
                  <a:pt x="33578" y="639343"/>
                  <a:pt x="33578" y="629326"/>
                </a:cubicBezTo>
                <a:cubicBezTo>
                  <a:pt x="33578" y="629326"/>
                  <a:pt x="33578" y="629326"/>
                  <a:pt x="23240" y="619310"/>
                </a:cubicBezTo>
                <a:cubicBezTo>
                  <a:pt x="23240" y="619310"/>
                  <a:pt x="23240" y="609293"/>
                  <a:pt x="23240" y="606789"/>
                </a:cubicBezTo>
                <a:cubicBezTo>
                  <a:pt x="23240" y="604285"/>
                  <a:pt x="36169" y="584252"/>
                  <a:pt x="36169" y="584252"/>
                </a:cubicBezTo>
                <a:cubicBezTo>
                  <a:pt x="36169" y="584252"/>
                  <a:pt x="36169" y="584252"/>
                  <a:pt x="59422" y="554193"/>
                </a:cubicBezTo>
                <a:cubicBezTo>
                  <a:pt x="59422" y="554193"/>
                  <a:pt x="62000" y="549185"/>
                  <a:pt x="67169" y="536665"/>
                </a:cubicBezTo>
                <a:cubicBezTo>
                  <a:pt x="72338" y="524144"/>
                  <a:pt x="72338" y="529152"/>
                  <a:pt x="74916" y="524144"/>
                </a:cubicBezTo>
                <a:cubicBezTo>
                  <a:pt x="74916" y="519136"/>
                  <a:pt x="82676" y="516631"/>
                  <a:pt x="85254" y="514127"/>
                </a:cubicBezTo>
                <a:cubicBezTo>
                  <a:pt x="85254" y="511623"/>
                  <a:pt x="90423" y="504111"/>
                  <a:pt x="93000" y="494094"/>
                </a:cubicBezTo>
                <a:cubicBezTo>
                  <a:pt x="95591" y="486573"/>
                  <a:pt x="100760" y="494094"/>
                  <a:pt x="103338" y="491590"/>
                </a:cubicBezTo>
                <a:cubicBezTo>
                  <a:pt x="105929" y="491590"/>
                  <a:pt x="105929" y="486573"/>
                  <a:pt x="108507" y="484069"/>
                </a:cubicBezTo>
                <a:cubicBezTo>
                  <a:pt x="108507" y="484069"/>
                  <a:pt x="108507" y="484069"/>
                  <a:pt x="111085" y="484069"/>
                </a:cubicBezTo>
                <a:cubicBezTo>
                  <a:pt x="116254" y="484069"/>
                  <a:pt x="118845" y="479061"/>
                  <a:pt x="118845" y="476556"/>
                </a:cubicBezTo>
                <a:cubicBezTo>
                  <a:pt x="118845" y="471548"/>
                  <a:pt x="118845" y="466540"/>
                  <a:pt x="118845" y="466540"/>
                </a:cubicBezTo>
                <a:cubicBezTo>
                  <a:pt x="118845" y="466540"/>
                  <a:pt x="118845" y="466540"/>
                  <a:pt x="118845" y="451515"/>
                </a:cubicBezTo>
                <a:cubicBezTo>
                  <a:pt x="118845" y="451515"/>
                  <a:pt x="118845" y="451515"/>
                  <a:pt x="108507" y="438995"/>
                </a:cubicBezTo>
                <a:cubicBezTo>
                  <a:pt x="108507" y="438995"/>
                  <a:pt x="108507" y="438995"/>
                  <a:pt x="105929" y="436490"/>
                </a:cubicBezTo>
                <a:cubicBezTo>
                  <a:pt x="105929" y="431482"/>
                  <a:pt x="108507" y="428978"/>
                  <a:pt x="108507" y="428978"/>
                </a:cubicBezTo>
                <a:cubicBezTo>
                  <a:pt x="108507" y="428978"/>
                  <a:pt x="116254" y="428978"/>
                  <a:pt x="118845" y="426474"/>
                </a:cubicBezTo>
                <a:cubicBezTo>
                  <a:pt x="124014" y="426474"/>
                  <a:pt x="118845" y="421466"/>
                  <a:pt x="113676" y="418962"/>
                </a:cubicBezTo>
                <a:cubicBezTo>
                  <a:pt x="108507" y="416457"/>
                  <a:pt x="111085" y="406432"/>
                  <a:pt x="103338" y="403928"/>
                </a:cubicBezTo>
                <a:cubicBezTo>
                  <a:pt x="95591" y="403928"/>
                  <a:pt x="90423" y="401424"/>
                  <a:pt x="85254" y="398920"/>
                </a:cubicBezTo>
                <a:cubicBezTo>
                  <a:pt x="82676" y="396415"/>
                  <a:pt x="82676" y="386399"/>
                  <a:pt x="82676" y="386399"/>
                </a:cubicBezTo>
                <a:cubicBezTo>
                  <a:pt x="82676" y="386399"/>
                  <a:pt x="69747" y="381391"/>
                  <a:pt x="69747" y="376382"/>
                </a:cubicBezTo>
                <a:cubicBezTo>
                  <a:pt x="69747" y="371374"/>
                  <a:pt x="67169" y="368870"/>
                  <a:pt x="62000" y="368870"/>
                </a:cubicBezTo>
                <a:cubicBezTo>
                  <a:pt x="56831" y="368870"/>
                  <a:pt x="56831" y="361358"/>
                  <a:pt x="56831" y="361358"/>
                </a:cubicBezTo>
                <a:cubicBezTo>
                  <a:pt x="56831" y="361358"/>
                  <a:pt x="56831" y="361358"/>
                  <a:pt x="56831" y="351341"/>
                </a:cubicBezTo>
                <a:cubicBezTo>
                  <a:pt x="56831" y="351341"/>
                  <a:pt x="56831" y="351341"/>
                  <a:pt x="51662" y="338820"/>
                </a:cubicBezTo>
                <a:cubicBezTo>
                  <a:pt x="51662" y="338820"/>
                  <a:pt x="51662" y="336316"/>
                  <a:pt x="49085" y="336316"/>
                </a:cubicBezTo>
                <a:cubicBezTo>
                  <a:pt x="49085" y="333812"/>
                  <a:pt x="49085" y="333812"/>
                  <a:pt x="46494" y="331308"/>
                </a:cubicBezTo>
                <a:cubicBezTo>
                  <a:pt x="43916" y="331308"/>
                  <a:pt x="43916" y="328804"/>
                  <a:pt x="43916" y="326300"/>
                </a:cubicBezTo>
                <a:cubicBezTo>
                  <a:pt x="43916" y="326300"/>
                  <a:pt x="43916" y="326300"/>
                  <a:pt x="56831" y="318779"/>
                </a:cubicBezTo>
                <a:cubicBezTo>
                  <a:pt x="56831" y="318779"/>
                  <a:pt x="69747" y="323787"/>
                  <a:pt x="77507" y="321283"/>
                </a:cubicBezTo>
                <a:cubicBezTo>
                  <a:pt x="77507" y="321283"/>
                  <a:pt x="77507" y="321283"/>
                  <a:pt x="77507" y="318779"/>
                </a:cubicBezTo>
                <a:cubicBezTo>
                  <a:pt x="77507" y="313770"/>
                  <a:pt x="85254" y="316274"/>
                  <a:pt x="85254" y="316274"/>
                </a:cubicBezTo>
                <a:cubicBezTo>
                  <a:pt x="87831" y="311266"/>
                  <a:pt x="93000" y="306258"/>
                  <a:pt x="95591" y="301250"/>
                </a:cubicBezTo>
                <a:cubicBezTo>
                  <a:pt x="95591" y="301250"/>
                  <a:pt x="95591" y="301250"/>
                  <a:pt x="98169" y="288729"/>
                </a:cubicBezTo>
                <a:cubicBezTo>
                  <a:pt x="98169" y="288729"/>
                  <a:pt x="98169" y="288729"/>
                  <a:pt x="103338" y="283721"/>
                </a:cubicBezTo>
                <a:cubicBezTo>
                  <a:pt x="103338" y="283721"/>
                  <a:pt x="103338" y="283721"/>
                  <a:pt x="103338" y="281217"/>
                </a:cubicBezTo>
                <a:cubicBezTo>
                  <a:pt x="103338" y="281217"/>
                  <a:pt x="103338" y="281217"/>
                  <a:pt x="111085" y="276208"/>
                </a:cubicBezTo>
                <a:cubicBezTo>
                  <a:pt x="111085" y="276208"/>
                  <a:pt x="111085" y="276208"/>
                  <a:pt x="113676" y="273704"/>
                </a:cubicBezTo>
                <a:cubicBezTo>
                  <a:pt x="113676" y="273704"/>
                  <a:pt x="113676" y="273704"/>
                  <a:pt x="116254" y="273704"/>
                </a:cubicBezTo>
                <a:cubicBezTo>
                  <a:pt x="116254" y="273704"/>
                  <a:pt x="116254" y="273704"/>
                  <a:pt x="136929" y="271200"/>
                </a:cubicBezTo>
                <a:cubicBezTo>
                  <a:pt x="136929" y="271200"/>
                  <a:pt x="136929" y="271200"/>
                  <a:pt x="155014" y="268696"/>
                </a:cubicBezTo>
                <a:cubicBezTo>
                  <a:pt x="155014" y="268696"/>
                  <a:pt x="155014" y="268696"/>
                  <a:pt x="173098" y="256175"/>
                </a:cubicBezTo>
                <a:cubicBezTo>
                  <a:pt x="173098" y="256175"/>
                  <a:pt x="173098" y="256175"/>
                  <a:pt x="196352" y="256175"/>
                </a:cubicBezTo>
                <a:cubicBezTo>
                  <a:pt x="196352" y="256175"/>
                  <a:pt x="196352" y="256175"/>
                  <a:pt x="227352" y="253671"/>
                </a:cubicBezTo>
                <a:cubicBezTo>
                  <a:pt x="227352" y="253671"/>
                  <a:pt x="227352" y="253671"/>
                  <a:pt x="260943" y="253671"/>
                </a:cubicBezTo>
                <a:cubicBezTo>
                  <a:pt x="260943" y="253671"/>
                  <a:pt x="260943" y="253671"/>
                  <a:pt x="284196" y="248663"/>
                </a:cubicBezTo>
                <a:cubicBezTo>
                  <a:pt x="284196" y="248663"/>
                  <a:pt x="302281" y="251167"/>
                  <a:pt x="304859" y="251167"/>
                </a:cubicBezTo>
                <a:cubicBezTo>
                  <a:pt x="307450" y="251167"/>
                  <a:pt x="335872" y="248663"/>
                  <a:pt x="335872" y="248663"/>
                </a:cubicBezTo>
                <a:cubicBezTo>
                  <a:pt x="335872" y="248663"/>
                  <a:pt x="335872" y="248663"/>
                  <a:pt x="346197" y="256175"/>
                </a:cubicBezTo>
                <a:cubicBezTo>
                  <a:pt x="346197" y="256175"/>
                  <a:pt x="346197" y="256175"/>
                  <a:pt x="359125" y="266192"/>
                </a:cubicBezTo>
                <a:cubicBezTo>
                  <a:pt x="359125" y="266192"/>
                  <a:pt x="366872" y="256175"/>
                  <a:pt x="369450" y="256175"/>
                </a:cubicBezTo>
                <a:cubicBezTo>
                  <a:pt x="372041" y="256175"/>
                  <a:pt x="384957" y="258679"/>
                  <a:pt x="384957" y="258679"/>
                </a:cubicBezTo>
                <a:cubicBezTo>
                  <a:pt x="384957" y="258679"/>
                  <a:pt x="384957" y="258679"/>
                  <a:pt x="397872" y="268696"/>
                </a:cubicBezTo>
                <a:cubicBezTo>
                  <a:pt x="397872" y="268696"/>
                  <a:pt x="397872" y="268696"/>
                  <a:pt x="403041" y="251167"/>
                </a:cubicBezTo>
                <a:cubicBezTo>
                  <a:pt x="403041" y="251167"/>
                  <a:pt x="403041" y="251167"/>
                  <a:pt x="413379" y="256175"/>
                </a:cubicBezTo>
                <a:cubicBezTo>
                  <a:pt x="413379" y="256175"/>
                  <a:pt x="413379" y="256175"/>
                  <a:pt x="428872" y="238637"/>
                </a:cubicBezTo>
                <a:cubicBezTo>
                  <a:pt x="428872" y="238637"/>
                  <a:pt x="428872" y="238637"/>
                  <a:pt x="434041" y="241142"/>
                </a:cubicBezTo>
                <a:cubicBezTo>
                  <a:pt x="434041" y="241142"/>
                  <a:pt x="434041" y="241142"/>
                  <a:pt x="444379" y="248663"/>
                </a:cubicBezTo>
                <a:cubicBezTo>
                  <a:pt x="444379" y="248663"/>
                  <a:pt x="444379" y="248663"/>
                  <a:pt x="457295" y="238637"/>
                </a:cubicBezTo>
                <a:cubicBezTo>
                  <a:pt x="457295" y="238637"/>
                  <a:pt x="457295" y="238637"/>
                  <a:pt x="475379" y="253671"/>
                </a:cubicBezTo>
                <a:cubicBezTo>
                  <a:pt x="475379" y="253671"/>
                  <a:pt x="477970" y="241142"/>
                  <a:pt x="475379" y="241142"/>
                </a:cubicBezTo>
                <a:cubicBezTo>
                  <a:pt x="475379" y="238637"/>
                  <a:pt x="488308" y="231125"/>
                  <a:pt x="488308" y="231125"/>
                </a:cubicBezTo>
                <a:cubicBezTo>
                  <a:pt x="488308" y="231125"/>
                  <a:pt x="503801" y="221109"/>
                  <a:pt x="506393" y="221109"/>
                </a:cubicBezTo>
                <a:cubicBezTo>
                  <a:pt x="508970" y="223613"/>
                  <a:pt x="511561" y="228621"/>
                  <a:pt x="511561" y="228621"/>
                </a:cubicBezTo>
                <a:cubicBezTo>
                  <a:pt x="511561" y="228621"/>
                  <a:pt x="519308" y="233629"/>
                  <a:pt x="521886" y="236133"/>
                </a:cubicBezTo>
                <a:cubicBezTo>
                  <a:pt x="524477" y="238637"/>
                  <a:pt x="529646" y="243655"/>
                  <a:pt x="529646" y="243655"/>
                </a:cubicBezTo>
                <a:cubicBezTo>
                  <a:pt x="529646" y="243655"/>
                  <a:pt x="529646" y="243655"/>
                  <a:pt x="545139" y="236133"/>
                </a:cubicBezTo>
                <a:cubicBezTo>
                  <a:pt x="545139" y="236133"/>
                  <a:pt x="545139" y="236133"/>
                  <a:pt x="550308" y="226117"/>
                </a:cubicBezTo>
                <a:cubicBezTo>
                  <a:pt x="550308" y="226117"/>
                  <a:pt x="550308" y="226117"/>
                  <a:pt x="555477" y="226117"/>
                </a:cubicBezTo>
                <a:cubicBezTo>
                  <a:pt x="555477" y="226117"/>
                  <a:pt x="555477" y="226117"/>
                  <a:pt x="573562" y="221109"/>
                </a:cubicBezTo>
                <a:cubicBezTo>
                  <a:pt x="573562" y="221109"/>
                  <a:pt x="573562" y="221109"/>
                  <a:pt x="591646" y="213596"/>
                </a:cubicBezTo>
                <a:cubicBezTo>
                  <a:pt x="591646" y="213596"/>
                  <a:pt x="591646" y="213596"/>
                  <a:pt x="607153" y="218604"/>
                </a:cubicBezTo>
                <a:cubicBezTo>
                  <a:pt x="607153" y="218604"/>
                  <a:pt x="607153" y="218604"/>
                  <a:pt x="617491" y="233629"/>
                </a:cubicBezTo>
                <a:cubicBezTo>
                  <a:pt x="617491" y="233629"/>
                  <a:pt x="617491" y="233629"/>
                  <a:pt x="627815" y="231125"/>
                </a:cubicBezTo>
                <a:cubicBezTo>
                  <a:pt x="627815" y="231125"/>
                  <a:pt x="627815" y="231125"/>
                  <a:pt x="643322" y="226117"/>
                </a:cubicBezTo>
                <a:cubicBezTo>
                  <a:pt x="643322" y="226117"/>
                  <a:pt x="643322" y="226117"/>
                  <a:pt x="627815" y="208588"/>
                </a:cubicBezTo>
                <a:cubicBezTo>
                  <a:pt x="627815" y="208588"/>
                  <a:pt x="627815" y="208588"/>
                  <a:pt x="620068" y="191059"/>
                </a:cubicBezTo>
                <a:cubicBezTo>
                  <a:pt x="620068" y="191059"/>
                  <a:pt x="620068" y="191059"/>
                  <a:pt x="614900" y="178538"/>
                </a:cubicBezTo>
                <a:cubicBezTo>
                  <a:pt x="614900" y="178538"/>
                  <a:pt x="614900" y="178538"/>
                  <a:pt x="622646" y="155992"/>
                </a:cubicBezTo>
                <a:cubicBezTo>
                  <a:pt x="622646" y="155992"/>
                  <a:pt x="622646" y="155992"/>
                  <a:pt x="630406" y="135959"/>
                </a:cubicBezTo>
                <a:cubicBezTo>
                  <a:pt x="630406" y="135959"/>
                  <a:pt x="630406" y="135959"/>
                  <a:pt x="635575" y="105910"/>
                </a:cubicBezTo>
                <a:cubicBezTo>
                  <a:pt x="635575" y="105910"/>
                  <a:pt x="635575" y="105910"/>
                  <a:pt x="666575" y="105910"/>
                </a:cubicBezTo>
                <a:cubicBezTo>
                  <a:pt x="666575" y="105910"/>
                  <a:pt x="666575" y="105910"/>
                  <a:pt x="676913" y="90885"/>
                </a:cubicBezTo>
                <a:cubicBezTo>
                  <a:pt x="676913" y="90885"/>
                  <a:pt x="676913" y="90885"/>
                  <a:pt x="697575" y="85877"/>
                </a:cubicBezTo>
                <a:cubicBezTo>
                  <a:pt x="697575" y="85877"/>
                  <a:pt x="697575" y="85877"/>
                  <a:pt x="728589" y="88381"/>
                </a:cubicBezTo>
                <a:cubicBezTo>
                  <a:pt x="728589" y="88381"/>
                  <a:pt x="728589" y="88381"/>
                  <a:pt x="741504" y="78364"/>
                </a:cubicBezTo>
                <a:cubicBezTo>
                  <a:pt x="741504" y="78364"/>
                  <a:pt x="741504" y="78364"/>
                  <a:pt x="738913" y="63331"/>
                </a:cubicBezTo>
                <a:cubicBezTo>
                  <a:pt x="738913" y="63331"/>
                  <a:pt x="738913" y="63331"/>
                  <a:pt x="744082" y="48306"/>
                </a:cubicBezTo>
                <a:cubicBezTo>
                  <a:pt x="744082" y="48306"/>
                  <a:pt x="744082" y="48306"/>
                  <a:pt x="767336" y="43298"/>
                </a:cubicBezTo>
                <a:cubicBezTo>
                  <a:pt x="767336" y="43298"/>
                  <a:pt x="767336" y="43298"/>
                  <a:pt x="782842" y="40793"/>
                </a:cubicBezTo>
                <a:cubicBezTo>
                  <a:pt x="782842" y="40793"/>
                  <a:pt x="782842" y="40793"/>
                  <a:pt x="793167" y="38289"/>
                </a:cubicBezTo>
                <a:cubicBezTo>
                  <a:pt x="793167" y="38289"/>
                  <a:pt x="793167" y="38289"/>
                  <a:pt x="808673" y="15752"/>
                </a:cubicBezTo>
                <a:cubicBezTo>
                  <a:pt x="808673" y="15752"/>
                  <a:pt x="808673" y="15752"/>
                  <a:pt x="829349" y="8240"/>
                </a:cubicBezTo>
                <a:cubicBezTo>
                  <a:pt x="829349" y="8240"/>
                  <a:pt x="829349" y="8240"/>
                  <a:pt x="839674" y="18256"/>
                </a:cubicBezTo>
                <a:cubicBezTo>
                  <a:pt x="839674" y="18256"/>
                  <a:pt x="847433" y="-4281"/>
                  <a:pt x="857758" y="72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65" name="Text Placeholder 3764">
            <a:extLst>
              <a:ext uri="{FF2B5EF4-FFF2-40B4-BE49-F238E27FC236}">
                <a16:creationId xmlns:a16="http://schemas.microsoft.com/office/drawing/2014/main" id="{8632A7A1-55DB-375B-B72B-3EB9BD8D3A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71413" y="3386248"/>
            <a:ext cx="504298" cy="272777"/>
          </a:xfrm>
          <a:custGeom>
            <a:avLst/>
            <a:gdLst>
              <a:gd name="connsiteX0" fmla="*/ 411196 w 504298"/>
              <a:gd name="connsiteY0" fmla="*/ 0 h 272777"/>
              <a:gd name="connsiteX1" fmla="*/ 413781 w 504298"/>
              <a:gd name="connsiteY1" fmla="*/ 0 h 272777"/>
              <a:gd name="connsiteX2" fmla="*/ 418954 w 504298"/>
              <a:gd name="connsiteY2" fmla="*/ 2501 h 272777"/>
              <a:gd name="connsiteX3" fmla="*/ 424127 w 504298"/>
              <a:gd name="connsiteY3" fmla="*/ 5003 h 272777"/>
              <a:gd name="connsiteX4" fmla="*/ 429296 w 504298"/>
              <a:gd name="connsiteY4" fmla="*/ 7506 h 272777"/>
              <a:gd name="connsiteX5" fmla="*/ 429296 w 504298"/>
              <a:gd name="connsiteY5" fmla="*/ 2501 h 272777"/>
              <a:gd name="connsiteX6" fmla="*/ 434470 w 504298"/>
              <a:gd name="connsiteY6" fmla="*/ 2501 h 272777"/>
              <a:gd name="connsiteX7" fmla="*/ 437058 w 504298"/>
              <a:gd name="connsiteY7" fmla="*/ 5003 h 272777"/>
              <a:gd name="connsiteX8" fmla="*/ 442227 w 504298"/>
              <a:gd name="connsiteY8" fmla="*/ 7506 h 272777"/>
              <a:gd name="connsiteX9" fmla="*/ 444816 w 504298"/>
              <a:gd name="connsiteY9" fmla="*/ 5003 h 272777"/>
              <a:gd name="connsiteX10" fmla="*/ 447401 w 504298"/>
              <a:gd name="connsiteY10" fmla="*/ 10009 h 272777"/>
              <a:gd name="connsiteX11" fmla="*/ 449985 w 504298"/>
              <a:gd name="connsiteY11" fmla="*/ 12511 h 272777"/>
              <a:gd name="connsiteX12" fmla="*/ 452574 w 504298"/>
              <a:gd name="connsiteY12" fmla="*/ 15014 h 272777"/>
              <a:gd name="connsiteX13" fmla="*/ 452574 w 504298"/>
              <a:gd name="connsiteY13" fmla="*/ 20020 h 272777"/>
              <a:gd name="connsiteX14" fmla="*/ 452574 w 504298"/>
              <a:gd name="connsiteY14" fmla="*/ 22522 h 272777"/>
              <a:gd name="connsiteX15" fmla="*/ 462916 w 504298"/>
              <a:gd name="connsiteY15" fmla="*/ 22522 h 272777"/>
              <a:gd name="connsiteX16" fmla="*/ 465505 w 504298"/>
              <a:gd name="connsiteY16" fmla="*/ 25025 h 272777"/>
              <a:gd name="connsiteX17" fmla="*/ 470678 w 504298"/>
              <a:gd name="connsiteY17" fmla="*/ 25025 h 272777"/>
              <a:gd name="connsiteX18" fmla="*/ 473263 w 504298"/>
              <a:gd name="connsiteY18" fmla="*/ 25025 h 272777"/>
              <a:gd name="connsiteX19" fmla="*/ 473263 w 504298"/>
              <a:gd name="connsiteY19" fmla="*/ 27528 h 272777"/>
              <a:gd name="connsiteX20" fmla="*/ 478436 w 504298"/>
              <a:gd name="connsiteY20" fmla="*/ 27528 h 272777"/>
              <a:gd name="connsiteX21" fmla="*/ 481020 w 504298"/>
              <a:gd name="connsiteY21" fmla="*/ 27528 h 272777"/>
              <a:gd name="connsiteX22" fmla="*/ 483605 w 504298"/>
              <a:gd name="connsiteY22" fmla="*/ 27528 h 272777"/>
              <a:gd name="connsiteX23" fmla="*/ 486194 w 504298"/>
              <a:gd name="connsiteY23" fmla="*/ 27528 h 272777"/>
              <a:gd name="connsiteX24" fmla="*/ 491367 w 504298"/>
              <a:gd name="connsiteY24" fmla="*/ 30031 h 272777"/>
              <a:gd name="connsiteX25" fmla="*/ 496536 w 504298"/>
              <a:gd name="connsiteY25" fmla="*/ 30031 h 272777"/>
              <a:gd name="connsiteX26" fmla="*/ 504298 w 504298"/>
              <a:gd name="connsiteY26" fmla="*/ 30031 h 272777"/>
              <a:gd name="connsiteX27" fmla="*/ 504298 w 504298"/>
              <a:gd name="connsiteY27" fmla="*/ 35034 h 272777"/>
              <a:gd name="connsiteX28" fmla="*/ 504298 w 504298"/>
              <a:gd name="connsiteY28" fmla="*/ 40039 h 272777"/>
              <a:gd name="connsiteX29" fmla="*/ 501709 w 504298"/>
              <a:gd name="connsiteY29" fmla="*/ 45045 h 272777"/>
              <a:gd name="connsiteX30" fmla="*/ 499125 w 504298"/>
              <a:gd name="connsiteY30" fmla="*/ 50050 h 272777"/>
              <a:gd name="connsiteX31" fmla="*/ 499125 w 504298"/>
              <a:gd name="connsiteY31" fmla="*/ 52553 h 272777"/>
              <a:gd name="connsiteX32" fmla="*/ 499125 w 504298"/>
              <a:gd name="connsiteY32" fmla="*/ 57558 h 272777"/>
              <a:gd name="connsiteX33" fmla="*/ 496536 w 504298"/>
              <a:gd name="connsiteY33" fmla="*/ 62562 h 272777"/>
              <a:gd name="connsiteX34" fmla="*/ 496536 w 504298"/>
              <a:gd name="connsiteY34" fmla="*/ 67567 h 272777"/>
              <a:gd name="connsiteX35" fmla="*/ 496536 w 504298"/>
              <a:gd name="connsiteY35" fmla="*/ 70070 h 272777"/>
              <a:gd name="connsiteX36" fmla="*/ 499125 w 504298"/>
              <a:gd name="connsiteY36" fmla="*/ 72572 h 272777"/>
              <a:gd name="connsiteX37" fmla="*/ 493951 w 504298"/>
              <a:gd name="connsiteY37" fmla="*/ 77578 h 272777"/>
              <a:gd name="connsiteX38" fmla="*/ 493951 w 504298"/>
              <a:gd name="connsiteY38" fmla="*/ 82583 h 272777"/>
              <a:gd name="connsiteX39" fmla="*/ 493951 w 504298"/>
              <a:gd name="connsiteY39" fmla="*/ 87589 h 272777"/>
              <a:gd name="connsiteX40" fmla="*/ 491367 w 504298"/>
              <a:gd name="connsiteY40" fmla="*/ 90092 h 272777"/>
              <a:gd name="connsiteX41" fmla="*/ 486194 w 504298"/>
              <a:gd name="connsiteY41" fmla="*/ 95095 h 272777"/>
              <a:gd name="connsiteX42" fmla="*/ 486194 w 504298"/>
              <a:gd name="connsiteY42" fmla="*/ 97597 h 272777"/>
              <a:gd name="connsiteX43" fmla="*/ 483605 w 504298"/>
              <a:gd name="connsiteY43" fmla="*/ 102603 h 272777"/>
              <a:gd name="connsiteX44" fmla="*/ 483605 w 504298"/>
              <a:gd name="connsiteY44" fmla="*/ 110111 h 272777"/>
              <a:gd name="connsiteX45" fmla="*/ 486194 w 504298"/>
              <a:gd name="connsiteY45" fmla="*/ 112614 h 272777"/>
              <a:gd name="connsiteX46" fmla="*/ 486194 w 504298"/>
              <a:gd name="connsiteY46" fmla="*/ 117619 h 272777"/>
              <a:gd name="connsiteX47" fmla="*/ 486194 w 504298"/>
              <a:gd name="connsiteY47" fmla="*/ 122622 h 272777"/>
              <a:gd name="connsiteX48" fmla="*/ 486194 w 504298"/>
              <a:gd name="connsiteY48" fmla="*/ 125125 h 272777"/>
              <a:gd name="connsiteX49" fmla="*/ 483605 w 504298"/>
              <a:gd name="connsiteY49" fmla="*/ 130131 h 272777"/>
              <a:gd name="connsiteX50" fmla="*/ 481020 w 504298"/>
              <a:gd name="connsiteY50" fmla="*/ 130131 h 272777"/>
              <a:gd name="connsiteX51" fmla="*/ 483605 w 504298"/>
              <a:gd name="connsiteY51" fmla="*/ 137639 h 272777"/>
              <a:gd name="connsiteX52" fmla="*/ 478436 w 504298"/>
              <a:gd name="connsiteY52" fmla="*/ 142644 h 272777"/>
              <a:gd name="connsiteX53" fmla="*/ 457747 w 504298"/>
              <a:gd name="connsiteY53" fmla="*/ 142644 h 272777"/>
              <a:gd name="connsiteX54" fmla="*/ 437058 w 504298"/>
              <a:gd name="connsiteY54" fmla="*/ 122622 h 272777"/>
              <a:gd name="connsiteX55" fmla="*/ 421539 w 504298"/>
              <a:gd name="connsiteY55" fmla="*/ 120122 h 272777"/>
              <a:gd name="connsiteX56" fmla="*/ 408608 w 504298"/>
              <a:gd name="connsiteY56" fmla="*/ 130131 h 272777"/>
              <a:gd name="connsiteX57" fmla="*/ 390508 w 504298"/>
              <a:gd name="connsiteY57" fmla="*/ 132633 h 272777"/>
              <a:gd name="connsiteX58" fmla="*/ 377577 w 504298"/>
              <a:gd name="connsiteY58" fmla="*/ 125125 h 272777"/>
              <a:gd name="connsiteX59" fmla="*/ 341368 w 504298"/>
              <a:gd name="connsiteY59" fmla="*/ 135136 h 272777"/>
              <a:gd name="connsiteX60" fmla="*/ 338783 w 504298"/>
              <a:gd name="connsiteY60" fmla="*/ 142644 h 272777"/>
              <a:gd name="connsiteX61" fmla="*/ 333610 w 504298"/>
              <a:gd name="connsiteY61" fmla="*/ 160161 h 272777"/>
              <a:gd name="connsiteX62" fmla="*/ 325852 w 504298"/>
              <a:gd name="connsiteY62" fmla="*/ 175178 h 272777"/>
              <a:gd name="connsiteX63" fmla="*/ 315506 w 504298"/>
              <a:gd name="connsiteY63" fmla="*/ 180183 h 272777"/>
              <a:gd name="connsiteX64" fmla="*/ 307748 w 504298"/>
              <a:gd name="connsiteY64" fmla="*/ 185186 h 272777"/>
              <a:gd name="connsiteX65" fmla="*/ 299990 w 504298"/>
              <a:gd name="connsiteY65" fmla="*/ 195197 h 272777"/>
              <a:gd name="connsiteX66" fmla="*/ 284475 w 504298"/>
              <a:gd name="connsiteY66" fmla="*/ 195197 h 272777"/>
              <a:gd name="connsiteX67" fmla="*/ 274128 w 504298"/>
              <a:gd name="connsiteY67" fmla="*/ 192694 h 272777"/>
              <a:gd name="connsiteX68" fmla="*/ 258613 w 504298"/>
              <a:gd name="connsiteY68" fmla="*/ 195197 h 272777"/>
              <a:gd name="connsiteX69" fmla="*/ 253439 w 504298"/>
              <a:gd name="connsiteY69" fmla="*/ 210213 h 272777"/>
              <a:gd name="connsiteX70" fmla="*/ 243097 w 504298"/>
              <a:gd name="connsiteY70" fmla="*/ 212714 h 272777"/>
              <a:gd name="connsiteX71" fmla="*/ 224993 w 504298"/>
              <a:gd name="connsiteY71" fmla="*/ 215217 h 272777"/>
              <a:gd name="connsiteX72" fmla="*/ 201719 w 504298"/>
              <a:gd name="connsiteY72" fmla="*/ 222725 h 272777"/>
              <a:gd name="connsiteX73" fmla="*/ 188788 w 504298"/>
              <a:gd name="connsiteY73" fmla="*/ 235238 h 272777"/>
              <a:gd name="connsiteX74" fmla="*/ 188788 w 504298"/>
              <a:gd name="connsiteY74" fmla="*/ 240244 h 272777"/>
              <a:gd name="connsiteX75" fmla="*/ 204304 w 504298"/>
              <a:gd name="connsiteY75" fmla="*/ 250253 h 272777"/>
              <a:gd name="connsiteX76" fmla="*/ 191373 w 504298"/>
              <a:gd name="connsiteY76" fmla="*/ 260263 h 272777"/>
              <a:gd name="connsiteX77" fmla="*/ 165511 w 504298"/>
              <a:gd name="connsiteY77" fmla="*/ 265269 h 272777"/>
              <a:gd name="connsiteX78" fmla="*/ 121549 w 504298"/>
              <a:gd name="connsiteY78" fmla="*/ 267772 h 272777"/>
              <a:gd name="connsiteX79" fmla="*/ 98271 w 504298"/>
              <a:gd name="connsiteY79" fmla="*/ 272777 h 272777"/>
              <a:gd name="connsiteX80" fmla="*/ 87929 w 504298"/>
              <a:gd name="connsiteY80" fmla="*/ 267772 h 272777"/>
              <a:gd name="connsiteX81" fmla="*/ 69825 w 504298"/>
              <a:gd name="connsiteY81" fmla="*/ 257761 h 272777"/>
              <a:gd name="connsiteX82" fmla="*/ 56893 w 504298"/>
              <a:gd name="connsiteY82" fmla="*/ 245247 h 272777"/>
              <a:gd name="connsiteX83" fmla="*/ 36205 w 504298"/>
              <a:gd name="connsiteY83" fmla="*/ 242744 h 272777"/>
              <a:gd name="connsiteX84" fmla="*/ 36205 w 504298"/>
              <a:gd name="connsiteY84" fmla="*/ 245247 h 272777"/>
              <a:gd name="connsiteX85" fmla="*/ 36205 w 504298"/>
              <a:gd name="connsiteY85" fmla="*/ 255258 h 272777"/>
              <a:gd name="connsiteX86" fmla="*/ 28447 w 504298"/>
              <a:gd name="connsiteY86" fmla="*/ 265269 h 272777"/>
              <a:gd name="connsiteX87" fmla="*/ 15516 w 504298"/>
              <a:gd name="connsiteY87" fmla="*/ 232736 h 272777"/>
              <a:gd name="connsiteX88" fmla="*/ 12927 w 504298"/>
              <a:gd name="connsiteY88" fmla="*/ 227730 h 272777"/>
              <a:gd name="connsiteX89" fmla="*/ 10343 w 504298"/>
              <a:gd name="connsiteY89" fmla="*/ 220222 h 272777"/>
              <a:gd name="connsiteX90" fmla="*/ 5169 w 504298"/>
              <a:gd name="connsiteY90" fmla="*/ 215217 h 272777"/>
              <a:gd name="connsiteX91" fmla="*/ 5169 w 504298"/>
              <a:gd name="connsiteY91" fmla="*/ 212714 h 272777"/>
              <a:gd name="connsiteX92" fmla="*/ 0 w 504298"/>
              <a:gd name="connsiteY92" fmla="*/ 210213 h 272777"/>
              <a:gd name="connsiteX93" fmla="*/ 0 w 504298"/>
              <a:gd name="connsiteY93" fmla="*/ 202705 h 272777"/>
              <a:gd name="connsiteX94" fmla="*/ 0 w 504298"/>
              <a:gd name="connsiteY94" fmla="*/ 197700 h 272777"/>
              <a:gd name="connsiteX95" fmla="*/ 5169 w 504298"/>
              <a:gd name="connsiteY95" fmla="*/ 192694 h 272777"/>
              <a:gd name="connsiteX96" fmla="*/ 5169 w 504298"/>
              <a:gd name="connsiteY96" fmla="*/ 187689 h 272777"/>
              <a:gd name="connsiteX97" fmla="*/ 7758 w 504298"/>
              <a:gd name="connsiteY97" fmla="*/ 182683 h 272777"/>
              <a:gd name="connsiteX98" fmla="*/ 5169 w 504298"/>
              <a:gd name="connsiteY98" fmla="*/ 180183 h 272777"/>
              <a:gd name="connsiteX99" fmla="*/ 5169 w 504298"/>
              <a:gd name="connsiteY99" fmla="*/ 172675 h 272777"/>
              <a:gd name="connsiteX100" fmla="*/ 7758 w 504298"/>
              <a:gd name="connsiteY100" fmla="*/ 170172 h 272777"/>
              <a:gd name="connsiteX101" fmla="*/ 7758 w 504298"/>
              <a:gd name="connsiteY101" fmla="*/ 165167 h 272777"/>
              <a:gd name="connsiteX102" fmla="*/ 7758 w 504298"/>
              <a:gd name="connsiteY102" fmla="*/ 162664 h 272777"/>
              <a:gd name="connsiteX103" fmla="*/ 10343 w 504298"/>
              <a:gd name="connsiteY103" fmla="*/ 155156 h 272777"/>
              <a:gd name="connsiteX104" fmla="*/ 12927 w 504298"/>
              <a:gd name="connsiteY104" fmla="*/ 150153 h 272777"/>
              <a:gd name="connsiteX105" fmla="*/ 15516 w 504298"/>
              <a:gd name="connsiteY105" fmla="*/ 147650 h 272777"/>
              <a:gd name="connsiteX106" fmla="*/ 15516 w 504298"/>
              <a:gd name="connsiteY106" fmla="*/ 142644 h 272777"/>
              <a:gd name="connsiteX107" fmla="*/ 20689 w 504298"/>
              <a:gd name="connsiteY107" fmla="*/ 140142 h 272777"/>
              <a:gd name="connsiteX108" fmla="*/ 23274 w 504298"/>
              <a:gd name="connsiteY108" fmla="*/ 137639 h 272777"/>
              <a:gd name="connsiteX109" fmla="*/ 28447 w 504298"/>
              <a:gd name="connsiteY109" fmla="*/ 137639 h 272777"/>
              <a:gd name="connsiteX110" fmla="*/ 33620 w 504298"/>
              <a:gd name="connsiteY110" fmla="*/ 137639 h 272777"/>
              <a:gd name="connsiteX111" fmla="*/ 36205 w 504298"/>
              <a:gd name="connsiteY111" fmla="*/ 140142 h 272777"/>
              <a:gd name="connsiteX112" fmla="*/ 41378 w 504298"/>
              <a:gd name="connsiteY112" fmla="*/ 142644 h 272777"/>
              <a:gd name="connsiteX113" fmla="*/ 43962 w 504298"/>
              <a:gd name="connsiteY113" fmla="*/ 140142 h 272777"/>
              <a:gd name="connsiteX114" fmla="*/ 46547 w 504298"/>
              <a:gd name="connsiteY114" fmla="*/ 137639 h 272777"/>
              <a:gd name="connsiteX115" fmla="*/ 54309 w 504298"/>
              <a:gd name="connsiteY115" fmla="*/ 140142 h 272777"/>
              <a:gd name="connsiteX116" fmla="*/ 56893 w 504298"/>
              <a:gd name="connsiteY116" fmla="*/ 140142 h 272777"/>
              <a:gd name="connsiteX117" fmla="*/ 62067 w 504298"/>
              <a:gd name="connsiteY117" fmla="*/ 137639 h 272777"/>
              <a:gd name="connsiteX118" fmla="*/ 67240 w 504298"/>
              <a:gd name="connsiteY118" fmla="*/ 135136 h 272777"/>
              <a:gd name="connsiteX119" fmla="*/ 74998 w 504298"/>
              <a:gd name="connsiteY119" fmla="*/ 130131 h 272777"/>
              <a:gd name="connsiteX120" fmla="*/ 77582 w 504298"/>
              <a:gd name="connsiteY120" fmla="*/ 125125 h 272777"/>
              <a:gd name="connsiteX121" fmla="*/ 82756 w 504298"/>
              <a:gd name="connsiteY121" fmla="*/ 122622 h 272777"/>
              <a:gd name="connsiteX122" fmla="*/ 85340 w 504298"/>
              <a:gd name="connsiteY122" fmla="*/ 117619 h 272777"/>
              <a:gd name="connsiteX123" fmla="*/ 87929 w 504298"/>
              <a:gd name="connsiteY123" fmla="*/ 110111 h 272777"/>
              <a:gd name="connsiteX124" fmla="*/ 100860 w 504298"/>
              <a:gd name="connsiteY124" fmla="*/ 105106 h 272777"/>
              <a:gd name="connsiteX125" fmla="*/ 103444 w 504298"/>
              <a:gd name="connsiteY125" fmla="*/ 92592 h 272777"/>
              <a:gd name="connsiteX126" fmla="*/ 100860 w 504298"/>
              <a:gd name="connsiteY126" fmla="*/ 85086 h 272777"/>
              <a:gd name="connsiteX127" fmla="*/ 103444 w 504298"/>
              <a:gd name="connsiteY127" fmla="*/ 75075 h 272777"/>
              <a:gd name="connsiteX128" fmla="*/ 113787 w 504298"/>
              <a:gd name="connsiteY128" fmla="*/ 70070 h 272777"/>
              <a:gd name="connsiteX129" fmla="*/ 121549 w 504298"/>
              <a:gd name="connsiteY129" fmla="*/ 62562 h 272777"/>
              <a:gd name="connsiteX130" fmla="*/ 121549 w 504298"/>
              <a:gd name="connsiteY130" fmla="*/ 57558 h 272777"/>
              <a:gd name="connsiteX131" fmla="*/ 126718 w 504298"/>
              <a:gd name="connsiteY131" fmla="*/ 47547 h 272777"/>
              <a:gd name="connsiteX132" fmla="*/ 131891 w 504298"/>
              <a:gd name="connsiteY132" fmla="*/ 42542 h 272777"/>
              <a:gd name="connsiteX133" fmla="*/ 137064 w 504298"/>
              <a:gd name="connsiteY133" fmla="*/ 37537 h 272777"/>
              <a:gd name="connsiteX134" fmla="*/ 144822 w 504298"/>
              <a:gd name="connsiteY134" fmla="*/ 35034 h 272777"/>
              <a:gd name="connsiteX135" fmla="*/ 149995 w 504298"/>
              <a:gd name="connsiteY135" fmla="*/ 35034 h 272777"/>
              <a:gd name="connsiteX136" fmla="*/ 155169 w 504298"/>
              <a:gd name="connsiteY136" fmla="*/ 32531 h 272777"/>
              <a:gd name="connsiteX137" fmla="*/ 165511 w 504298"/>
              <a:gd name="connsiteY137" fmla="*/ 32531 h 272777"/>
              <a:gd name="connsiteX138" fmla="*/ 170684 w 504298"/>
              <a:gd name="connsiteY138" fmla="*/ 30031 h 272777"/>
              <a:gd name="connsiteX139" fmla="*/ 170684 w 504298"/>
              <a:gd name="connsiteY139" fmla="*/ 37537 h 272777"/>
              <a:gd name="connsiteX140" fmla="*/ 175857 w 504298"/>
              <a:gd name="connsiteY140" fmla="*/ 45045 h 272777"/>
              <a:gd name="connsiteX141" fmla="*/ 183615 w 504298"/>
              <a:gd name="connsiteY141" fmla="*/ 42542 h 272777"/>
              <a:gd name="connsiteX142" fmla="*/ 191373 w 504298"/>
              <a:gd name="connsiteY142" fmla="*/ 37537 h 272777"/>
              <a:gd name="connsiteX143" fmla="*/ 196546 w 504298"/>
              <a:gd name="connsiteY143" fmla="*/ 40039 h 272777"/>
              <a:gd name="connsiteX144" fmla="*/ 196546 w 504298"/>
              <a:gd name="connsiteY144" fmla="*/ 27528 h 272777"/>
              <a:gd name="connsiteX145" fmla="*/ 201719 w 504298"/>
              <a:gd name="connsiteY145" fmla="*/ 20020 h 272777"/>
              <a:gd name="connsiteX146" fmla="*/ 206888 w 504298"/>
              <a:gd name="connsiteY146" fmla="*/ 17517 h 272777"/>
              <a:gd name="connsiteX147" fmla="*/ 212062 w 504298"/>
              <a:gd name="connsiteY147" fmla="*/ 10009 h 272777"/>
              <a:gd name="connsiteX148" fmla="*/ 219820 w 504298"/>
              <a:gd name="connsiteY148" fmla="*/ 10009 h 272777"/>
              <a:gd name="connsiteX149" fmla="*/ 224993 w 504298"/>
              <a:gd name="connsiteY149" fmla="*/ 25025 h 272777"/>
              <a:gd name="connsiteX150" fmla="*/ 232751 w 504298"/>
              <a:gd name="connsiteY150" fmla="*/ 30031 h 272777"/>
              <a:gd name="connsiteX151" fmla="*/ 235339 w 504298"/>
              <a:gd name="connsiteY151" fmla="*/ 32531 h 272777"/>
              <a:gd name="connsiteX152" fmla="*/ 240508 w 504298"/>
              <a:gd name="connsiteY152" fmla="*/ 35034 h 272777"/>
              <a:gd name="connsiteX153" fmla="*/ 248266 w 504298"/>
              <a:gd name="connsiteY153" fmla="*/ 35034 h 272777"/>
              <a:gd name="connsiteX154" fmla="*/ 248266 w 504298"/>
              <a:gd name="connsiteY154" fmla="*/ 37537 h 272777"/>
              <a:gd name="connsiteX155" fmla="*/ 253439 w 504298"/>
              <a:gd name="connsiteY155" fmla="*/ 42542 h 272777"/>
              <a:gd name="connsiteX156" fmla="*/ 256028 w 504298"/>
              <a:gd name="connsiteY156" fmla="*/ 50050 h 272777"/>
              <a:gd name="connsiteX157" fmla="*/ 250855 w 504298"/>
              <a:gd name="connsiteY157" fmla="*/ 55056 h 272777"/>
              <a:gd name="connsiteX158" fmla="*/ 250855 w 504298"/>
              <a:gd name="connsiteY158" fmla="*/ 57558 h 272777"/>
              <a:gd name="connsiteX159" fmla="*/ 253439 w 504298"/>
              <a:gd name="connsiteY159" fmla="*/ 60061 h 272777"/>
              <a:gd name="connsiteX160" fmla="*/ 256028 w 504298"/>
              <a:gd name="connsiteY160" fmla="*/ 60061 h 272777"/>
              <a:gd name="connsiteX161" fmla="*/ 263786 w 504298"/>
              <a:gd name="connsiteY161" fmla="*/ 57558 h 272777"/>
              <a:gd name="connsiteX162" fmla="*/ 263786 w 504298"/>
              <a:gd name="connsiteY162" fmla="*/ 55056 h 272777"/>
              <a:gd name="connsiteX163" fmla="*/ 268959 w 504298"/>
              <a:gd name="connsiteY163" fmla="*/ 52553 h 272777"/>
              <a:gd name="connsiteX164" fmla="*/ 271544 w 504298"/>
              <a:gd name="connsiteY164" fmla="*/ 52553 h 272777"/>
              <a:gd name="connsiteX165" fmla="*/ 274128 w 504298"/>
              <a:gd name="connsiteY165" fmla="*/ 57558 h 272777"/>
              <a:gd name="connsiteX166" fmla="*/ 276717 w 504298"/>
              <a:gd name="connsiteY166" fmla="*/ 57558 h 272777"/>
              <a:gd name="connsiteX167" fmla="*/ 279301 w 504298"/>
              <a:gd name="connsiteY167" fmla="*/ 57558 h 272777"/>
              <a:gd name="connsiteX168" fmla="*/ 279301 w 504298"/>
              <a:gd name="connsiteY168" fmla="*/ 55056 h 272777"/>
              <a:gd name="connsiteX169" fmla="*/ 279301 w 504298"/>
              <a:gd name="connsiteY169" fmla="*/ 50050 h 272777"/>
              <a:gd name="connsiteX170" fmla="*/ 279301 w 504298"/>
              <a:gd name="connsiteY170" fmla="*/ 45045 h 272777"/>
              <a:gd name="connsiteX171" fmla="*/ 281886 w 504298"/>
              <a:gd name="connsiteY171" fmla="*/ 40039 h 272777"/>
              <a:gd name="connsiteX172" fmla="*/ 281886 w 504298"/>
              <a:gd name="connsiteY172" fmla="*/ 37537 h 272777"/>
              <a:gd name="connsiteX173" fmla="*/ 287059 w 504298"/>
              <a:gd name="connsiteY173" fmla="*/ 37537 h 272777"/>
              <a:gd name="connsiteX174" fmla="*/ 287059 w 504298"/>
              <a:gd name="connsiteY174" fmla="*/ 35034 h 272777"/>
              <a:gd name="connsiteX175" fmla="*/ 292233 w 504298"/>
              <a:gd name="connsiteY175" fmla="*/ 32531 h 272777"/>
              <a:gd name="connsiteX176" fmla="*/ 294817 w 504298"/>
              <a:gd name="connsiteY176" fmla="*/ 32531 h 272777"/>
              <a:gd name="connsiteX177" fmla="*/ 294817 w 504298"/>
              <a:gd name="connsiteY177" fmla="*/ 30031 h 272777"/>
              <a:gd name="connsiteX178" fmla="*/ 294817 w 504298"/>
              <a:gd name="connsiteY178" fmla="*/ 27528 h 272777"/>
              <a:gd name="connsiteX179" fmla="*/ 299990 w 504298"/>
              <a:gd name="connsiteY179" fmla="*/ 27528 h 272777"/>
              <a:gd name="connsiteX180" fmla="*/ 305164 w 504298"/>
              <a:gd name="connsiteY180" fmla="*/ 25025 h 272777"/>
              <a:gd name="connsiteX181" fmla="*/ 305164 w 504298"/>
              <a:gd name="connsiteY181" fmla="*/ 22522 h 272777"/>
              <a:gd name="connsiteX182" fmla="*/ 310337 w 504298"/>
              <a:gd name="connsiteY182" fmla="*/ 20020 h 272777"/>
              <a:gd name="connsiteX183" fmla="*/ 310337 w 504298"/>
              <a:gd name="connsiteY183" fmla="*/ 22522 h 272777"/>
              <a:gd name="connsiteX184" fmla="*/ 315506 w 504298"/>
              <a:gd name="connsiteY184" fmla="*/ 22522 h 272777"/>
              <a:gd name="connsiteX185" fmla="*/ 318095 w 504298"/>
              <a:gd name="connsiteY185" fmla="*/ 22522 h 272777"/>
              <a:gd name="connsiteX186" fmla="*/ 320679 w 504298"/>
              <a:gd name="connsiteY186" fmla="*/ 20020 h 272777"/>
              <a:gd name="connsiteX187" fmla="*/ 323268 w 504298"/>
              <a:gd name="connsiteY187" fmla="*/ 17517 h 272777"/>
              <a:gd name="connsiteX188" fmla="*/ 325852 w 504298"/>
              <a:gd name="connsiteY188" fmla="*/ 20020 h 272777"/>
              <a:gd name="connsiteX189" fmla="*/ 331026 w 504298"/>
              <a:gd name="connsiteY189" fmla="*/ 15014 h 272777"/>
              <a:gd name="connsiteX190" fmla="*/ 333610 w 504298"/>
              <a:gd name="connsiteY190" fmla="*/ 20020 h 272777"/>
              <a:gd name="connsiteX191" fmla="*/ 338783 w 504298"/>
              <a:gd name="connsiteY191" fmla="*/ 22522 h 272777"/>
              <a:gd name="connsiteX192" fmla="*/ 341368 w 504298"/>
              <a:gd name="connsiteY192" fmla="*/ 27528 h 272777"/>
              <a:gd name="connsiteX193" fmla="*/ 343957 w 504298"/>
              <a:gd name="connsiteY193" fmla="*/ 27528 h 272777"/>
              <a:gd name="connsiteX194" fmla="*/ 346541 w 504298"/>
              <a:gd name="connsiteY194" fmla="*/ 25025 h 272777"/>
              <a:gd name="connsiteX195" fmla="*/ 349126 w 504298"/>
              <a:gd name="connsiteY195" fmla="*/ 27528 h 272777"/>
              <a:gd name="connsiteX196" fmla="*/ 354299 w 504298"/>
              <a:gd name="connsiteY196" fmla="*/ 30031 h 272777"/>
              <a:gd name="connsiteX197" fmla="*/ 356888 w 504298"/>
              <a:gd name="connsiteY197" fmla="*/ 25025 h 272777"/>
              <a:gd name="connsiteX198" fmla="*/ 359472 w 504298"/>
              <a:gd name="connsiteY198" fmla="*/ 20020 h 272777"/>
              <a:gd name="connsiteX199" fmla="*/ 367230 w 504298"/>
              <a:gd name="connsiteY199" fmla="*/ 17517 h 272777"/>
              <a:gd name="connsiteX200" fmla="*/ 362057 w 504298"/>
              <a:gd name="connsiteY200" fmla="*/ 12511 h 272777"/>
              <a:gd name="connsiteX201" fmla="*/ 364646 w 504298"/>
              <a:gd name="connsiteY201" fmla="*/ 7506 h 272777"/>
              <a:gd name="connsiteX202" fmla="*/ 369819 w 504298"/>
              <a:gd name="connsiteY202" fmla="*/ 7506 h 272777"/>
              <a:gd name="connsiteX203" fmla="*/ 374988 w 504298"/>
              <a:gd name="connsiteY203" fmla="*/ 10009 h 272777"/>
              <a:gd name="connsiteX204" fmla="*/ 374988 w 504298"/>
              <a:gd name="connsiteY204" fmla="*/ 7506 h 272777"/>
              <a:gd name="connsiteX205" fmla="*/ 377577 w 504298"/>
              <a:gd name="connsiteY205" fmla="*/ 5003 h 272777"/>
              <a:gd name="connsiteX206" fmla="*/ 380161 w 504298"/>
              <a:gd name="connsiteY206" fmla="*/ 2501 h 272777"/>
              <a:gd name="connsiteX207" fmla="*/ 382746 w 504298"/>
              <a:gd name="connsiteY207" fmla="*/ 2501 h 272777"/>
              <a:gd name="connsiteX208" fmla="*/ 387919 w 504298"/>
              <a:gd name="connsiteY208" fmla="*/ 2501 h 272777"/>
              <a:gd name="connsiteX209" fmla="*/ 390508 w 504298"/>
              <a:gd name="connsiteY209" fmla="*/ 5003 h 272777"/>
              <a:gd name="connsiteX210" fmla="*/ 395677 w 504298"/>
              <a:gd name="connsiteY210" fmla="*/ 5003 h 272777"/>
              <a:gd name="connsiteX211" fmla="*/ 398265 w 504298"/>
              <a:gd name="connsiteY211" fmla="*/ 5003 h 272777"/>
              <a:gd name="connsiteX212" fmla="*/ 400850 w 504298"/>
              <a:gd name="connsiteY212" fmla="*/ 2501 h 272777"/>
              <a:gd name="connsiteX213" fmla="*/ 411196 w 504298"/>
              <a:gd name="connsiteY213" fmla="*/ 0 h 2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504298" h="272777">
                <a:moveTo>
                  <a:pt x="411196" y="0"/>
                </a:moveTo>
                <a:cubicBezTo>
                  <a:pt x="411196" y="0"/>
                  <a:pt x="413781" y="0"/>
                  <a:pt x="413781" y="0"/>
                </a:cubicBezTo>
                <a:cubicBezTo>
                  <a:pt x="416365" y="2501"/>
                  <a:pt x="418954" y="2501"/>
                  <a:pt x="418954" y="2501"/>
                </a:cubicBezTo>
                <a:cubicBezTo>
                  <a:pt x="421539" y="2501"/>
                  <a:pt x="424127" y="5003"/>
                  <a:pt x="424127" y="5003"/>
                </a:cubicBezTo>
                <a:cubicBezTo>
                  <a:pt x="426712" y="7506"/>
                  <a:pt x="429296" y="7506"/>
                  <a:pt x="429296" y="7506"/>
                </a:cubicBezTo>
                <a:cubicBezTo>
                  <a:pt x="429296" y="7506"/>
                  <a:pt x="429296" y="2501"/>
                  <a:pt x="429296" y="2501"/>
                </a:cubicBezTo>
                <a:cubicBezTo>
                  <a:pt x="431885" y="2501"/>
                  <a:pt x="434470" y="2501"/>
                  <a:pt x="434470" y="2501"/>
                </a:cubicBezTo>
                <a:cubicBezTo>
                  <a:pt x="437058" y="5003"/>
                  <a:pt x="437058" y="5003"/>
                  <a:pt x="437058" y="5003"/>
                </a:cubicBezTo>
                <a:cubicBezTo>
                  <a:pt x="437058" y="5003"/>
                  <a:pt x="439643" y="7506"/>
                  <a:pt x="442227" y="7506"/>
                </a:cubicBezTo>
                <a:cubicBezTo>
                  <a:pt x="442227" y="7506"/>
                  <a:pt x="444816" y="5003"/>
                  <a:pt x="444816" y="5003"/>
                </a:cubicBezTo>
                <a:cubicBezTo>
                  <a:pt x="444816" y="7506"/>
                  <a:pt x="447401" y="7506"/>
                  <a:pt x="447401" y="10009"/>
                </a:cubicBezTo>
                <a:cubicBezTo>
                  <a:pt x="447401" y="10009"/>
                  <a:pt x="449985" y="12511"/>
                  <a:pt x="449985" y="12511"/>
                </a:cubicBezTo>
                <a:cubicBezTo>
                  <a:pt x="449985" y="15014"/>
                  <a:pt x="452574" y="15014"/>
                  <a:pt x="452574" y="15014"/>
                </a:cubicBezTo>
                <a:cubicBezTo>
                  <a:pt x="452574" y="17517"/>
                  <a:pt x="452574" y="20020"/>
                  <a:pt x="452574" y="20020"/>
                </a:cubicBezTo>
                <a:cubicBezTo>
                  <a:pt x="452574" y="20020"/>
                  <a:pt x="452574" y="20020"/>
                  <a:pt x="452574" y="22522"/>
                </a:cubicBezTo>
                <a:cubicBezTo>
                  <a:pt x="455158" y="22522"/>
                  <a:pt x="462916" y="22522"/>
                  <a:pt x="462916" y="22522"/>
                </a:cubicBezTo>
                <a:cubicBezTo>
                  <a:pt x="462916" y="22522"/>
                  <a:pt x="465505" y="22522"/>
                  <a:pt x="465505" y="25025"/>
                </a:cubicBezTo>
                <a:cubicBezTo>
                  <a:pt x="465505" y="25025"/>
                  <a:pt x="470678" y="25025"/>
                  <a:pt x="470678" y="25025"/>
                </a:cubicBezTo>
                <a:cubicBezTo>
                  <a:pt x="470678" y="25025"/>
                  <a:pt x="473263" y="22522"/>
                  <a:pt x="473263" y="25025"/>
                </a:cubicBezTo>
                <a:cubicBezTo>
                  <a:pt x="473263" y="25025"/>
                  <a:pt x="473263" y="27528"/>
                  <a:pt x="473263" y="27528"/>
                </a:cubicBezTo>
                <a:cubicBezTo>
                  <a:pt x="478436" y="27528"/>
                  <a:pt x="478436" y="27528"/>
                  <a:pt x="478436" y="27528"/>
                </a:cubicBezTo>
                <a:cubicBezTo>
                  <a:pt x="481020" y="27528"/>
                  <a:pt x="481020" y="27528"/>
                  <a:pt x="481020" y="27528"/>
                </a:cubicBezTo>
                <a:cubicBezTo>
                  <a:pt x="481020" y="27528"/>
                  <a:pt x="483605" y="25025"/>
                  <a:pt x="483605" y="27528"/>
                </a:cubicBezTo>
                <a:cubicBezTo>
                  <a:pt x="483605" y="27528"/>
                  <a:pt x="486194" y="27528"/>
                  <a:pt x="486194" y="27528"/>
                </a:cubicBezTo>
                <a:cubicBezTo>
                  <a:pt x="486194" y="27528"/>
                  <a:pt x="491367" y="30031"/>
                  <a:pt x="491367" y="30031"/>
                </a:cubicBezTo>
                <a:cubicBezTo>
                  <a:pt x="491367" y="30031"/>
                  <a:pt x="493951" y="30031"/>
                  <a:pt x="496536" y="30031"/>
                </a:cubicBezTo>
                <a:cubicBezTo>
                  <a:pt x="496536" y="30031"/>
                  <a:pt x="504298" y="30031"/>
                  <a:pt x="504298" y="30031"/>
                </a:cubicBezTo>
                <a:cubicBezTo>
                  <a:pt x="504298" y="30031"/>
                  <a:pt x="504298" y="32531"/>
                  <a:pt x="504298" y="35034"/>
                </a:cubicBezTo>
                <a:cubicBezTo>
                  <a:pt x="504298" y="35034"/>
                  <a:pt x="504298" y="40039"/>
                  <a:pt x="504298" y="40039"/>
                </a:cubicBezTo>
                <a:cubicBezTo>
                  <a:pt x="504298" y="40039"/>
                  <a:pt x="501709" y="42542"/>
                  <a:pt x="501709" y="45045"/>
                </a:cubicBezTo>
                <a:cubicBezTo>
                  <a:pt x="499125" y="45045"/>
                  <a:pt x="499125" y="50050"/>
                  <a:pt x="499125" y="50050"/>
                </a:cubicBezTo>
                <a:cubicBezTo>
                  <a:pt x="499125" y="50050"/>
                  <a:pt x="499125" y="52553"/>
                  <a:pt x="499125" y="52553"/>
                </a:cubicBezTo>
                <a:cubicBezTo>
                  <a:pt x="499125" y="52553"/>
                  <a:pt x="499125" y="57558"/>
                  <a:pt x="499125" y="57558"/>
                </a:cubicBezTo>
                <a:cubicBezTo>
                  <a:pt x="496536" y="62562"/>
                  <a:pt x="496536" y="62562"/>
                  <a:pt x="496536" y="62562"/>
                </a:cubicBezTo>
                <a:cubicBezTo>
                  <a:pt x="496536" y="62562"/>
                  <a:pt x="493951" y="65064"/>
                  <a:pt x="496536" y="67567"/>
                </a:cubicBezTo>
                <a:cubicBezTo>
                  <a:pt x="496536" y="67567"/>
                  <a:pt x="496536" y="70070"/>
                  <a:pt x="496536" y="70070"/>
                </a:cubicBezTo>
                <a:cubicBezTo>
                  <a:pt x="499125" y="72572"/>
                  <a:pt x="499125" y="72572"/>
                  <a:pt x="499125" y="72572"/>
                </a:cubicBezTo>
                <a:cubicBezTo>
                  <a:pt x="493951" y="77578"/>
                  <a:pt x="493951" y="77578"/>
                  <a:pt x="493951" y="77578"/>
                </a:cubicBezTo>
                <a:cubicBezTo>
                  <a:pt x="493951" y="82583"/>
                  <a:pt x="493951" y="82583"/>
                  <a:pt x="493951" y="82583"/>
                </a:cubicBezTo>
                <a:cubicBezTo>
                  <a:pt x="493951" y="82583"/>
                  <a:pt x="496536" y="85086"/>
                  <a:pt x="493951" y="87589"/>
                </a:cubicBezTo>
                <a:cubicBezTo>
                  <a:pt x="493951" y="87589"/>
                  <a:pt x="491367" y="90092"/>
                  <a:pt x="491367" y="90092"/>
                </a:cubicBezTo>
                <a:cubicBezTo>
                  <a:pt x="491367" y="90092"/>
                  <a:pt x="486194" y="95095"/>
                  <a:pt x="486194" y="95095"/>
                </a:cubicBezTo>
                <a:cubicBezTo>
                  <a:pt x="486194" y="95095"/>
                  <a:pt x="486194" y="97597"/>
                  <a:pt x="486194" y="97597"/>
                </a:cubicBezTo>
                <a:cubicBezTo>
                  <a:pt x="486194" y="97597"/>
                  <a:pt x="483605" y="102603"/>
                  <a:pt x="483605" y="102603"/>
                </a:cubicBezTo>
                <a:cubicBezTo>
                  <a:pt x="483605" y="102603"/>
                  <a:pt x="483605" y="110111"/>
                  <a:pt x="483605" y="110111"/>
                </a:cubicBezTo>
                <a:cubicBezTo>
                  <a:pt x="483605" y="110111"/>
                  <a:pt x="486194" y="112614"/>
                  <a:pt x="486194" y="112614"/>
                </a:cubicBezTo>
                <a:cubicBezTo>
                  <a:pt x="486194" y="112614"/>
                  <a:pt x="486194" y="115117"/>
                  <a:pt x="486194" y="117619"/>
                </a:cubicBezTo>
                <a:cubicBezTo>
                  <a:pt x="483605" y="117619"/>
                  <a:pt x="486194" y="120122"/>
                  <a:pt x="486194" y="122622"/>
                </a:cubicBezTo>
                <a:cubicBezTo>
                  <a:pt x="486194" y="122622"/>
                  <a:pt x="486194" y="125125"/>
                  <a:pt x="486194" y="125125"/>
                </a:cubicBezTo>
                <a:cubicBezTo>
                  <a:pt x="483605" y="130131"/>
                  <a:pt x="483605" y="130131"/>
                  <a:pt x="483605" y="130131"/>
                </a:cubicBezTo>
                <a:cubicBezTo>
                  <a:pt x="481020" y="130131"/>
                  <a:pt x="481020" y="130131"/>
                  <a:pt x="481020" y="130131"/>
                </a:cubicBezTo>
                <a:cubicBezTo>
                  <a:pt x="483605" y="137639"/>
                  <a:pt x="483605" y="137639"/>
                  <a:pt x="483605" y="137639"/>
                </a:cubicBezTo>
                <a:cubicBezTo>
                  <a:pt x="478436" y="142644"/>
                  <a:pt x="478436" y="142644"/>
                  <a:pt x="478436" y="142644"/>
                </a:cubicBezTo>
                <a:cubicBezTo>
                  <a:pt x="457747" y="142644"/>
                  <a:pt x="457747" y="142644"/>
                  <a:pt x="457747" y="142644"/>
                </a:cubicBezTo>
                <a:cubicBezTo>
                  <a:pt x="437058" y="122622"/>
                  <a:pt x="437058" y="122622"/>
                  <a:pt x="437058" y="122622"/>
                </a:cubicBezTo>
                <a:cubicBezTo>
                  <a:pt x="421539" y="120122"/>
                  <a:pt x="421539" y="120122"/>
                  <a:pt x="421539" y="120122"/>
                </a:cubicBezTo>
                <a:cubicBezTo>
                  <a:pt x="408608" y="130131"/>
                  <a:pt x="408608" y="130131"/>
                  <a:pt x="408608" y="130131"/>
                </a:cubicBezTo>
                <a:cubicBezTo>
                  <a:pt x="390508" y="132633"/>
                  <a:pt x="390508" y="132633"/>
                  <a:pt x="390508" y="132633"/>
                </a:cubicBezTo>
                <a:cubicBezTo>
                  <a:pt x="377577" y="125125"/>
                  <a:pt x="377577" y="125125"/>
                  <a:pt x="377577" y="125125"/>
                </a:cubicBezTo>
                <a:cubicBezTo>
                  <a:pt x="341368" y="135136"/>
                  <a:pt x="341368" y="135136"/>
                  <a:pt x="341368" y="135136"/>
                </a:cubicBezTo>
                <a:cubicBezTo>
                  <a:pt x="338783" y="142644"/>
                  <a:pt x="338783" y="142644"/>
                  <a:pt x="338783" y="142644"/>
                </a:cubicBezTo>
                <a:cubicBezTo>
                  <a:pt x="333610" y="160161"/>
                  <a:pt x="333610" y="160161"/>
                  <a:pt x="333610" y="160161"/>
                </a:cubicBezTo>
                <a:cubicBezTo>
                  <a:pt x="325852" y="175178"/>
                  <a:pt x="325852" y="175178"/>
                  <a:pt x="325852" y="175178"/>
                </a:cubicBezTo>
                <a:cubicBezTo>
                  <a:pt x="315506" y="180183"/>
                  <a:pt x="315506" y="180183"/>
                  <a:pt x="315506" y="180183"/>
                </a:cubicBezTo>
                <a:cubicBezTo>
                  <a:pt x="307748" y="185186"/>
                  <a:pt x="307748" y="185186"/>
                  <a:pt x="307748" y="185186"/>
                </a:cubicBezTo>
                <a:cubicBezTo>
                  <a:pt x="299990" y="195197"/>
                  <a:pt x="299990" y="195197"/>
                  <a:pt x="299990" y="195197"/>
                </a:cubicBezTo>
                <a:cubicBezTo>
                  <a:pt x="284475" y="195197"/>
                  <a:pt x="284475" y="195197"/>
                  <a:pt x="284475" y="195197"/>
                </a:cubicBezTo>
                <a:cubicBezTo>
                  <a:pt x="274128" y="192694"/>
                  <a:pt x="274128" y="192694"/>
                  <a:pt x="274128" y="192694"/>
                </a:cubicBezTo>
                <a:cubicBezTo>
                  <a:pt x="258613" y="195197"/>
                  <a:pt x="258613" y="195197"/>
                  <a:pt x="258613" y="195197"/>
                </a:cubicBezTo>
                <a:cubicBezTo>
                  <a:pt x="253439" y="210213"/>
                  <a:pt x="253439" y="210213"/>
                  <a:pt x="253439" y="210213"/>
                </a:cubicBezTo>
                <a:cubicBezTo>
                  <a:pt x="243097" y="212714"/>
                  <a:pt x="243097" y="212714"/>
                  <a:pt x="243097" y="212714"/>
                </a:cubicBezTo>
                <a:cubicBezTo>
                  <a:pt x="224993" y="215217"/>
                  <a:pt x="224993" y="215217"/>
                  <a:pt x="224993" y="215217"/>
                </a:cubicBezTo>
                <a:cubicBezTo>
                  <a:pt x="201719" y="222725"/>
                  <a:pt x="201719" y="222725"/>
                  <a:pt x="201719" y="222725"/>
                </a:cubicBezTo>
                <a:cubicBezTo>
                  <a:pt x="188788" y="235238"/>
                  <a:pt x="188788" y="235238"/>
                  <a:pt x="188788" y="235238"/>
                </a:cubicBezTo>
                <a:cubicBezTo>
                  <a:pt x="188788" y="240244"/>
                  <a:pt x="188788" y="240244"/>
                  <a:pt x="188788" y="240244"/>
                </a:cubicBezTo>
                <a:cubicBezTo>
                  <a:pt x="188788" y="240244"/>
                  <a:pt x="199131" y="247750"/>
                  <a:pt x="204304" y="250253"/>
                </a:cubicBezTo>
                <a:cubicBezTo>
                  <a:pt x="209477" y="255258"/>
                  <a:pt x="193957" y="257761"/>
                  <a:pt x="191373" y="260263"/>
                </a:cubicBezTo>
                <a:cubicBezTo>
                  <a:pt x="188788" y="262766"/>
                  <a:pt x="165511" y="265269"/>
                  <a:pt x="165511" y="265269"/>
                </a:cubicBezTo>
                <a:cubicBezTo>
                  <a:pt x="121549" y="267772"/>
                  <a:pt x="121549" y="267772"/>
                  <a:pt x="121549" y="267772"/>
                </a:cubicBezTo>
                <a:cubicBezTo>
                  <a:pt x="98271" y="272777"/>
                  <a:pt x="98271" y="272777"/>
                  <a:pt x="98271" y="272777"/>
                </a:cubicBezTo>
                <a:cubicBezTo>
                  <a:pt x="87929" y="267772"/>
                  <a:pt x="87929" y="267772"/>
                  <a:pt x="87929" y="267772"/>
                </a:cubicBezTo>
                <a:cubicBezTo>
                  <a:pt x="69825" y="257761"/>
                  <a:pt x="69825" y="257761"/>
                  <a:pt x="69825" y="257761"/>
                </a:cubicBezTo>
                <a:cubicBezTo>
                  <a:pt x="56893" y="245247"/>
                  <a:pt x="56893" y="245247"/>
                  <a:pt x="56893" y="245247"/>
                </a:cubicBezTo>
                <a:cubicBezTo>
                  <a:pt x="36205" y="242744"/>
                  <a:pt x="36205" y="242744"/>
                  <a:pt x="36205" y="242744"/>
                </a:cubicBezTo>
                <a:cubicBezTo>
                  <a:pt x="36205" y="245247"/>
                  <a:pt x="36205" y="245247"/>
                  <a:pt x="36205" y="245247"/>
                </a:cubicBezTo>
                <a:cubicBezTo>
                  <a:pt x="36205" y="255258"/>
                  <a:pt x="36205" y="255258"/>
                  <a:pt x="36205" y="255258"/>
                </a:cubicBezTo>
                <a:cubicBezTo>
                  <a:pt x="28447" y="265269"/>
                  <a:pt x="28447" y="265269"/>
                  <a:pt x="28447" y="265269"/>
                </a:cubicBezTo>
                <a:cubicBezTo>
                  <a:pt x="23274" y="257761"/>
                  <a:pt x="20689" y="245247"/>
                  <a:pt x="15516" y="232736"/>
                </a:cubicBezTo>
                <a:cubicBezTo>
                  <a:pt x="15516" y="232736"/>
                  <a:pt x="15516" y="230233"/>
                  <a:pt x="12927" y="227730"/>
                </a:cubicBezTo>
                <a:cubicBezTo>
                  <a:pt x="12927" y="225228"/>
                  <a:pt x="10343" y="220222"/>
                  <a:pt x="10343" y="220222"/>
                </a:cubicBezTo>
                <a:cubicBezTo>
                  <a:pt x="7758" y="217719"/>
                  <a:pt x="5169" y="215217"/>
                  <a:pt x="5169" y="215217"/>
                </a:cubicBezTo>
                <a:cubicBezTo>
                  <a:pt x="5169" y="215217"/>
                  <a:pt x="5169" y="212714"/>
                  <a:pt x="5169" y="212714"/>
                </a:cubicBezTo>
                <a:cubicBezTo>
                  <a:pt x="2585" y="212714"/>
                  <a:pt x="0" y="210213"/>
                  <a:pt x="0" y="210213"/>
                </a:cubicBezTo>
                <a:cubicBezTo>
                  <a:pt x="0" y="210213"/>
                  <a:pt x="0" y="202705"/>
                  <a:pt x="0" y="202705"/>
                </a:cubicBezTo>
                <a:cubicBezTo>
                  <a:pt x="0" y="197700"/>
                  <a:pt x="0" y="197700"/>
                  <a:pt x="0" y="197700"/>
                </a:cubicBezTo>
                <a:cubicBezTo>
                  <a:pt x="5169" y="192694"/>
                  <a:pt x="5169" y="192694"/>
                  <a:pt x="5169" y="192694"/>
                </a:cubicBezTo>
                <a:cubicBezTo>
                  <a:pt x="5169" y="192694"/>
                  <a:pt x="5169" y="187689"/>
                  <a:pt x="5169" y="187689"/>
                </a:cubicBezTo>
                <a:cubicBezTo>
                  <a:pt x="5169" y="187689"/>
                  <a:pt x="7758" y="182683"/>
                  <a:pt x="7758" y="182683"/>
                </a:cubicBezTo>
                <a:cubicBezTo>
                  <a:pt x="5169" y="180183"/>
                  <a:pt x="5169" y="180183"/>
                  <a:pt x="5169" y="180183"/>
                </a:cubicBezTo>
                <a:cubicBezTo>
                  <a:pt x="5169" y="172675"/>
                  <a:pt x="5169" y="172675"/>
                  <a:pt x="5169" y="172675"/>
                </a:cubicBezTo>
                <a:cubicBezTo>
                  <a:pt x="7758" y="170172"/>
                  <a:pt x="7758" y="170172"/>
                  <a:pt x="7758" y="170172"/>
                </a:cubicBezTo>
                <a:cubicBezTo>
                  <a:pt x="7758" y="165167"/>
                  <a:pt x="7758" y="165167"/>
                  <a:pt x="7758" y="165167"/>
                </a:cubicBezTo>
                <a:cubicBezTo>
                  <a:pt x="7758" y="165167"/>
                  <a:pt x="7758" y="162664"/>
                  <a:pt x="7758" y="162664"/>
                </a:cubicBezTo>
                <a:cubicBezTo>
                  <a:pt x="10343" y="162664"/>
                  <a:pt x="10343" y="155156"/>
                  <a:pt x="10343" y="155156"/>
                </a:cubicBezTo>
                <a:cubicBezTo>
                  <a:pt x="10343" y="155156"/>
                  <a:pt x="12927" y="150153"/>
                  <a:pt x="12927" y="150153"/>
                </a:cubicBezTo>
                <a:cubicBezTo>
                  <a:pt x="15516" y="150153"/>
                  <a:pt x="15516" y="147650"/>
                  <a:pt x="15516" y="147650"/>
                </a:cubicBezTo>
                <a:cubicBezTo>
                  <a:pt x="15516" y="145147"/>
                  <a:pt x="15516" y="142644"/>
                  <a:pt x="15516" y="142644"/>
                </a:cubicBezTo>
                <a:cubicBezTo>
                  <a:pt x="20689" y="140142"/>
                  <a:pt x="20689" y="140142"/>
                  <a:pt x="20689" y="140142"/>
                </a:cubicBezTo>
                <a:cubicBezTo>
                  <a:pt x="20689" y="140142"/>
                  <a:pt x="23274" y="137639"/>
                  <a:pt x="23274" y="137639"/>
                </a:cubicBezTo>
                <a:cubicBezTo>
                  <a:pt x="23274" y="137639"/>
                  <a:pt x="25858" y="137639"/>
                  <a:pt x="28447" y="137639"/>
                </a:cubicBezTo>
                <a:cubicBezTo>
                  <a:pt x="28447" y="137639"/>
                  <a:pt x="31031" y="137639"/>
                  <a:pt x="33620" y="137639"/>
                </a:cubicBezTo>
                <a:cubicBezTo>
                  <a:pt x="33620" y="137639"/>
                  <a:pt x="33620" y="140142"/>
                  <a:pt x="36205" y="140142"/>
                </a:cubicBezTo>
                <a:cubicBezTo>
                  <a:pt x="38789" y="140142"/>
                  <a:pt x="41378" y="142644"/>
                  <a:pt x="41378" y="142644"/>
                </a:cubicBezTo>
                <a:cubicBezTo>
                  <a:pt x="43962" y="140142"/>
                  <a:pt x="43962" y="140142"/>
                  <a:pt x="43962" y="140142"/>
                </a:cubicBezTo>
                <a:cubicBezTo>
                  <a:pt x="46547" y="140142"/>
                  <a:pt x="46547" y="137639"/>
                  <a:pt x="46547" y="137639"/>
                </a:cubicBezTo>
                <a:cubicBezTo>
                  <a:pt x="49136" y="137639"/>
                  <a:pt x="54309" y="140142"/>
                  <a:pt x="54309" y="140142"/>
                </a:cubicBezTo>
                <a:cubicBezTo>
                  <a:pt x="54309" y="140142"/>
                  <a:pt x="56893" y="142644"/>
                  <a:pt x="56893" y="140142"/>
                </a:cubicBezTo>
                <a:cubicBezTo>
                  <a:pt x="59478" y="140142"/>
                  <a:pt x="62067" y="137639"/>
                  <a:pt x="62067" y="137639"/>
                </a:cubicBezTo>
                <a:cubicBezTo>
                  <a:pt x="67240" y="135136"/>
                  <a:pt x="67240" y="135136"/>
                  <a:pt x="67240" y="135136"/>
                </a:cubicBezTo>
                <a:cubicBezTo>
                  <a:pt x="74998" y="130131"/>
                  <a:pt x="74998" y="130131"/>
                  <a:pt x="74998" y="130131"/>
                </a:cubicBezTo>
                <a:cubicBezTo>
                  <a:pt x="74998" y="130131"/>
                  <a:pt x="74998" y="122622"/>
                  <a:pt x="77582" y="125125"/>
                </a:cubicBezTo>
                <a:cubicBezTo>
                  <a:pt x="77582" y="125125"/>
                  <a:pt x="82756" y="122622"/>
                  <a:pt x="82756" y="122622"/>
                </a:cubicBezTo>
                <a:cubicBezTo>
                  <a:pt x="85340" y="117619"/>
                  <a:pt x="85340" y="117619"/>
                  <a:pt x="85340" y="117619"/>
                </a:cubicBezTo>
                <a:cubicBezTo>
                  <a:pt x="87929" y="110111"/>
                  <a:pt x="87929" y="110111"/>
                  <a:pt x="87929" y="110111"/>
                </a:cubicBezTo>
                <a:cubicBezTo>
                  <a:pt x="100860" y="105106"/>
                  <a:pt x="100860" y="105106"/>
                  <a:pt x="100860" y="105106"/>
                </a:cubicBezTo>
                <a:cubicBezTo>
                  <a:pt x="103444" y="92592"/>
                  <a:pt x="103444" y="92592"/>
                  <a:pt x="103444" y="92592"/>
                </a:cubicBezTo>
                <a:cubicBezTo>
                  <a:pt x="100860" y="85086"/>
                  <a:pt x="100860" y="85086"/>
                  <a:pt x="100860" y="85086"/>
                </a:cubicBezTo>
                <a:cubicBezTo>
                  <a:pt x="100860" y="85086"/>
                  <a:pt x="100860" y="75075"/>
                  <a:pt x="103444" y="75075"/>
                </a:cubicBezTo>
                <a:cubicBezTo>
                  <a:pt x="106029" y="75075"/>
                  <a:pt x="113787" y="70070"/>
                  <a:pt x="113787" y="70070"/>
                </a:cubicBezTo>
                <a:cubicBezTo>
                  <a:pt x="121549" y="62562"/>
                  <a:pt x="121549" y="62562"/>
                  <a:pt x="121549" y="62562"/>
                </a:cubicBezTo>
                <a:cubicBezTo>
                  <a:pt x="121549" y="57558"/>
                  <a:pt x="121549" y="57558"/>
                  <a:pt x="121549" y="57558"/>
                </a:cubicBezTo>
                <a:cubicBezTo>
                  <a:pt x="126718" y="47547"/>
                  <a:pt x="126718" y="47547"/>
                  <a:pt x="126718" y="47547"/>
                </a:cubicBezTo>
                <a:cubicBezTo>
                  <a:pt x="131891" y="42542"/>
                  <a:pt x="131891" y="42542"/>
                  <a:pt x="131891" y="42542"/>
                </a:cubicBezTo>
                <a:cubicBezTo>
                  <a:pt x="137064" y="37537"/>
                  <a:pt x="137064" y="37537"/>
                  <a:pt x="137064" y="37537"/>
                </a:cubicBezTo>
                <a:cubicBezTo>
                  <a:pt x="144822" y="35034"/>
                  <a:pt x="144822" y="35034"/>
                  <a:pt x="144822" y="35034"/>
                </a:cubicBezTo>
                <a:cubicBezTo>
                  <a:pt x="144822" y="35034"/>
                  <a:pt x="147407" y="35034"/>
                  <a:pt x="149995" y="35034"/>
                </a:cubicBezTo>
                <a:cubicBezTo>
                  <a:pt x="152580" y="35034"/>
                  <a:pt x="155169" y="32531"/>
                  <a:pt x="155169" y="32531"/>
                </a:cubicBezTo>
                <a:cubicBezTo>
                  <a:pt x="157753" y="32531"/>
                  <a:pt x="165511" y="32531"/>
                  <a:pt x="165511" y="32531"/>
                </a:cubicBezTo>
                <a:cubicBezTo>
                  <a:pt x="165511" y="32531"/>
                  <a:pt x="170684" y="27528"/>
                  <a:pt x="170684" y="30031"/>
                </a:cubicBezTo>
                <a:cubicBezTo>
                  <a:pt x="170684" y="35034"/>
                  <a:pt x="170684" y="37537"/>
                  <a:pt x="170684" y="37537"/>
                </a:cubicBezTo>
                <a:cubicBezTo>
                  <a:pt x="173269" y="40039"/>
                  <a:pt x="175857" y="45045"/>
                  <a:pt x="175857" y="45045"/>
                </a:cubicBezTo>
                <a:cubicBezTo>
                  <a:pt x="175857" y="45045"/>
                  <a:pt x="181026" y="45045"/>
                  <a:pt x="183615" y="42542"/>
                </a:cubicBezTo>
                <a:cubicBezTo>
                  <a:pt x="186200" y="40039"/>
                  <a:pt x="191373" y="37537"/>
                  <a:pt x="191373" y="37537"/>
                </a:cubicBezTo>
                <a:cubicBezTo>
                  <a:pt x="191373" y="37537"/>
                  <a:pt x="196546" y="42542"/>
                  <a:pt x="196546" y="40039"/>
                </a:cubicBezTo>
                <a:cubicBezTo>
                  <a:pt x="196546" y="37537"/>
                  <a:pt x="196546" y="27528"/>
                  <a:pt x="196546" y="27528"/>
                </a:cubicBezTo>
                <a:cubicBezTo>
                  <a:pt x="201719" y="20020"/>
                  <a:pt x="201719" y="20020"/>
                  <a:pt x="201719" y="20020"/>
                </a:cubicBezTo>
                <a:cubicBezTo>
                  <a:pt x="201719" y="20020"/>
                  <a:pt x="206888" y="20020"/>
                  <a:pt x="206888" y="17517"/>
                </a:cubicBezTo>
                <a:cubicBezTo>
                  <a:pt x="206888" y="15014"/>
                  <a:pt x="212062" y="10009"/>
                  <a:pt x="212062" y="10009"/>
                </a:cubicBezTo>
                <a:cubicBezTo>
                  <a:pt x="219820" y="10009"/>
                  <a:pt x="219820" y="10009"/>
                  <a:pt x="219820" y="10009"/>
                </a:cubicBezTo>
                <a:cubicBezTo>
                  <a:pt x="224993" y="25025"/>
                  <a:pt x="224993" y="25025"/>
                  <a:pt x="224993" y="25025"/>
                </a:cubicBezTo>
                <a:cubicBezTo>
                  <a:pt x="232751" y="30031"/>
                  <a:pt x="232751" y="30031"/>
                  <a:pt x="232751" y="30031"/>
                </a:cubicBezTo>
                <a:cubicBezTo>
                  <a:pt x="235339" y="32531"/>
                  <a:pt x="235339" y="32531"/>
                  <a:pt x="235339" y="32531"/>
                </a:cubicBezTo>
                <a:cubicBezTo>
                  <a:pt x="240508" y="35034"/>
                  <a:pt x="240508" y="35034"/>
                  <a:pt x="240508" y="35034"/>
                </a:cubicBezTo>
                <a:cubicBezTo>
                  <a:pt x="248266" y="35034"/>
                  <a:pt x="248266" y="35034"/>
                  <a:pt x="248266" y="35034"/>
                </a:cubicBezTo>
                <a:cubicBezTo>
                  <a:pt x="248266" y="37537"/>
                  <a:pt x="248266" y="37537"/>
                  <a:pt x="248266" y="37537"/>
                </a:cubicBezTo>
                <a:cubicBezTo>
                  <a:pt x="253439" y="42542"/>
                  <a:pt x="253439" y="42542"/>
                  <a:pt x="253439" y="42542"/>
                </a:cubicBezTo>
                <a:cubicBezTo>
                  <a:pt x="256028" y="50050"/>
                  <a:pt x="256028" y="50050"/>
                  <a:pt x="256028" y="50050"/>
                </a:cubicBezTo>
                <a:cubicBezTo>
                  <a:pt x="250855" y="55056"/>
                  <a:pt x="250855" y="55056"/>
                  <a:pt x="250855" y="55056"/>
                </a:cubicBezTo>
                <a:cubicBezTo>
                  <a:pt x="250855" y="57558"/>
                  <a:pt x="250855" y="57558"/>
                  <a:pt x="250855" y="57558"/>
                </a:cubicBezTo>
                <a:cubicBezTo>
                  <a:pt x="253439" y="60061"/>
                  <a:pt x="253439" y="60061"/>
                  <a:pt x="253439" y="60061"/>
                </a:cubicBezTo>
                <a:cubicBezTo>
                  <a:pt x="253439" y="60061"/>
                  <a:pt x="256028" y="60061"/>
                  <a:pt x="256028" y="60061"/>
                </a:cubicBezTo>
                <a:cubicBezTo>
                  <a:pt x="256028" y="60061"/>
                  <a:pt x="261197" y="57558"/>
                  <a:pt x="263786" y="57558"/>
                </a:cubicBezTo>
                <a:cubicBezTo>
                  <a:pt x="263786" y="57558"/>
                  <a:pt x="263786" y="55056"/>
                  <a:pt x="263786" y="55056"/>
                </a:cubicBezTo>
                <a:cubicBezTo>
                  <a:pt x="263786" y="55056"/>
                  <a:pt x="268959" y="52553"/>
                  <a:pt x="268959" y="52553"/>
                </a:cubicBezTo>
                <a:cubicBezTo>
                  <a:pt x="268959" y="52553"/>
                  <a:pt x="271544" y="52553"/>
                  <a:pt x="271544" y="52553"/>
                </a:cubicBezTo>
                <a:cubicBezTo>
                  <a:pt x="271544" y="55056"/>
                  <a:pt x="274128" y="57558"/>
                  <a:pt x="274128" y="57558"/>
                </a:cubicBezTo>
                <a:cubicBezTo>
                  <a:pt x="274128" y="57558"/>
                  <a:pt x="276717" y="55056"/>
                  <a:pt x="276717" y="57558"/>
                </a:cubicBezTo>
                <a:cubicBezTo>
                  <a:pt x="276717" y="57558"/>
                  <a:pt x="279301" y="57558"/>
                  <a:pt x="279301" y="57558"/>
                </a:cubicBezTo>
                <a:cubicBezTo>
                  <a:pt x="279301" y="57558"/>
                  <a:pt x="279301" y="57558"/>
                  <a:pt x="279301" y="55056"/>
                </a:cubicBezTo>
                <a:cubicBezTo>
                  <a:pt x="279301" y="50050"/>
                  <a:pt x="279301" y="50050"/>
                  <a:pt x="279301" y="50050"/>
                </a:cubicBezTo>
                <a:cubicBezTo>
                  <a:pt x="279301" y="47547"/>
                  <a:pt x="279301" y="45045"/>
                  <a:pt x="279301" y="45045"/>
                </a:cubicBezTo>
                <a:cubicBezTo>
                  <a:pt x="281886" y="42542"/>
                  <a:pt x="281886" y="42542"/>
                  <a:pt x="281886" y="40039"/>
                </a:cubicBezTo>
                <a:cubicBezTo>
                  <a:pt x="281886" y="40039"/>
                  <a:pt x="279301" y="37537"/>
                  <a:pt x="281886" y="37537"/>
                </a:cubicBezTo>
                <a:cubicBezTo>
                  <a:pt x="284475" y="37537"/>
                  <a:pt x="287059" y="37537"/>
                  <a:pt x="287059" y="37537"/>
                </a:cubicBezTo>
                <a:cubicBezTo>
                  <a:pt x="287059" y="37537"/>
                  <a:pt x="287059" y="35034"/>
                  <a:pt x="287059" y="35034"/>
                </a:cubicBezTo>
                <a:cubicBezTo>
                  <a:pt x="287059" y="35034"/>
                  <a:pt x="289648" y="32531"/>
                  <a:pt x="292233" y="32531"/>
                </a:cubicBezTo>
                <a:cubicBezTo>
                  <a:pt x="292233" y="32531"/>
                  <a:pt x="292233" y="35034"/>
                  <a:pt x="294817" y="32531"/>
                </a:cubicBezTo>
                <a:cubicBezTo>
                  <a:pt x="297406" y="30031"/>
                  <a:pt x="294817" y="30031"/>
                  <a:pt x="294817" y="30031"/>
                </a:cubicBezTo>
                <a:cubicBezTo>
                  <a:pt x="294817" y="27528"/>
                  <a:pt x="294817" y="27528"/>
                  <a:pt x="294817" y="27528"/>
                </a:cubicBezTo>
                <a:cubicBezTo>
                  <a:pt x="297406" y="25025"/>
                  <a:pt x="294817" y="27528"/>
                  <a:pt x="299990" y="27528"/>
                </a:cubicBezTo>
                <a:cubicBezTo>
                  <a:pt x="302579" y="25025"/>
                  <a:pt x="305164" y="25025"/>
                  <a:pt x="305164" y="25025"/>
                </a:cubicBezTo>
                <a:cubicBezTo>
                  <a:pt x="305164" y="25025"/>
                  <a:pt x="305164" y="22522"/>
                  <a:pt x="305164" y="22522"/>
                </a:cubicBezTo>
                <a:cubicBezTo>
                  <a:pt x="310337" y="20020"/>
                  <a:pt x="310337" y="20020"/>
                  <a:pt x="310337" y="20020"/>
                </a:cubicBezTo>
                <a:cubicBezTo>
                  <a:pt x="310337" y="20020"/>
                  <a:pt x="310337" y="22522"/>
                  <a:pt x="310337" y="22522"/>
                </a:cubicBezTo>
                <a:cubicBezTo>
                  <a:pt x="310337" y="22522"/>
                  <a:pt x="312921" y="22522"/>
                  <a:pt x="315506" y="22522"/>
                </a:cubicBezTo>
                <a:cubicBezTo>
                  <a:pt x="315506" y="22522"/>
                  <a:pt x="318095" y="25025"/>
                  <a:pt x="318095" y="22522"/>
                </a:cubicBezTo>
                <a:cubicBezTo>
                  <a:pt x="318095" y="22522"/>
                  <a:pt x="320679" y="22522"/>
                  <a:pt x="320679" y="20020"/>
                </a:cubicBezTo>
                <a:cubicBezTo>
                  <a:pt x="320679" y="20020"/>
                  <a:pt x="320679" y="17517"/>
                  <a:pt x="323268" y="17517"/>
                </a:cubicBezTo>
                <a:cubicBezTo>
                  <a:pt x="325852" y="20020"/>
                  <a:pt x="323268" y="20020"/>
                  <a:pt x="325852" y="20020"/>
                </a:cubicBezTo>
                <a:cubicBezTo>
                  <a:pt x="325852" y="17517"/>
                  <a:pt x="331026" y="15014"/>
                  <a:pt x="331026" y="15014"/>
                </a:cubicBezTo>
                <a:cubicBezTo>
                  <a:pt x="331026" y="15014"/>
                  <a:pt x="331026" y="15014"/>
                  <a:pt x="333610" y="20020"/>
                </a:cubicBezTo>
                <a:cubicBezTo>
                  <a:pt x="333610" y="22522"/>
                  <a:pt x="336199" y="22522"/>
                  <a:pt x="338783" y="22522"/>
                </a:cubicBezTo>
                <a:cubicBezTo>
                  <a:pt x="338783" y="25025"/>
                  <a:pt x="341368" y="27528"/>
                  <a:pt x="341368" y="27528"/>
                </a:cubicBezTo>
                <a:cubicBezTo>
                  <a:pt x="343957" y="27528"/>
                  <a:pt x="343957" y="27528"/>
                  <a:pt x="343957" y="27528"/>
                </a:cubicBezTo>
                <a:cubicBezTo>
                  <a:pt x="346541" y="25025"/>
                  <a:pt x="346541" y="25025"/>
                  <a:pt x="346541" y="25025"/>
                </a:cubicBezTo>
                <a:cubicBezTo>
                  <a:pt x="346541" y="25025"/>
                  <a:pt x="346541" y="27528"/>
                  <a:pt x="349126" y="27528"/>
                </a:cubicBezTo>
                <a:cubicBezTo>
                  <a:pt x="351714" y="27528"/>
                  <a:pt x="354299" y="30031"/>
                  <a:pt x="354299" y="30031"/>
                </a:cubicBezTo>
                <a:cubicBezTo>
                  <a:pt x="354299" y="27528"/>
                  <a:pt x="356888" y="25025"/>
                  <a:pt x="356888" y="25025"/>
                </a:cubicBezTo>
                <a:cubicBezTo>
                  <a:pt x="356888" y="22522"/>
                  <a:pt x="356888" y="22522"/>
                  <a:pt x="359472" y="20020"/>
                </a:cubicBezTo>
                <a:cubicBezTo>
                  <a:pt x="359472" y="20020"/>
                  <a:pt x="367230" y="17517"/>
                  <a:pt x="367230" y="17517"/>
                </a:cubicBezTo>
                <a:cubicBezTo>
                  <a:pt x="367230" y="17517"/>
                  <a:pt x="364646" y="12511"/>
                  <a:pt x="362057" y="12511"/>
                </a:cubicBezTo>
                <a:cubicBezTo>
                  <a:pt x="362057" y="12511"/>
                  <a:pt x="359472" y="10009"/>
                  <a:pt x="364646" y="7506"/>
                </a:cubicBezTo>
                <a:cubicBezTo>
                  <a:pt x="367230" y="7506"/>
                  <a:pt x="369819" y="7506"/>
                  <a:pt x="369819" y="7506"/>
                </a:cubicBezTo>
                <a:cubicBezTo>
                  <a:pt x="374988" y="10009"/>
                  <a:pt x="374988" y="10009"/>
                  <a:pt x="374988" y="10009"/>
                </a:cubicBezTo>
                <a:cubicBezTo>
                  <a:pt x="374988" y="7506"/>
                  <a:pt x="374988" y="7506"/>
                  <a:pt x="374988" y="7506"/>
                </a:cubicBezTo>
                <a:cubicBezTo>
                  <a:pt x="377577" y="5003"/>
                  <a:pt x="377577" y="5003"/>
                  <a:pt x="377577" y="5003"/>
                </a:cubicBezTo>
                <a:cubicBezTo>
                  <a:pt x="377577" y="5003"/>
                  <a:pt x="380161" y="2501"/>
                  <a:pt x="380161" y="2501"/>
                </a:cubicBezTo>
                <a:cubicBezTo>
                  <a:pt x="380161" y="2501"/>
                  <a:pt x="382746" y="2501"/>
                  <a:pt x="382746" y="2501"/>
                </a:cubicBezTo>
                <a:cubicBezTo>
                  <a:pt x="385334" y="2501"/>
                  <a:pt x="387919" y="2501"/>
                  <a:pt x="387919" y="2501"/>
                </a:cubicBezTo>
                <a:cubicBezTo>
                  <a:pt x="387919" y="2501"/>
                  <a:pt x="390508" y="5003"/>
                  <a:pt x="390508" y="5003"/>
                </a:cubicBezTo>
                <a:cubicBezTo>
                  <a:pt x="393092" y="5003"/>
                  <a:pt x="395677" y="5003"/>
                  <a:pt x="395677" y="5003"/>
                </a:cubicBezTo>
                <a:cubicBezTo>
                  <a:pt x="395677" y="5003"/>
                  <a:pt x="398265" y="7506"/>
                  <a:pt x="398265" y="5003"/>
                </a:cubicBezTo>
                <a:cubicBezTo>
                  <a:pt x="400850" y="5003"/>
                  <a:pt x="400850" y="2501"/>
                  <a:pt x="400850" y="2501"/>
                </a:cubicBezTo>
                <a:cubicBezTo>
                  <a:pt x="400850" y="2501"/>
                  <a:pt x="411196" y="0"/>
                  <a:pt x="41119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64" name="Text Placeholder 3763">
            <a:extLst>
              <a:ext uri="{FF2B5EF4-FFF2-40B4-BE49-F238E27FC236}">
                <a16:creationId xmlns:a16="http://schemas.microsoft.com/office/drawing/2014/main" id="{D1B1CFA8-872B-777D-ADB4-C15C030ECC2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6923" y="3248652"/>
            <a:ext cx="620100" cy="333123"/>
          </a:xfrm>
          <a:custGeom>
            <a:avLst/>
            <a:gdLst>
              <a:gd name="connsiteX0" fmla="*/ 206700 w 620100"/>
              <a:gd name="connsiteY0" fmla="*/ 0 h 333123"/>
              <a:gd name="connsiteX1" fmla="*/ 219619 w 620100"/>
              <a:gd name="connsiteY1" fmla="*/ 7512 h 333123"/>
              <a:gd name="connsiteX2" fmla="*/ 219619 w 620100"/>
              <a:gd name="connsiteY2" fmla="*/ 12523 h 333123"/>
              <a:gd name="connsiteX3" fmla="*/ 219619 w 620100"/>
              <a:gd name="connsiteY3" fmla="*/ 22541 h 333123"/>
              <a:gd name="connsiteX4" fmla="*/ 224786 w 620100"/>
              <a:gd name="connsiteY4" fmla="*/ 27549 h 333123"/>
              <a:gd name="connsiteX5" fmla="*/ 235121 w 620100"/>
              <a:gd name="connsiteY5" fmla="*/ 30056 h 333123"/>
              <a:gd name="connsiteX6" fmla="*/ 240289 w 620100"/>
              <a:gd name="connsiteY6" fmla="*/ 25045 h 333123"/>
              <a:gd name="connsiteX7" fmla="*/ 245456 w 620100"/>
              <a:gd name="connsiteY7" fmla="*/ 27549 h 333123"/>
              <a:gd name="connsiteX8" fmla="*/ 258375 w 620100"/>
              <a:gd name="connsiteY8" fmla="*/ 22541 h 333123"/>
              <a:gd name="connsiteX9" fmla="*/ 255791 w 620100"/>
              <a:gd name="connsiteY9" fmla="*/ 15027 h 333123"/>
              <a:gd name="connsiteX10" fmla="*/ 255791 w 620100"/>
              <a:gd name="connsiteY10" fmla="*/ 7512 h 333123"/>
              <a:gd name="connsiteX11" fmla="*/ 258375 w 620100"/>
              <a:gd name="connsiteY11" fmla="*/ 5008 h 333123"/>
              <a:gd name="connsiteX12" fmla="*/ 266126 w 620100"/>
              <a:gd name="connsiteY12" fmla="*/ 7512 h 333123"/>
              <a:gd name="connsiteX13" fmla="*/ 273878 w 620100"/>
              <a:gd name="connsiteY13" fmla="*/ 10019 h 333123"/>
              <a:gd name="connsiteX14" fmla="*/ 276461 w 620100"/>
              <a:gd name="connsiteY14" fmla="*/ 15027 h 333123"/>
              <a:gd name="connsiteX15" fmla="*/ 284213 w 620100"/>
              <a:gd name="connsiteY15" fmla="*/ 25045 h 333123"/>
              <a:gd name="connsiteX16" fmla="*/ 289380 w 620100"/>
              <a:gd name="connsiteY16" fmla="*/ 32560 h 333123"/>
              <a:gd name="connsiteX17" fmla="*/ 297131 w 620100"/>
              <a:gd name="connsiteY17" fmla="*/ 32560 h 333123"/>
              <a:gd name="connsiteX18" fmla="*/ 304883 w 620100"/>
              <a:gd name="connsiteY18" fmla="*/ 30056 h 333123"/>
              <a:gd name="connsiteX19" fmla="*/ 312634 w 620100"/>
              <a:gd name="connsiteY19" fmla="*/ 37568 h 333123"/>
              <a:gd name="connsiteX20" fmla="*/ 322969 w 620100"/>
              <a:gd name="connsiteY20" fmla="*/ 37568 h 333123"/>
              <a:gd name="connsiteX21" fmla="*/ 325553 w 620100"/>
              <a:gd name="connsiteY21" fmla="*/ 37568 h 333123"/>
              <a:gd name="connsiteX22" fmla="*/ 328136 w 620100"/>
              <a:gd name="connsiteY22" fmla="*/ 40075 h 333123"/>
              <a:gd name="connsiteX23" fmla="*/ 341055 w 620100"/>
              <a:gd name="connsiteY23" fmla="*/ 42579 h 333123"/>
              <a:gd name="connsiteX24" fmla="*/ 343639 w 620100"/>
              <a:gd name="connsiteY24" fmla="*/ 42579 h 333123"/>
              <a:gd name="connsiteX25" fmla="*/ 351390 w 620100"/>
              <a:gd name="connsiteY25" fmla="*/ 50093 h 333123"/>
              <a:gd name="connsiteX26" fmla="*/ 356558 w 620100"/>
              <a:gd name="connsiteY26" fmla="*/ 50093 h 333123"/>
              <a:gd name="connsiteX27" fmla="*/ 366893 w 620100"/>
              <a:gd name="connsiteY27" fmla="*/ 45083 h 333123"/>
              <a:gd name="connsiteX28" fmla="*/ 374644 w 620100"/>
              <a:gd name="connsiteY28" fmla="*/ 42579 h 333123"/>
              <a:gd name="connsiteX29" fmla="*/ 379811 w 620100"/>
              <a:gd name="connsiteY29" fmla="*/ 55101 h 333123"/>
              <a:gd name="connsiteX30" fmla="*/ 377228 w 620100"/>
              <a:gd name="connsiteY30" fmla="*/ 62616 h 333123"/>
              <a:gd name="connsiteX31" fmla="*/ 372060 w 620100"/>
              <a:gd name="connsiteY31" fmla="*/ 70131 h 333123"/>
              <a:gd name="connsiteX32" fmla="*/ 372060 w 620100"/>
              <a:gd name="connsiteY32" fmla="*/ 77643 h 333123"/>
              <a:gd name="connsiteX33" fmla="*/ 377228 w 620100"/>
              <a:gd name="connsiteY33" fmla="*/ 77643 h 333123"/>
              <a:gd name="connsiteX34" fmla="*/ 382395 w 620100"/>
              <a:gd name="connsiteY34" fmla="*/ 87661 h 333123"/>
              <a:gd name="connsiteX35" fmla="*/ 390146 w 620100"/>
              <a:gd name="connsiteY35" fmla="*/ 90168 h 333123"/>
              <a:gd name="connsiteX36" fmla="*/ 397898 w 620100"/>
              <a:gd name="connsiteY36" fmla="*/ 95176 h 333123"/>
              <a:gd name="connsiteX37" fmla="*/ 403065 w 620100"/>
              <a:gd name="connsiteY37" fmla="*/ 102691 h 333123"/>
              <a:gd name="connsiteX38" fmla="*/ 408233 w 620100"/>
              <a:gd name="connsiteY38" fmla="*/ 115213 h 333123"/>
              <a:gd name="connsiteX39" fmla="*/ 423735 w 620100"/>
              <a:gd name="connsiteY39" fmla="*/ 110206 h 333123"/>
              <a:gd name="connsiteX40" fmla="*/ 426319 w 620100"/>
              <a:gd name="connsiteY40" fmla="*/ 97680 h 333123"/>
              <a:gd name="connsiteX41" fmla="*/ 441821 w 620100"/>
              <a:gd name="connsiteY41" fmla="*/ 92672 h 333123"/>
              <a:gd name="connsiteX42" fmla="*/ 436654 w 620100"/>
              <a:gd name="connsiteY42" fmla="*/ 77643 h 333123"/>
              <a:gd name="connsiteX43" fmla="*/ 431486 w 620100"/>
              <a:gd name="connsiteY43" fmla="*/ 67624 h 333123"/>
              <a:gd name="connsiteX44" fmla="*/ 444405 w 620100"/>
              <a:gd name="connsiteY44" fmla="*/ 67624 h 333123"/>
              <a:gd name="connsiteX45" fmla="*/ 454740 w 620100"/>
              <a:gd name="connsiteY45" fmla="*/ 70131 h 333123"/>
              <a:gd name="connsiteX46" fmla="*/ 483161 w 620100"/>
              <a:gd name="connsiteY46" fmla="*/ 82653 h 333123"/>
              <a:gd name="connsiteX47" fmla="*/ 496080 w 620100"/>
              <a:gd name="connsiteY47" fmla="*/ 80150 h 333123"/>
              <a:gd name="connsiteX48" fmla="*/ 501248 w 620100"/>
              <a:gd name="connsiteY48" fmla="*/ 72635 h 333123"/>
              <a:gd name="connsiteX49" fmla="*/ 508999 w 620100"/>
              <a:gd name="connsiteY49" fmla="*/ 80150 h 333123"/>
              <a:gd name="connsiteX50" fmla="*/ 506415 w 620100"/>
              <a:gd name="connsiteY50" fmla="*/ 87661 h 333123"/>
              <a:gd name="connsiteX51" fmla="*/ 498664 w 620100"/>
              <a:gd name="connsiteY51" fmla="*/ 97680 h 333123"/>
              <a:gd name="connsiteX52" fmla="*/ 506415 w 620100"/>
              <a:gd name="connsiteY52" fmla="*/ 102691 h 333123"/>
              <a:gd name="connsiteX53" fmla="*/ 511583 w 620100"/>
              <a:gd name="connsiteY53" fmla="*/ 110206 h 333123"/>
              <a:gd name="connsiteX54" fmla="*/ 524501 w 620100"/>
              <a:gd name="connsiteY54" fmla="*/ 115213 h 333123"/>
              <a:gd name="connsiteX55" fmla="*/ 532253 w 620100"/>
              <a:gd name="connsiteY55" fmla="*/ 115213 h 333123"/>
              <a:gd name="connsiteX56" fmla="*/ 540004 w 620100"/>
              <a:gd name="connsiteY56" fmla="*/ 107699 h 333123"/>
              <a:gd name="connsiteX57" fmla="*/ 550339 w 620100"/>
              <a:gd name="connsiteY57" fmla="*/ 112710 h 333123"/>
              <a:gd name="connsiteX58" fmla="*/ 565841 w 620100"/>
              <a:gd name="connsiteY58" fmla="*/ 120224 h 333123"/>
              <a:gd name="connsiteX59" fmla="*/ 586511 w 620100"/>
              <a:gd name="connsiteY59" fmla="*/ 115213 h 333123"/>
              <a:gd name="connsiteX60" fmla="*/ 589095 w 620100"/>
              <a:gd name="connsiteY60" fmla="*/ 135251 h 333123"/>
              <a:gd name="connsiteX61" fmla="*/ 599430 w 620100"/>
              <a:gd name="connsiteY61" fmla="*/ 142766 h 333123"/>
              <a:gd name="connsiteX62" fmla="*/ 602014 w 620100"/>
              <a:gd name="connsiteY62" fmla="*/ 142766 h 333123"/>
              <a:gd name="connsiteX63" fmla="*/ 612349 w 620100"/>
              <a:gd name="connsiteY63" fmla="*/ 150280 h 333123"/>
              <a:gd name="connsiteX64" fmla="*/ 614933 w 620100"/>
              <a:gd name="connsiteY64" fmla="*/ 160299 h 333123"/>
              <a:gd name="connsiteX65" fmla="*/ 620100 w 620100"/>
              <a:gd name="connsiteY65" fmla="*/ 170318 h 333123"/>
              <a:gd name="connsiteX66" fmla="*/ 609765 w 620100"/>
              <a:gd name="connsiteY66" fmla="*/ 170318 h 333123"/>
              <a:gd name="connsiteX67" fmla="*/ 604598 w 620100"/>
              <a:gd name="connsiteY67" fmla="*/ 172822 h 333123"/>
              <a:gd name="connsiteX68" fmla="*/ 599430 w 620100"/>
              <a:gd name="connsiteY68" fmla="*/ 172822 h 333123"/>
              <a:gd name="connsiteX69" fmla="*/ 591679 w 620100"/>
              <a:gd name="connsiteY69" fmla="*/ 175326 h 333123"/>
              <a:gd name="connsiteX70" fmla="*/ 586511 w 620100"/>
              <a:gd name="connsiteY70" fmla="*/ 180336 h 333123"/>
              <a:gd name="connsiteX71" fmla="*/ 581344 w 620100"/>
              <a:gd name="connsiteY71" fmla="*/ 185344 h 333123"/>
              <a:gd name="connsiteX72" fmla="*/ 576176 w 620100"/>
              <a:gd name="connsiteY72" fmla="*/ 195363 h 333123"/>
              <a:gd name="connsiteX73" fmla="*/ 576176 w 620100"/>
              <a:gd name="connsiteY73" fmla="*/ 200374 h 333123"/>
              <a:gd name="connsiteX74" fmla="*/ 568425 w 620100"/>
              <a:gd name="connsiteY74" fmla="*/ 207888 h 333123"/>
              <a:gd name="connsiteX75" fmla="*/ 558090 w 620100"/>
              <a:gd name="connsiteY75" fmla="*/ 212896 h 333123"/>
              <a:gd name="connsiteX76" fmla="*/ 555506 w 620100"/>
              <a:gd name="connsiteY76" fmla="*/ 222915 h 333123"/>
              <a:gd name="connsiteX77" fmla="*/ 558090 w 620100"/>
              <a:gd name="connsiteY77" fmla="*/ 230430 h 333123"/>
              <a:gd name="connsiteX78" fmla="*/ 555506 w 620100"/>
              <a:gd name="connsiteY78" fmla="*/ 242952 h 333123"/>
              <a:gd name="connsiteX79" fmla="*/ 542588 w 620100"/>
              <a:gd name="connsiteY79" fmla="*/ 247963 h 333123"/>
              <a:gd name="connsiteX80" fmla="*/ 540004 w 620100"/>
              <a:gd name="connsiteY80" fmla="*/ 255478 h 333123"/>
              <a:gd name="connsiteX81" fmla="*/ 537420 w 620100"/>
              <a:gd name="connsiteY81" fmla="*/ 260486 h 333123"/>
              <a:gd name="connsiteX82" fmla="*/ 532253 w 620100"/>
              <a:gd name="connsiteY82" fmla="*/ 262990 h 333123"/>
              <a:gd name="connsiteX83" fmla="*/ 529669 w 620100"/>
              <a:gd name="connsiteY83" fmla="*/ 268000 h 333123"/>
              <a:gd name="connsiteX84" fmla="*/ 524501 w 620100"/>
              <a:gd name="connsiteY84" fmla="*/ 273008 h 333123"/>
              <a:gd name="connsiteX85" fmla="*/ 521918 w 620100"/>
              <a:gd name="connsiteY85" fmla="*/ 273008 h 333123"/>
              <a:gd name="connsiteX86" fmla="*/ 516750 w 620100"/>
              <a:gd name="connsiteY86" fmla="*/ 275515 h 333123"/>
              <a:gd name="connsiteX87" fmla="*/ 511583 w 620100"/>
              <a:gd name="connsiteY87" fmla="*/ 278019 h 333123"/>
              <a:gd name="connsiteX88" fmla="*/ 508999 w 620100"/>
              <a:gd name="connsiteY88" fmla="*/ 278019 h 333123"/>
              <a:gd name="connsiteX89" fmla="*/ 501248 w 620100"/>
              <a:gd name="connsiteY89" fmla="*/ 275515 h 333123"/>
              <a:gd name="connsiteX90" fmla="*/ 498664 w 620100"/>
              <a:gd name="connsiteY90" fmla="*/ 278019 h 333123"/>
              <a:gd name="connsiteX91" fmla="*/ 496080 w 620100"/>
              <a:gd name="connsiteY91" fmla="*/ 280523 h 333123"/>
              <a:gd name="connsiteX92" fmla="*/ 490913 w 620100"/>
              <a:gd name="connsiteY92" fmla="*/ 278019 h 333123"/>
              <a:gd name="connsiteX93" fmla="*/ 488329 w 620100"/>
              <a:gd name="connsiteY93" fmla="*/ 275515 h 333123"/>
              <a:gd name="connsiteX94" fmla="*/ 483161 w 620100"/>
              <a:gd name="connsiteY94" fmla="*/ 275515 h 333123"/>
              <a:gd name="connsiteX95" fmla="*/ 477994 w 620100"/>
              <a:gd name="connsiteY95" fmla="*/ 275515 h 333123"/>
              <a:gd name="connsiteX96" fmla="*/ 475410 w 620100"/>
              <a:gd name="connsiteY96" fmla="*/ 278019 h 333123"/>
              <a:gd name="connsiteX97" fmla="*/ 470243 w 620100"/>
              <a:gd name="connsiteY97" fmla="*/ 280523 h 333123"/>
              <a:gd name="connsiteX98" fmla="*/ 470243 w 620100"/>
              <a:gd name="connsiteY98" fmla="*/ 285534 h 333123"/>
              <a:gd name="connsiteX99" fmla="*/ 467659 w 620100"/>
              <a:gd name="connsiteY99" fmla="*/ 288038 h 333123"/>
              <a:gd name="connsiteX100" fmla="*/ 465075 w 620100"/>
              <a:gd name="connsiteY100" fmla="*/ 293046 h 333123"/>
              <a:gd name="connsiteX101" fmla="*/ 462491 w 620100"/>
              <a:gd name="connsiteY101" fmla="*/ 300560 h 333123"/>
              <a:gd name="connsiteX102" fmla="*/ 462491 w 620100"/>
              <a:gd name="connsiteY102" fmla="*/ 303064 h 333123"/>
              <a:gd name="connsiteX103" fmla="*/ 462491 w 620100"/>
              <a:gd name="connsiteY103" fmla="*/ 308075 h 333123"/>
              <a:gd name="connsiteX104" fmla="*/ 462491 w 620100"/>
              <a:gd name="connsiteY104" fmla="*/ 310579 h 333123"/>
              <a:gd name="connsiteX105" fmla="*/ 457324 w 620100"/>
              <a:gd name="connsiteY105" fmla="*/ 308075 h 333123"/>
              <a:gd name="connsiteX106" fmla="*/ 452156 w 620100"/>
              <a:gd name="connsiteY106" fmla="*/ 293046 h 333123"/>
              <a:gd name="connsiteX107" fmla="*/ 436654 w 620100"/>
              <a:gd name="connsiteY107" fmla="*/ 295552 h 333123"/>
              <a:gd name="connsiteX108" fmla="*/ 421151 w 620100"/>
              <a:gd name="connsiteY108" fmla="*/ 288038 h 333123"/>
              <a:gd name="connsiteX109" fmla="*/ 410816 w 620100"/>
              <a:gd name="connsiteY109" fmla="*/ 288038 h 333123"/>
              <a:gd name="connsiteX110" fmla="*/ 408233 w 620100"/>
              <a:gd name="connsiteY110" fmla="*/ 298056 h 333123"/>
              <a:gd name="connsiteX111" fmla="*/ 379811 w 620100"/>
              <a:gd name="connsiteY111" fmla="*/ 295552 h 333123"/>
              <a:gd name="connsiteX112" fmla="*/ 369476 w 620100"/>
              <a:gd name="connsiteY112" fmla="*/ 290542 h 333123"/>
              <a:gd name="connsiteX113" fmla="*/ 351390 w 620100"/>
              <a:gd name="connsiteY113" fmla="*/ 283027 h 333123"/>
              <a:gd name="connsiteX114" fmla="*/ 346223 w 620100"/>
              <a:gd name="connsiteY114" fmla="*/ 280523 h 333123"/>
              <a:gd name="connsiteX115" fmla="*/ 333304 w 620100"/>
              <a:gd name="connsiteY115" fmla="*/ 280523 h 333123"/>
              <a:gd name="connsiteX116" fmla="*/ 320385 w 620100"/>
              <a:gd name="connsiteY116" fmla="*/ 278019 h 333123"/>
              <a:gd name="connsiteX117" fmla="*/ 307466 w 620100"/>
              <a:gd name="connsiteY117" fmla="*/ 275515 h 333123"/>
              <a:gd name="connsiteX118" fmla="*/ 299715 w 620100"/>
              <a:gd name="connsiteY118" fmla="*/ 275515 h 333123"/>
              <a:gd name="connsiteX119" fmla="*/ 286796 w 620100"/>
              <a:gd name="connsiteY119" fmla="*/ 273008 h 333123"/>
              <a:gd name="connsiteX120" fmla="*/ 273878 w 620100"/>
              <a:gd name="connsiteY120" fmla="*/ 270504 h 333123"/>
              <a:gd name="connsiteX121" fmla="*/ 273878 w 620100"/>
              <a:gd name="connsiteY121" fmla="*/ 278019 h 333123"/>
              <a:gd name="connsiteX122" fmla="*/ 273878 w 620100"/>
              <a:gd name="connsiteY122" fmla="*/ 293046 h 333123"/>
              <a:gd name="connsiteX123" fmla="*/ 268710 w 620100"/>
              <a:gd name="connsiteY123" fmla="*/ 303064 h 333123"/>
              <a:gd name="connsiteX124" fmla="*/ 260959 w 620100"/>
              <a:gd name="connsiteY124" fmla="*/ 305571 h 333123"/>
              <a:gd name="connsiteX125" fmla="*/ 253208 w 620100"/>
              <a:gd name="connsiteY125" fmla="*/ 313083 h 333123"/>
              <a:gd name="connsiteX126" fmla="*/ 250624 w 620100"/>
              <a:gd name="connsiteY126" fmla="*/ 328112 h 333123"/>
              <a:gd name="connsiteX127" fmla="*/ 240289 w 620100"/>
              <a:gd name="connsiteY127" fmla="*/ 330616 h 333123"/>
              <a:gd name="connsiteX128" fmla="*/ 229954 w 620100"/>
              <a:gd name="connsiteY128" fmla="*/ 323102 h 333123"/>
              <a:gd name="connsiteX129" fmla="*/ 222203 w 620100"/>
              <a:gd name="connsiteY129" fmla="*/ 328112 h 333123"/>
              <a:gd name="connsiteX130" fmla="*/ 219619 w 620100"/>
              <a:gd name="connsiteY130" fmla="*/ 333123 h 333123"/>
              <a:gd name="connsiteX131" fmla="*/ 206700 w 620100"/>
              <a:gd name="connsiteY131" fmla="*/ 330616 h 333123"/>
              <a:gd name="connsiteX132" fmla="*/ 191198 w 620100"/>
              <a:gd name="connsiteY132" fmla="*/ 328112 h 333123"/>
              <a:gd name="connsiteX133" fmla="*/ 180863 w 620100"/>
              <a:gd name="connsiteY133" fmla="*/ 318094 h 333123"/>
              <a:gd name="connsiteX134" fmla="*/ 165360 w 620100"/>
              <a:gd name="connsiteY134" fmla="*/ 308075 h 333123"/>
              <a:gd name="connsiteX135" fmla="*/ 162776 w 620100"/>
              <a:gd name="connsiteY135" fmla="*/ 305571 h 333123"/>
              <a:gd name="connsiteX136" fmla="*/ 155025 w 620100"/>
              <a:gd name="connsiteY136" fmla="*/ 298056 h 333123"/>
              <a:gd name="connsiteX137" fmla="*/ 144690 w 620100"/>
              <a:gd name="connsiteY137" fmla="*/ 293046 h 333123"/>
              <a:gd name="connsiteX138" fmla="*/ 142106 w 620100"/>
              <a:gd name="connsiteY138" fmla="*/ 285534 h 333123"/>
              <a:gd name="connsiteX139" fmla="*/ 129188 w 620100"/>
              <a:gd name="connsiteY139" fmla="*/ 288038 h 333123"/>
              <a:gd name="connsiteX140" fmla="*/ 121436 w 620100"/>
              <a:gd name="connsiteY140" fmla="*/ 278019 h 333123"/>
              <a:gd name="connsiteX141" fmla="*/ 116269 w 620100"/>
              <a:gd name="connsiteY141" fmla="*/ 268000 h 333123"/>
              <a:gd name="connsiteX142" fmla="*/ 108518 w 620100"/>
              <a:gd name="connsiteY142" fmla="*/ 265496 h 333123"/>
              <a:gd name="connsiteX143" fmla="*/ 103350 w 620100"/>
              <a:gd name="connsiteY143" fmla="*/ 262990 h 333123"/>
              <a:gd name="connsiteX144" fmla="*/ 100766 w 620100"/>
              <a:gd name="connsiteY144" fmla="*/ 250467 h 333123"/>
              <a:gd name="connsiteX145" fmla="*/ 87848 w 620100"/>
              <a:gd name="connsiteY145" fmla="*/ 240448 h 333123"/>
              <a:gd name="connsiteX146" fmla="*/ 67178 w 620100"/>
              <a:gd name="connsiteY146" fmla="*/ 240448 h 333123"/>
              <a:gd name="connsiteX147" fmla="*/ 62010 w 620100"/>
              <a:gd name="connsiteY147" fmla="*/ 232934 h 333123"/>
              <a:gd name="connsiteX148" fmla="*/ 54259 w 620100"/>
              <a:gd name="connsiteY148" fmla="*/ 225422 h 333123"/>
              <a:gd name="connsiteX149" fmla="*/ 49091 w 620100"/>
              <a:gd name="connsiteY149" fmla="*/ 212896 h 333123"/>
              <a:gd name="connsiteX150" fmla="*/ 43924 w 620100"/>
              <a:gd name="connsiteY150" fmla="*/ 197870 h 333123"/>
              <a:gd name="connsiteX151" fmla="*/ 36173 w 620100"/>
              <a:gd name="connsiteY151" fmla="*/ 187851 h 333123"/>
              <a:gd name="connsiteX152" fmla="*/ 36173 w 620100"/>
              <a:gd name="connsiteY152" fmla="*/ 175326 h 333123"/>
              <a:gd name="connsiteX153" fmla="*/ 41340 w 620100"/>
              <a:gd name="connsiteY153" fmla="*/ 165307 h 333123"/>
              <a:gd name="connsiteX154" fmla="*/ 36173 w 620100"/>
              <a:gd name="connsiteY154" fmla="*/ 152784 h 333123"/>
              <a:gd name="connsiteX155" fmla="*/ 20670 w 620100"/>
              <a:gd name="connsiteY155" fmla="*/ 142766 h 333123"/>
              <a:gd name="connsiteX156" fmla="*/ 10335 w 620100"/>
              <a:gd name="connsiteY156" fmla="*/ 137758 h 333123"/>
              <a:gd name="connsiteX157" fmla="*/ 2584 w 620100"/>
              <a:gd name="connsiteY157" fmla="*/ 117720 h 333123"/>
              <a:gd name="connsiteX158" fmla="*/ 0 w 620100"/>
              <a:gd name="connsiteY158" fmla="*/ 110206 h 333123"/>
              <a:gd name="connsiteX159" fmla="*/ 12919 w 620100"/>
              <a:gd name="connsiteY159" fmla="*/ 110206 h 333123"/>
              <a:gd name="connsiteX160" fmla="*/ 15503 w 620100"/>
              <a:gd name="connsiteY160" fmla="*/ 120224 h 333123"/>
              <a:gd name="connsiteX161" fmla="*/ 18086 w 620100"/>
              <a:gd name="connsiteY161" fmla="*/ 127739 h 333123"/>
              <a:gd name="connsiteX162" fmla="*/ 25838 w 620100"/>
              <a:gd name="connsiteY162" fmla="*/ 112710 h 333123"/>
              <a:gd name="connsiteX163" fmla="*/ 36173 w 620100"/>
              <a:gd name="connsiteY163" fmla="*/ 100187 h 333123"/>
              <a:gd name="connsiteX164" fmla="*/ 43924 w 620100"/>
              <a:gd name="connsiteY164" fmla="*/ 100187 h 333123"/>
              <a:gd name="connsiteX165" fmla="*/ 59426 w 620100"/>
              <a:gd name="connsiteY165" fmla="*/ 95176 h 333123"/>
              <a:gd name="connsiteX166" fmla="*/ 74929 w 620100"/>
              <a:gd name="connsiteY166" fmla="*/ 97680 h 333123"/>
              <a:gd name="connsiteX167" fmla="*/ 82680 w 620100"/>
              <a:gd name="connsiteY167" fmla="*/ 90168 h 333123"/>
              <a:gd name="connsiteX168" fmla="*/ 90431 w 620100"/>
              <a:gd name="connsiteY168" fmla="*/ 80150 h 333123"/>
              <a:gd name="connsiteX169" fmla="*/ 100766 w 620100"/>
              <a:gd name="connsiteY169" fmla="*/ 75139 h 333123"/>
              <a:gd name="connsiteX170" fmla="*/ 111101 w 620100"/>
              <a:gd name="connsiteY170" fmla="*/ 67624 h 333123"/>
              <a:gd name="connsiteX171" fmla="*/ 129188 w 620100"/>
              <a:gd name="connsiteY171" fmla="*/ 55101 h 333123"/>
              <a:gd name="connsiteX172" fmla="*/ 144690 w 620100"/>
              <a:gd name="connsiteY172" fmla="*/ 50093 h 333123"/>
              <a:gd name="connsiteX173" fmla="*/ 149858 w 620100"/>
              <a:gd name="connsiteY173" fmla="*/ 45083 h 333123"/>
              <a:gd name="connsiteX174" fmla="*/ 155025 w 620100"/>
              <a:gd name="connsiteY174" fmla="*/ 35064 h 333123"/>
              <a:gd name="connsiteX175" fmla="*/ 160193 w 620100"/>
              <a:gd name="connsiteY175" fmla="*/ 30056 h 333123"/>
              <a:gd name="connsiteX176" fmla="*/ 191198 w 620100"/>
              <a:gd name="connsiteY176" fmla="*/ 25045 h 333123"/>
              <a:gd name="connsiteX177" fmla="*/ 193781 w 620100"/>
              <a:gd name="connsiteY177" fmla="*/ 20037 h 333123"/>
              <a:gd name="connsiteX178" fmla="*/ 188614 w 620100"/>
              <a:gd name="connsiteY178" fmla="*/ 12523 h 333123"/>
              <a:gd name="connsiteX179" fmla="*/ 188614 w 620100"/>
              <a:gd name="connsiteY179" fmla="*/ 2504 h 333123"/>
              <a:gd name="connsiteX180" fmla="*/ 206700 w 620100"/>
              <a:gd name="connsiteY180" fmla="*/ 0 h 33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20100" h="333123">
                <a:moveTo>
                  <a:pt x="206700" y="0"/>
                </a:moveTo>
                <a:cubicBezTo>
                  <a:pt x="211868" y="2504"/>
                  <a:pt x="217035" y="5008"/>
                  <a:pt x="219619" y="7512"/>
                </a:cubicBezTo>
                <a:cubicBezTo>
                  <a:pt x="219619" y="10019"/>
                  <a:pt x="219619" y="7512"/>
                  <a:pt x="219619" y="12523"/>
                </a:cubicBezTo>
                <a:cubicBezTo>
                  <a:pt x="219619" y="17531"/>
                  <a:pt x="219619" y="22541"/>
                  <a:pt x="219619" y="22541"/>
                </a:cubicBezTo>
                <a:cubicBezTo>
                  <a:pt x="219619" y="22541"/>
                  <a:pt x="222203" y="25045"/>
                  <a:pt x="224786" y="27549"/>
                </a:cubicBezTo>
                <a:cubicBezTo>
                  <a:pt x="229954" y="27549"/>
                  <a:pt x="235121" y="32560"/>
                  <a:pt x="235121" y="30056"/>
                </a:cubicBezTo>
                <a:cubicBezTo>
                  <a:pt x="235121" y="30056"/>
                  <a:pt x="237705" y="27549"/>
                  <a:pt x="240289" y="25045"/>
                </a:cubicBezTo>
                <a:cubicBezTo>
                  <a:pt x="240289" y="30056"/>
                  <a:pt x="242873" y="27549"/>
                  <a:pt x="245456" y="27549"/>
                </a:cubicBezTo>
                <a:cubicBezTo>
                  <a:pt x="248040" y="27549"/>
                  <a:pt x="258375" y="22541"/>
                  <a:pt x="258375" y="22541"/>
                </a:cubicBezTo>
                <a:cubicBezTo>
                  <a:pt x="258375" y="22541"/>
                  <a:pt x="255791" y="15027"/>
                  <a:pt x="255791" y="15027"/>
                </a:cubicBezTo>
                <a:cubicBezTo>
                  <a:pt x="255791" y="12523"/>
                  <a:pt x="255791" y="10019"/>
                  <a:pt x="255791" y="7512"/>
                </a:cubicBezTo>
                <a:cubicBezTo>
                  <a:pt x="258375" y="5008"/>
                  <a:pt x="258375" y="5008"/>
                  <a:pt x="258375" y="5008"/>
                </a:cubicBezTo>
                <a:cubicBezTo>
                  <a:pt x="260959" y="5008"/>
                  <a:pt x="266126" y="7512"/>
                  <a:pt x="266126" y="7512"/>
                </a:cubicBezTo>
                <a:cubicBezTo>
                  <a:pt x="266126" y="7512"/>
                  <a:pt x="271294" y="10019"/>
                  <a:pt x="273878" y="10019"/>
                </a:cubicBezTo>
                <a:cubicBezTo>
                  <a:pt x="279045" y="10019"/>
                  <a:pt x="276461" y="15027"/>
                  <a:pt x="276461" y="15027"/>
                </a:cubicBezTo>
                <a:cubicBezTo>
                  <a:pt x="276461" y="15027"/>
                  <a:pt x="279045" y="22541"/>
                  <a:pt x="284213" y="25045"/>
                </a:cubicBezTo>
                <a:cubicBezTo>
                  <a:pt x="289380" y="27549"/>
                  <a:pt x="289380" y="30056"/>
                  <a:pt x="289380" y="32560"/>
                </a:cubicBezTo>
                <a:cubicBezTo>
                  <a:pt x="291964" y="32560"/>
                  <a:pt x="297131" y="32560"/>
                  <a:pt x="297131" y="32560"/>
                </a:cubicBezTo>
                <a:cubicBezTo>
                  <a:pt x="304883" y="30056"/>
                  <a:pt x="304883" y="30056"/>
                  <a:pt x="304883" y="30056"/>
                </a:cubicBezTo>
                <a:cubicBezTo>
                  <a:pt x="304883" y="30056"/>
                  <a:pt x="310050" y="32560"/>
                  <a:pt x="312634" y="37568"/>
                </a:cubicBezTo>
                <a:cubicBezTo>
                  <a:pt x="312634" y="40075"/>
                  <a:pt x="320385" y="40075"/>
                  <a:pt x="322969" y="37568"/>
                </a:cubicBezTo>
                <a:cubicBezTo>
                  <a:pt x="325553" y="37568"/>
                  <a:pt x="325553" y="37568"/>
                  <a:pt x="325553" y="37568"/>
                </a:cubicBezTo>
                <a:cubicBezTo>
                  <a:pt x="328136" y="40075"/>
                  <a:pt x="328136" y="40075"/>
                  <a:pt x="328136" y="40075"/>
                </a:cubicBezTo>
                <a:cubicBezTo>
                  <a:pt x="328136" y="40075"/>
                  <a:pt x="333304" y="50093"/>
                  <a:pt x="341055" y="42579"/>
                </a:cubicBezTo>
                <a:cubicBezTo>
                  <a:pt x="348806" y="35064"/>
                  <a:pt x="343639" y="42579"/>
                  <a:pt x="343639" y="42579"/>
                </a:cubicBezTo>
                <a:cubicBezTo>
                  <a:pt x="343639" y="42579"/>
                  <a:pt x="348806" y="50093"/>
                  <a:pt x="351390" y="50093"/>
                </a:cubicBezTo>
                <a:cubicBezTo>
                  <a:pt x="356558" y="50093"/>
                  <a:pt x="356558" y="50093"/>
                  <a:pt x="356558" y="50093"/>
                </a:cubicBezTo>
                <a:cubicBezTo>
                  <a:pt x="366893" y="45083"/>
                  <a:pt x="366893" y="45083"/>
                  <a:pt x="366893" y="45083"/>
                </a:cubicBezTo>
                <a:cubicBezTo>
                  <a:pt x="374644" y="42579"/>
                  <a:pt x="374644" y="42579"/>
                  <a:pt x="374644" y="42579"/>
                </a:cubicBezTo>
                <a:cubicBezTo>
                  <a:pt x="374644" y="42579"/>
                  <a:pt x="382395" y="42579"/>
                  <a:pt x="379811" y="55101"/>
                </a:cubicBezTo>
                <a:cubicBezTo>
                  <a:pt x="379811" y="65120"/>
                  <a:pt x="377228" y="62616"/>
                  <a:pt x="377228" y="62616"/>
                </a:cubicBezTo>
                <a:cubicBezTo>
                  <a:pt x="372060" y="70131"/>
                  <a:pt x="372060" y="70131"/>
                  <a:pt x="372060" y="70131"/>
                </a:cubicBezTo>
                <a:cubicBezTo>
                  <a:pt x="372060" y="77643"/>
                  <a:pt x="372060" y="77643"/>
                  <a:pt x="372060" y="77643"/>
                </a:cubicBezTo>
                <a:cubicBezTo>
                  <a:pt x="372060" y="77643"/>
                  <a:pt x="374644" y="77643"/>
                  <a:pt x="377228" y="77643"/>
                </a:cubicBezTo>
                <a:cubicBezTo>
                  <a:pt x="379811" y="77643"/>
                  <a:pt x="382395" y="87661"/>
                  <a:pt x="382395" y="87661"/>
                </a:cubicBezTo>
                <a:cubicBezTo>
                  <a:pt x="390146" y="90168"/>
                  <a:pt x="390146" y="90168"/>
                  <a:pt x="390146" y="90168"/>
                </a:cubicBezTo>
                <a:cubicBezTo>
                  <a:pt x="390146" y="90168"/>
                  <a:pt x="392730" y="92672"/>
                  <a:pt x="397898" y="95176"/>
                </a:cubicBezTo>
                <a:cubicBezTo>
                  <a:pt x="400481" y="97680"/>
                  <a:pt x="403065" y="102691"/>
                  <a:pt x="403065" y="102691"/>
                </a:cubicBezTo>
                <a:cubicBezTo>
                  <a:pt x="403065" y="102691"/>
                  <a:pt x="405649" y="112710"/>
                  <a:pt x="408233" y="115213"/>
                </a:cubicBezTo>
                <a:cubicBezTo>
                  <a:pt x="408233" y="120224"/>
                  <a:pt x="423735" y="110206"/>
                  <a:pt x="423735" y="110206"/>
                </a:cubicBezTo>
                <a:cubicBezTo>
                  <a:pt x="426319" y="97680"/>
                  <a:pt x="426319" y="97680"/>
                  <a:pt x="426319" y="97680"/>
                </a:cubicBezTo>
                <a:cubicBezTo>
                  <a:pt x="441821" y="92672"/>
                  <a:pt x="441821" y="92672"/>
                  <a:pt x="441821" y="92672"/>
                </a:cubicBezTo>
                <a:cubicBezTo>
                  <a:pt x="436654" y="77643"/>
                  <a:pt x="436654" y="77643"/>
                  <a:pt x="436654" y="77643"/>
                </a:cubicBezTo>
                <a:cubicBezTo>
                  <a:pt x="431486" y="67624"/>
                  <a:pt x="431486" y="67624"/>
                  <a:pt x="431486" y="67624"/>
                </a:cubicBezTo>
                <a:cubicBezTo>
                  <a:pt x="431486" y="67624"/>
                  <a:pt x="441821" y="70131"/>
                  <a:pt x="444405" y="67624"/>
                </a:cubicBezTo>
                <a:cubicBezTo>
                  <a:pt x="446989" y="67624"/>
                  <a:pt x="454740" y="70131"/>
                  <a:pt x="454740" y="70131"/>
                </a:cubicBezTo>
                <a:cubicBezTo>
                  <a:pt x="483161" y="82653"/>
                  <a:pt x="483161" y="82653"/>
                  <a:pt x="483161" y="82653"/>
                </a:cubicBezTo>
                <a:cubicBezTo>
                  <a:pt x="483161" y="82653"/>
                  <a:pt x="490913" y="80150"/>
                  <a:pt x="496080" y="80150"/>
                </a:cubicBezTo>
                <a:cubicBezTo>
                  <a:pt x="501248" y="77643"/>
                  <a:pt x="501248" y="72635"/>
                  <a:pt x="501248" y="72635"/>
                </a:cubicBezTo>
                <a:cubicBezTo>
                  <a:pt x="501248" y="72635"/>
                  <a:pt x="503831" y="75139"/>
                  <a:pt x="508999" y="80150"/>
                </a:cubicBezTo>
                <a:cubicBezTo>
                  <a:pt x="511583" y="87661"/>
                  <a:pt x="506415" y="85157"/>
                  <a:pt x="506415" y="87661"/>
                </a:cubicBezTo>
                <a:cubicBezTo>
                  <a:pt x="503831" y="90168"/>
                  <a:pt x="498664" y="97680"/>
                  <a:pt x="498664" y="97680"/>
                </a:cubicBezTo>
                <a:cubicBezTo>
                  <a:pt x="498664" y="97680"/>
                  <a:pt x="501248" y="102691"/>
                  <a:pt x="506415" y="102691"/>
                </a:cubicBezTo>
                <a:cubicBezTo>
                  <a:pt x="508999" y="102691"/>
                  <a:pt x="506415" y="105195"/>
                  <a:pt x="511583" y="110206"/>
                </a:cubicBezTo>
                <a:cubicBezTo>
                  <a:pt x="514166" y="112710"/>
                  <a:pt x="524501" y="115213"/>
                  <a:pt x="524501" y="115213"/>
                </a:cubicBezTo>
                <a:cubicBezTo>
                  <a:pt x="532253" y="115213"/>
                  <a:pt x="532253" y="115213"/>
                  <a:pt x="532253" y="115213"/>
                </a:cubicBezTo>
                <a:cubicBezTo>
                  <a:pt x="540004" y="107699"/>
                  <a:pt x="540004" y="107699"/>
                  <a:pt x="540004" y="107699"/>
                </a:cubicBezTo>
                <a:cubicBezTo>
                  <a:pt x="540004" y="107699"/>
                  <a:pt x="547755" y="110206"/>
                  <a:pt x="550339" y="112710"/>
                </a:cubicBezTo>
                <a:cubicBezTo>
                  <a:pt x="552923" y="115213"/>
                  <a:pt x="565841" y="120224"/>
                  <a:pt x="565841" y="120224"/>
                </a:cubicBezTo>
                <a:cubicBezTo>
                  <a:pt x="586511" y="115213"/>
                  <a:pt x="586511" y="115213"/>
                  <a:pt x="586511" y="115213"/>
                </a:cubicBezTo>
                <a:cubicBezTo>
                  <a:pt x="589095" y="135251"/>
                  <a:pt x="589095" y="135251"/>
                  <a:pt x="589095" y="135251"/>
                </a:cubicBezTo>
                <a:cubicBezTo>
                  <a:pt x="589095" y="135251"/>
                  <a:pt x="594263" y="135251"/>
                  <a:pt x="599430" y="142766"/>
                </a:cubicBezTo>
                <a:cubicBezTo>
                  <a:pt x="604598" y="147776"/>
                  <a:pt x="602014" y="142766"/>
                  <a:pt x="602014" y="142766"/>
                </a:cubicBezTo>
                <a:cubicBezTo>
                  <a:pt x="602014" y="142766"/>
                  <a:pt x="612349" y="147776"/>
                  <a:pt x="612349" y="150280"/>
                </a:cubicBezTo>
                <a:cubicBezTo>
                  <a:pt x="612349" y="155288"/>
                  <a:pt x="614933" y="160299"/>
                  <a:pt x="614933" y="160299"/>
                </a:cubicBezTo>
                <a:cubicBezTo>
                  <a:pt x="620100" y="170318"/>
                  <a:pt x="620100" y="170318"/>
                  <a:pt x="620100" y="170318"/>
                </a:cubicBezTo>
                <a:cubicBezTo>
                  <a:pt x="617516" y="170318"/>
                  <a:pt x="612349" y="170318"/>
                  <a:pt x="609765" y="170318"/>
                </a:cubicBezTo>
                <a:cubicBezTo>
                  <a:pt x="609765" y="170318"/>
                  <a:pt x="607181" y="172822"/>
                  <a:pt x="604598" y="172822"/>
                </a:cubicBezTo>
                <a:cubicBezTo>
                  <a:pt x="602014" y="172822"/>
                  <a:pt x="599430" y="172822"/>
                  <a:pt x="599430" y="172822"/>
                </a:cubicBezTo>
                <a:cubicBezTo>
                  <a:pt x="591679" y="175326"/>
                  <a:pt x="591679" y="175326"/>
                  <a:pt x="591679" y="175326"/>
                </a:cubicBezTo>
                <a:cubicBezTo>
                  <a:pt x="586511" y="180336"/>
                  <a:pt x="586511" y="180336"/>
                  <a:pt x="586511" y="180336"/>
                </a:cubicBezTo>
                <a:cubicBezTo>
                  <a:pt x="581344" y="185344"/>
                  <a:pt x="581344" y="185344"/>
                  <a:pt x="581344" y="185344"/>
                </a:cubicBezTo>
                <a:cubicBezTo>
                  <a:pt x="576176" y="195363"/>
                  <a:pt x="576176" y="195363"/>
                  <a:pt x="576176" y="195363"/>
                </a:cubicBezTo>
                <a:cubicBezTo>
                  <a:pt x="576176" y="200374"/>
                  <a:pt x="576176" y="200374"/>
                  <a:pt x="576176" y="200374"/>
                </a:cubicBezTo>
                <a:cubicBezTo>
                  <a:pt x="568425" y="207888"/>
                  <a:pt x="568425" y="207888"/>
                  <a:pt x="568425" y="207888"/>
                </a:cubicBezTo>
                <a:cubicBezTo>
                  <a:pt x="568425" y="207888"/>
                  <a:pt x="560674" y="212896"/>
                  <a:pt x="558090" y="212896"/>
                </a:cubicBezTo>
                <a:cubicBezTo>
                  <a:pt x="555506" y="212896"/>
                  <a:pt x="555506" y="222915"/>
                  <a:pt x="555506" y="222915"/>
                </a:cubicBezTo>
                <a:cubicBezTo>
                  <a:pt x="558090" y="230430"/>
                  <a:pt x="558090" y="230430"/>
                  <a:pt x="558090" y="230430"/>
                </a:cubicBezTo>
                <a:cubicBezTo>
                  <a:pt x="555506" y="242952"/>
                  <a:pt x="555506" y="242952"/>
                  <a:pt x="555506" y="242952"/>
                </a:cubicBezTo>
                <a:cubicBezTo>
                  <a:pt x="542588" y="247963"/>
                  <a:pt x="542588" y="247963"/>
                  <a:pt x="542588" y="247963"/>
                </a:cubicBezTo>
                <a:cubicBezTo>
                  <a:pt x="540004" y="255478"/>
                  <a:pt x="540004" y="255478"/>
                  <a:pt x="540004" y="255478"/>
                </a:cubicBezTo>
                <a:cubicBezTo>
                  <a:pt x="537420" y="260486"/>
                  <a:pt x="537420" y="260486"/>
                  <a:pt x="537420" y="260486"/>
                </a:cubicBezTo>
                <a:cubicBezTo>
                  <a:pt x="537420" y="260486"/>
                  <a:pt x="532253" y="262990"/>
                  <a:pt x="532253" y="262990"/>
                </a:cubicBezTo>
                <a:cubicBezTo>
                  <a:pt x="529669" y="260486"/>
                  <a:pt x="529669" y="268000"/>
                  <a:pt x="529669" y="268000"/>
                </a:cubicBezTo>
                <a:cubicBezTo>
                  <a:pt x="524501" y="273008"/>
                  <a:pt x="524501" y="273008"/>
                  <a:pt x="524501" y="273008"/>
                </a:cubicBezTo>
                <a:cubicBezTo>
                  <a:pt x="521918" y="273008"/>
                  <a:pt x="521918" y="273008"/>
                  <a:pt x="521918" y="273008"/>
                </a:cubicBezTo>
                <a:cubicBezTo>
                  <a:pt x="516750" y="275515"/>
                  <a:pt x="516750" y="275515"/>
                  <a:pt x="516750" y="275515"/>
                </a:cubicBezTo>
                <a:cubicBezTo>
                  <a:pt x="516750" y="275515"/>
                  <a:pt x="514166" y="278019"/>
                  <a:pt x="511583" y="278019"/>
                </a:cubicBezTo>
                <a:cubicBezTo>
                  <a:pt x="511583" y="280523"/>
                  <a:pt x="508999" y="278019"/>
                  <a:pt x="508999" y="278019"/>
                </a:cubicBezTo>
                <a:cubicBezTo>
                  <a:pt x="508999" y="278019"/>
                  <a:pt x="503831" y="275515"/>
                  <a:pt x="501248" y="275515"/>
                </a:cubicBezTo>
                <a:cubicBezTo>
                  <a:pt x="501248" y="275515"/>
                  <a:pt x="501248" y="278019"/>
                  <a:pt x="498664" y="278019"/>
                </a:cubicBezTo>
                <a:cubicBezTo>
                  <a:pt x="498664" y="278019"/>
                  <a:pt x="498664" y="278019"/>
                  <a:pt x="496080" y="280523"/>
                </a:cubicBezTo>
                <a:cubicBezTo>
                  <a:pt x="496080" y="280523"/>
                  <a:pt x="493496" y="278019"/>
                  <a:pt x="490913" y="278019"/>
                </a:cubicBezTo>
                <a:cubicBezTo>
                  <a:pt x="488329" y="278019"/>
                  <a:pt x="488329" y="275515"/>
                  <a:pt x="488329" y="275515"/>
                </a:cubicBezTo>
                <a:cubicBezTo>
                  <a:pt x="485745" y="275515"/>
                  <a:pt x="483161" y="275515"/>
                  <a:pt x="483161" y="275515"/>
                </a:cubicBezTo>
                <a:cubicBezTo>
                  <a:pt x="480578" y="275515"/>
                  <a:pt x="477994" y="275515"/>
                  <a:pt x="477994" y="275515"/>
                </a:cubicBezTo>
                <a:cubicBezTo>
                  <a:pt x="477994" y="275515"/>
                  <a:pt x="475410" y="278019"/>
                  <a:pt x="475410" y="278019"/>
                </a:cubicBezTo>
                <a:cubicBezTo>
                  <a:pt x="470243" y="280523"/>
                  <a:pt x="470243" y="280523"/>
                  <a:pt x="470243" y="280523"/>
                </a:cubicBezTo>
                <a:cubicBezTo>
                  <a:pt x="470243" y="280523"/>
                  <a:pt x="470243" y="283027"/>
                  <a:pt x="470243" y="285534"/>
                </a:cubicBezTo>
                <a:cubicBezTo>
                  <a:pt x="470243" y="285534"/>
                  <a:pt x="470243" y="288038"/>
                  <a:pt x="467659" y="288038"/>
                </a:cubicBezTo>
                <a:cubicBezTo>
                  <a:pt x="467659" y="288038"/>
                  <a:pt x="465075" y="293046"/>
                  <a:pt x="465075" y="293046"/>
                </a:cubicBezTo>
                <a:cubicBezTo>
                  <a:pt x="465075" y="293046"/>
                  <a:pt x="465075" y="300560"/>
                  <a:pt x="462491" y="300560"/>
                </a:cubicBezTo>
                <a:cubicBezTo>
                  <a:pt x="462491" y="300560"/>
                  <a:pt x="462491" y="303064"/>
                  <a:pt x="462491" y="303064"/>
                </a:cubicBezTo>
                <a:cubicBezTo>
                  <a:pt x="462491" y="308075"/>
                  <a:pt x="462491" y="308075"/>
                  <a:pt x="462491" y="308075"/>
                </a:cubicBezTo>
                <a:cubicBezTo>
                  <a:pt x="462491" y="310579"/>
                  <a:pt x="462491" y="310579"/>
                  <a:pt x="462491" y="310579"/>
                </a:cubicBezTo>
                <a:cubicBezTo>
                  <a:pt x="457324" y="308075"/>
                  <a:pt x="457324" y="308075"/>
                  <a:pt x="457324" y="308075"/>
                </a:cubicBezTo>
                <a:cubicBezTo>
                  <a:pt x="452156" y="293046"/>
                  <a:pt x="452156" y="293046"/>
                  <a:pt x="452156" y="293046"/>
                </a:cubicBezTo>
                <a:cubicBezTo>
                  <a:pt x="452156" y="293046"/>
                  <a:pt x="444405" y="295552"/>
                  <a:pt x="436654" y="295552"/>
                </a:cubicBezTo>
                <a:cubicBezTo>
                  <a:pt x="428903" y="293046"/>
                  <a:pt x="423735" y="288038"/>
                  <a:pt x="421151" y="288038"/>
                </a:cubicBezTo>
                <a:cubicBezTo>
                  <a:pt x="421151" y="285534"/>
                  <a:pt x="410816" y="288038"/>
                  <a:pt x="410816" y="288038"/>
                </a:cubicBezTo>
                <a:cubicBezTo>
                  <a:pt x="408233" y="298056"/>
                  <a:pt x="408233" y="298056"/>
                  <a:pt x="408233" y="298056"/>
                </a:cubicBezTo>
                <a:cubicBezTo>
                  <a:pt x="379811" y="295552"/>
                  <a:pt x="379811" y="295552"/>
                  <a:pt x="379811" y="295552"/>
                </a:cubicBezTo>
                <a:cubicBezTo>
                  <a:pt x="369476" y="290542"/>
                  <a:pt x="369476" y="290542"/>
                  <a:pt x="369476" y="290542"/>
                </a:cubicBezTo>
                <a:cubicBezTo>
                  <a:pt x="351390" y="283027"/>
                  <a:pt x="351390" y="283027"/>
                  <a:pt x="351390" y="283027"/>
                </a:cubicBezTo>
                <a:cubicBezTo>
                  <a:pt x="346223" y="280523"/>
                  <a:pt x="346223" y="280523"/>
                  <a:pt x="346223" y="280523"/>
                </a:cubicBezTo>
                <a:cubicBezTo>
                  <a:pt x="346223" y="280523"/>
                  <a:pt x="335888" y="280523"/>
                  <a:pt x="333304" y="280523"/>
                </a:cubicBezTo>
                <a:cubicBezTo>
                  <a:pt x="330720" y="280523"/>
                  <a:pt x="320385" y="278019"/>
                  <a:pt x="320385" y="278019"/>
                </a:cubicBezTo>
                <a:cubicBezTo>
                  <a:pt x="320385" y="278019"/>
                  <a:pt x="310050" y="275515"/>
                  <a:pt x="307466" y="275515"/>
                </a:cubicBezTo>
                <a:cubicBezTo>
                  <a:pt x="304883" y="275515"/>
                  <a:pt x="299715" y="275515"/>
                  <a:pt x="299715" y="275515"/>
                </a:cubicBezTo>
                <a:cubicBezTo>
                  <a:pt x="286796" y="273008"/>
                  <a:pt x="286796" y="273008"/>
                  <a:pt x="286796" y="273008"/>
                </a:cubicBezTo>
                <a:cubicBezTo>
                  <a:pt x="286796" y="273008"/>
                  <a:pt x="279045" y="268000"/>
                  <a:pt x="273878" y="270504"/>
                </a:cubicBezTo>
                <a:cubicBezTo>
                  <a:pt x="271294" y="270504"/>
                  <a:pt x="273878" y="278019"/>
                  <a:pt x="273878" y="278019"/>
                </a:cubicBezTo>
                <a:cubicBezTo>
                  <a:pt x="273878" y="278019"/>
                  <a:pt x="271294" y="290542"/>
                  <a:pt x="273878" y="293046"/>
                </a:cubicBezTo>
                <a:cubicBezTo>
                  <a:pt x="273878" y="298056"/>
                  <a:pt x="268710" y="303064"/>
                  <a:pt x="268710" y="303064"/>
                </a:cubicBezTo>
                <a:cubicBezTo>
                  <a:pt x="260959" y="305571"/>
                  <a:pt x="260959" y="305571"/>
                  <a:pt x="260959" y="305571"/>
                </a:cubicBezTo>
                <a:cubicBezTo>
                  <a:pt x="260959" y="305571"/>
                  <a:pt x="255791" y="313083"/>
                  <a:pt x="253208" y="313083"/>
                </a:cubicBezTo>
                <a:cubicBezTo>
                  <a:pt x="250624" y="313083"/>
                  <a:pt x="250624" y="328112"/>
                  <a:pt x="250624" y="328112"/>
                </a:cubicBezTo>
                <a:cubicBezTo>
                  <a:pt x="240289" y="330616"/>
                  <a:pt x="240289" y="330616"/>
                  <a:pt x="240289" y="330616"/>
                </a:cubicBezTo>
                <a:cubicBezTo>
                  <a:pt x="229954" y="323102"/>
                  <a:pt x="229954" y="323102"/>
                  <a:pt x="229954" y="323102"/>
                </a:cubicBezTo>
                <a:cubicBezTo>
                  <a:pt x="222203" y="328112"/>
                  <a:pt x="222203" y="328112"/>
                  <a:pt x="222203" y="328112"/>
                </a:cubicBezTo>
                <a:cubicBezTo>
                  <a:pt x="219619" y="333123"/>
                  <a:pt x="219619" y="333123"/>
                  <a:pt x="219619" y="333123"/>
                </a:cubicBezTo>
                <a:cubicBezTo>
                  <a:pt x="219619" y="333123"/>
                  <a:pt x="206700" y="330616"/>
                  <a:pt x="206700" y="330616"/>
                </a:cubicBezTo>
                <a:cubicBezTo>
                  <a:pt x="204116" y="330616"/>
                  <a:pt x="191198" y="328112"/>
                  <a:pt x="191198" y="328112"/>
                </a:cubicBezTo>
                <a:cubicBezTo>
                  <a:pt x="191198" y="328112"/>
                  <a:pt x="183446" y="320598"/>
                  <a:pt x="180863" y="318094"/>
                </a:cubicBezTo>
                <a:cubicBezTo>
                  <a:pt x="178279" y="315590"/>
                  <a:pt x="167944" y="310579"/>
                  <a:pt x="165360" y="308075"/>
                </a:cubicBezTo>
                <a:cubicBezTo>
                  <a:pt x="162776" y="308075"/>
                  <a:pt x="162776" y="305571"/>
                  <a:pt x="162776" y="305571"/>
                </a:cubicBezTo>
                <a:cubicBezTo>
                  <a:pt x="157609" y="300560"/>
                  <a:pt x="160193" y="300560"/>
                  <a:pt x="155025" y="298056"/>
                </a:cubicBezTo>
                <a:cubicBezTo>
                  <a:pt x="149858" y="295552"/>
                  <a:pt x="144690" y="295552"/>
                  <a:pt x="144690" y="293046"/>
                </a:cubicBezTo>
                <a:cubicBezTo>
                  <a:pt x="144690" y="290542"/>
                  <a:pt x="147274" y="285534"/>
                  <a:pt x="142106" y="285534"/>
                </a:cubicBezTo>
                <a:cubicBezTo>
                  <a:pt x="134355" y="288038"/>
                  <a:pt x="131771" y="290542"/>
                  <a:pt x="129188" y="288038"/>
                </a:cubicBezTo>
                <a:cubicBezTo>
                  <a:pt x="124020" y="283027"/>
                  <a:pt x="124020" y="283027"/>
                  <a:pt x="121436" y="278019"/>
                </a:cubicBezTo>
                <a:cubicBezTo>
                  <a:pt x="121436" y="273008"/>
                  <a:pt x="121436" y="268000"/>
                  <a:pt x="116269" y="268000"/>
                </a:cubicBezTo>
                <a:cubicBezTo>
                  <a:pt x="111101" y="268000"/>
                  <a:pt x="108518" y="265496"/>
                  <a:pt x="108518" y="265496"/>
                </a:cubicBezTo>
                <a:cubicBezTo>
                  <a:pt x="108518" y="265496"/>
                  <a:pt x="105934" y="268000"/>
                  <a:pt x="103350" y="262990"/>
                </a:cubicBezTo>
                <a:cubicBezTo>
                  <a:pt x="100766" y="255478"/>
                  <a:pt x="108518" y="260486"/>
                  <a:pt x="100766" y="250467"/>
                </a:cubicBezTo>
                <a:cubicBezTo>
                  <a:pt x="90431" y="242952"/>
                  <a:pt x="93015" y="245459"/>
                  <a:pt x="87848" y="240448"/>
                </a:cubicBezTo>
                <a:cubicBezTo>
                  <a:pt x="82680" y="235440"/>
                  <a:pt x="67178" y="240448"/>
                  <a:pt x="67178" y="240448"/>
                </a:cubicBezTo>
                <a:cubicBezTo>
                  <a:pt x="67178" y="240448"/>
                  <a:pt x="67178" y="237944"/>
                  <a:pt x="62010" y="232934"/>
                </a:cubicBezTo>
                <a:cubicBezTo>
                  <a:pt x="56843" y="227926"/>
                  <a:pt x="59426" y="230430"/>
                  <a:pt x="54259" y="225422"/>
                </a:cubicBezTo>
                <a:cubicBezTo>
                  <a:pt x="49091" y="217907"/>
                  <a:pt x="49091" y="220411"/>
                  <a:pt x="49091" y="212896"/>
                </a:cubicBezTo>
                <a:cubicBezTo>
                  <a:pt x="46508" y="205382"/>
                  <a:pt x="49091" y="202878"/>
                  <a:pt x="43924" y="197870"/>
                </a:cubicBezTo>
                <a:cubicBezTo>
                  <a:pt x="38756" y="192859"/>
                  <a:pt x="36173" y="187851"/>
                  <a:pt x="36173" y="187851"/>
                </a:cubicBezTo>
                <a:cubicBezTo>
                  <a:pt x="36173" y="187851"/>
                  <a:pt x="31005" y="182840"/>
                  <a:pt x="36173" y="175326"/>
                </a:cubicBezTo>
                <a:cubicBezTo>
                  <a:pt x="41340" y="170318"/>
                  <a:pt x="41340" y="170318"/>
                  <a:pt x="41340" y="165307"/>
                </a:cubicBezTo>
                <a:cubicBezTo>
                  <a:pt x="41340" y="162803"/>
                  <a:pt x="43924" y="157795"/>
                  <a:pt x="36173" y="152784"/>
                </a:cubicBezTo>
                <a:cubicBezTo>
                  <a:pt x="28421" y="147776"/>
                  <a:pt x="28421" y="147776"/>
                  <a:pt x="20670" y="142766"/>
                </a:cubicBezTo>
                <a:cubicBezTo>
                  <a:pt x="15503" y="140262"/>
                  <a:pt x="12919" y="140262"/>
                  <a:pt x="10335" y="137758"/>
                </a:cubicBezTo>
                <a:cubicBezTo>
                  <a:pt x="7751" y="135251"/>
                  <a:pt x="2584" y="117720"/>
                  <a:pt x="2584" y="117720"/>
                </a:cubicBezTo>
                <a:cubicBezTo>
                  <a:pt x="0" y="110206"/>
                  <a:pt x="0" y="110206"/>
                  <a:pt x="0" y="110206"/>
                </a:cubicBezTo>
                <a:cubicBezTo>
                  <a:pt x="12919" y="110206"/>
                  <a:pt x="12919" y="110206"/>
                  <a:pt x="12919" y="110206"/>
                </a:cubicBezTo>
                <a:cubicBezTo>
                  <a:pt x="15503" y="120224"/>
                  <a:pt x="15503" y="120224"/>
                  <a:pt x="15503" y="120224"/>
                </a:cubicBezTo>
                <a:cubicBezTo>
                  <a:pt x="18086" y="127739"/>
                  <a:pt x="18086" y="127739"/>
                  <a:pt x="18086" y="127739"/>
                </a:cubicBezTo>
                <a:cubicBezTo>
                  <a:pt x="25838" y="112710"/>
                  <a:pt x="25838" y="112710"/>
                  <a:pt x="25838" y="112710"/>
                </a:cubicBezTo>
                <a:cubicBezTo>
                  <a:pt x="36173" y="100187"/>
                  <a:pt x="36173" y="100187"/>
                  <a:pt x="36173" y="100187"/>
                </a:cubicBezTo>
                <a:cubicBezTo>
                  <a:pt x="36173" y="100187"/>
                  <a:pt x="36173" y="100187"/>
                  <a:pt x="43924" y="100187"/>
                </a:cubicBezTo>
                <a:cubicBezTo>
                  <a:pt x="49091" y="100187"/>
                  <a:pt x="56843" y="95176"/>
                  <a:pt x="59426" y="95176"/>
                </a:cubicBezTo>
                <a:cubicBezTo>
                  <a:pt x="64594" y="95176"/>
                  <a:pt x="72345" y="97680"/>
                  <a:pt x="74929" y="97680"/>
                </a:cubicBezTo>
                <a:cubicBezTo>
                  <a:pt x="80096" y="95176"/>
                  <a:pt x="82680" y="95176"/>
                  <a:pt x="82680" y="90168"/>
                </a:cubicBezTo>
                <a:cubicBezTo>
                  <a:pt x="85264" y="87661"/>
                  <a:pt x="80096" y="82653"/>
                  <a:pt x="90431" y="80150"/>
                </a:cubicBezTo>
                <a:cubicBezTo>
                  <a:pt x="98183" y="75139"/>
                  <a:pt x="100766" y="75139"/>
                  <a:pt x="100766" y="75139"/>
                </a:cubicBezTo>
                <a:lnTo>
                  <a:pt x="111101" y="67624"/>
                </a:lnTo>
                <a:cubicBezTo>
                  <a:pt x="113685" y="67624"/>
                  <a:pt x="129188" y="55101"/>
                  <a:pt x="129188" y="55101"/>
                </a:cubicBezTo>
                <a:cubicBezTo>
                  <a:pt x="144690" y="50093"/>
                  <a:pt x="144690" y="50093"/>
                  <a:pt x="144690" y="50093"/>
                </a:cubicBezTo>
                <a:cubicBezTo>
                  <a:pt x="149858" y="45083"/>
                  <a:pt x="149858" y="45083"/>
                  <a:pt x="149858" y="45083"/>
                </a:cubicBezTo>
                <a:cubicBezTo>
                  <a:pt x="155025" y="35064"/>
                  <a:pt x="155025" y="35064"/>
                  <a:pt x="155025" y="35064"/>
                </a:cubicBezTo>
                <a:cubicBezTo>
                  <a:pt x="155025" y="35064"/>
                  <a:pt x="152441" y="30056"/>
                  <a:pt x="160193" y="30056"/>
                </a:cubicBezTo>
                <a:cubicBezTo>
                  <a:pt x="167944" y="30056"/>
                  <a:pt x="191198" y="25045"/>
                  <a:pt x="191198" y="25045"/>
                </a:cubicBezTo>
                <a:cubicBezTo>
                  <a:pt x="193781" y="20037"/>
                  <a:pt x="193781" y="20037"/>
                  <a:pt x="193781" y="20037"/>
                </a:cubicBezTo>
                <a:cubicBezTo>
                  <a:pt x="188614" y="12523"/>
                  <a:pt x="188614" y="12523"/>
                  <a:pt x="188614" y="12523"/>
                </a:cubicBezTo>
                <a:cubicBezTo>
                  <a:pt x="188614" y="12523"/>
                  <a:pt x="188614" y="2504"/>
                  <a:pt x="188614" y="2504"/>
                </a:cubicBezTo>
                <a:cubicBezTo>
                  <a:pt x="191198" y="0"/>
                  <a:pt x="201533" y="0"/>
                  <a:pt x="20670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63" name="Text Placeholder 3762">
            <a:extLst>
              <a:ext uri="{FF2B5EF4-FFF2-40B4-BE49-F238E27FC236}">
                <a16:creationId xmlns:a16="http://schemas.microsoft.com/office/drawing/2014/main" id="{D8E0D8EA-1E06-1A93-222F-AF3620EB658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27152" y="2391700"/>
            <a:ext cx="743373" cy="675906"/>
          </a:xfrm>
          <a:custGeom>
            <a:avLst/>
            <a:gdLst>
              <a:gd name="connsiteX0" fmla="*/ 325226 w 743373"/>
              <a:gd name="connsiteY0" fmla="*/ 0 h 675906"/>
              <a:gd name="connsiteX1" fmla="*/ 332969 w 743373"/>
              <a:gd name="connsiteY1" fmla="*/ 2501 h 675906"/>
              <a:gd name="connsiteX2" fmla="*/ 338129 w 743373"/>
              <a:gd name="connsiteY2" fmla="*/ 12516 h 675906"/>
              <a:gd name="connsiteX3" fmla="*/ 351033 w 743373"/>
              <a:gd name="connsiteY3" fmla="*/ 12516 h 675906"/>
              <a:gd name="connsiteX4" fmla="*/ 353616 w 743373"/>
              <a:gd name="connsiteY4" fmla="*/ 7509 h 675906"/>
              <a:gd name="connsiteX5" fmla="*/ 371687 w 743373"/>
              <a:gd name="connsiteY5" fmla="*/ 2501 h 675906"/>
              <a:gd name="connsiteX6" fmla="*/ 392334 w 743373"/>
              <a:gd name="connsiteY6" fmla="*/ 2501 h 675906"/>
              <a:gd name="connsiteX7" fmla="*/ 394917 w 743373"/>
              <a:gd name="connsiteY7" fmla="*/ 17523 h 675906"/>
              <a:gd name="connsiteX8" fmla="*/ 394917 w 743373"/>
              <a:gd name="connsiteY8" fmla="*/ 25031 h 675906"/>
              <a:gd name="connsiteX9" fmla="*/ 405237 w 743373"/>
              <a:gd name="connsiteY9" fmla="*/ 30039 h 675906"/>
              <a:gd name="connsiteX10" fmla="*/ 420724 w 743373"/>
              <a:gd name="connsiteY10" fmla="*/ 22531 h 675906"/>
              <a:gd name="connsiteX11" fmla="*/ 428468 w 743373"/>
              <a:gd name="connsiteY11" fmla="*/ 10009 h 675906"/>
              <a:gd name="connsiteX12" fmla="*/ 438795 w 743373"/>
              <a:gd name="connsiteY12" fmla="*/ 5002 h 675906"/>
              <a:gd name="connsiteX13" fmla="*/ 456865 w 743373"/>
              <a:gd name="connsiteY13" fmla="*/ 0 h 675906"/>
              <a:gd name="connsiteX14" fmla="*/ 480095 w 743373"/>
              <a:gd name="connsiteY14" fmla="*/ 5002 h 675906"/>
              <a:gd name="connsiteX15" fmla="*/ 487839 w 743373"/>
              <a:gd name="connsiteY15" fmla="*/ 12516 h 675906"/>
              <a:gd name="connsiteX16" fmla="*/ 495582 w 743373"/>
              <a:gd name="connsiteY16" fmla="*/ 17523 h 675906"/>
              <a:gd name="connsiteX17" fmla="*/ 503325 w 743373"/>
              <a:gd name="connsiteY17" fmla="*/ 15017 h 675906"/>
              <a:gd name="connsiteX18" fmla="*/ 505903 w 743373"/>
              <a:gd name="connsiteY18" fmla="*/ 20024 h 675906"/>
              <a:gd name="connsiteX19" fmla="*/ 516229 w 743373"/>
              <a:gd name="connsiteY19" fmla="*/ 15017 h 675906"/>
              <a:gd name="connsiteX20" fmla="*/ 521389 w 743373"/>
              <a:gd name="connsiteY20" fmla="*/ 25031 h 675906"/>
              <a:gd name="connsiteX21" fmla="*/ 521389 w 743373"/>
              <a:gd name="connsiteY21" fmla="*/ 45061 h 675906"/>
              <a:gd name="connsiteX22" fmla="*/ 521389 w 743373"/>
              <a:gd name="connsiteY22" fmla="*/ 52569 h 675906"/>
              <a:gd name="connsiteX23" fmla="*/ 521389 w 743373"/>
              <a:gd name="connsiteY23" fmla="*/ 60077 h 675906"/>
              <a:gd name="connsiteX24" fmla="*/ 536876 w 743373"/>
              <a:gd name="connsiteY24" fmla="*/ 70092 h 675906"/>
              <a:gd name="connsiteX25" fmla="*/ 544620 w 743373"/>
              <a:gd name="connsiteY25" fmla="*/ 77600 h 675906"/>
              <a:gd name="connsiteX26" fmla="*/ 542043 w 743373"/>
              <a:gd name="connsiteY26" fmla="*/ 90121 h 675906"/>
              <a:gd name="connsiteX27" fmla="*/ 542043 w 743373"/>
              <a:gd name="connsiteY27" fmla="*/ 97629 h 675906"/>
              <a:gd name="connsiteX28" fmla="*/ 534299 w 743373"/>
              <a:gd name="connsiteY28" fmla="*/ 117653 h 675906"/>
              <a:gd name="connsiteX29" fmla="*/ 552363 w 743373"/>
              <a:gd name="connsiteY29" fmla="*/ 122660 h 675906"/>
              <a:gd name="connsiteX30" fmla="*/ 562690 w 743373"/>
              <a:gd name="connsiteY30" fmla="*/ 132675 h 675906"/>
              <a:gd name="connsiteX31" fmla="*/ 573017 w 743373"/>
              <a:gd name="connsiteY31" fmla="*/ 132675 h 675906"/>
              <a:gd name="connsiteX32" fmla="*/ 573017 w 743373"/>
              <a:gd name="connsiteY32" fmla="*/ 145191 h 675906"/>
              <a:gd name="connsiteX33" fmla="*/ 575594 w 743373"/>
              <a:gd name="connsiteY33" fmla="*/ 152704 h 675906"/>
              <a:gd name="connsiteX34" fmla="*/ 585920 w 743373"/>
              <a:gd name="connsiteY34" fmla="*/ 155205 h 675906"/>
              <a:gd name="connsiteX35" fmla="*/ 588504 w 743373"/>
              <a:gd name="connsiteY35" fmla="*/ 162713 h 675906"/>
              <a:gd name="connsiteX36" fmla="*/ 601407 w 743373"/>
              <a:gd name="connsiteY36" fmla="*/ 180242 h 675906"/>
              <a:gd name="connsiteX37" fmla="*/ 629798 w 743373"/>
              <a:gd name="connsiteY37" fmla="*/ 185243 h 675906"/>
              <a:gd name="connsiteX38" fmla="*/ 642708 w 743373"/>
              <a:gd name="connsiteY38" fmla="*/ 190251 h 675906"/>
              <a:gd name="connsiteX39" fmla="*/ 647868 w 743373"/>
              <a:gd name="connsiteY39" fmla="*/ 200265 h 675906"/>
              <a:gd name="connsiteX40" fmla="*/ 650451 w 743373"/>
              <a:gd name="connsiteY40" fmla="*/ 222796 h 675906"/>
              <a:gd name="connsiteX41" fmla="*/ 663355 w 743373"/>
              <a:gd name="connsiteY41" fmla="*/ 222796 h 675906"/>
              <a:gd name="connsiteX42" fmla="*/ 671099 w 743373"/>
              <a:gd name="connsiteY42" fmla="*/ 215287 h 675906"/>
              <a:gd name="connsiteX43" fmla="*/ 678842 w 743373"/>
              <a:gd name="connsiteY43" fmla="*/ 212781 h 675906"/>
              <a:gd name="connsiteX44" fmla="*/ 689169 w 743373"/>
              <a:gd name="connsiteY44" fmla="*/ 215287 h 675906"/>
              <a:gd name="connsiteX45" fmla="*/ 702072 w 743373"/>
              <a:gd name="connsiteY45" fmla="*/ 217788 h 675906"/>
              <a:gd name="connsiteX46" fmla="*/ 714976 w 743373"/>
              <a:gd name="connsiteY46" fmla="*/ 217788 h 675906"/>
              <a:gd name="connsiteX47" fmla="*/ 709816 w 743373"/>
              <a:gd name="connsiteY47" fmla="*/ 230304 h 675906"/>
              <a:gd name="connsiteX48" fmla="*/ 720143 w 743373"/>
              <a:gd name="connsiteY48" fmla="*/ 237818 h 675906"/>
              <a:gd name="connsiteX49" fmla="*/ 730463 w 743373"/>
              <a:gd name="connsiteY49" fmla="*/ 240319 h 675906"/>
              <a:gd name="connsiteX50" fmla="*/ 743373 w 743373"/>
              <a:gd name="connsiteY50" fmla="*/ 245326 h 675906"/>
              <a:gd name="connsiteX51" fmla="*/ 743373 w 743373"/>
              <a:gd name="connsiteY51" fmla="*/ 260348 h 675906"/>
              <a:gd name="connsiteX52" fmla="*/ 738207 w 743373"/>
              <a:gd name="connsiteY52" fmla="*/ 267856 h 675906"/>
              <a:gd name="connsiteX53" fmla="*/ 727886 w 743373"/>
              <a:gd name="connsiteY53" fmla="*/ 270363 h 675906"/>
              <a:gd name="connsiteX54" fmla="*/ 727886 w 743373"/>
              <a:gd name="connsiteY54" fmla="*/ 285379 h 675906"/>
              <a:gd name="connsiteX55" fmla="*/ 707233 w 743373"/>
              <a:gd name="connsiteY55" fmla="*/ 302902 h 675906"/>
              <a:gd name="connsiteX56" fmla="*/ 689169 w 743373"/>
              <a:gd name="connsiteY56" fmla="*/ 307909 h 675906"/>
              <a:gd name="connsiteX57" fmla="*/ 673682 w 743373"/>
              <a:gd name="connsiteY57" fmla="*/ 302902 h 675906"/>
              <a:gd name="connsiteX58" fmla="*/ 660772 w 743373"/>
              <a:gd name="connsiteY58" fmla="*/ 302902 h 675906"/>
              <a:gd name="connsiteX59" fmla="*/ 650451 w 743373"/>
              <a:gd name="connsiteY59" fmla="*/ 310416 h 675906"/>
              <a:gd name="connsiteX60" fmla="*/ 645285 w 743373"/>
              <a:gd name="connsiteY60" fmla="*/ 327938 h 675906"/>
              <a:gd name="connsiteX61" fmla="*/ 645285 w 743373"/>
              <a:gd name="connsiteY61" fmla="*/ 335447 h 675906"/>
              <a:gd name="connsiteX62" fmla="*/ 655612 w 743373"/>
              <a:gd name="connsiteY62" fmla="*/ 342955 h 675906"/>
              <a:gd name="connsiteX63" fmla="*/ 668515 w 743373"/>
              <a:gd name="connsiteY63" fmla="*/ 345461 h 675906"/>
              <a:gd name="connsiteX64" fmla="*/ 676259 w 743373"/>
              <a:gd name="connsiteY64" fmla="*/ 355476 h 675906"/>
              <a:gd name="connsiteX65" fmla="*/ 681425 w 743373"/>
              <a:gd name="connsiteY65" fmla="*/ 362984 h 675906"/>
              <a:gd name="connsiteX66" fmla="*/ 676259 w 743373"/>
              <a:gd name="connsiteY66" fmla="*/ 372999 h 675906"/>
              <a:gd name="connsiteX67" fmla="*/ 681425 w 743373"/>
              <a:gd name="connsiteY67" fmla="*/ 378006 h 675906"/>
              <a:gd name="connsiteX68" fmla="*/ 691746 w 743373"/>
              <a:gd name="connsiteY68" fmla="*/ 383014 h 675906"/>
              <a:gd name="connsiteX69" fmla="*/ 686585 w 743373"/>
              <a:gd name="connsiteY69" fmla="*/ 388015 h 675906"/>
              <a:gd name="connsiteX70" fmla="*/ 694329 w 743373"/>
              <a:gd name="connsiteY70" fmla="*/ 403037 h 675906"/>
              <a:gd name="connsiteX71" fmla="*/ 699489 w 743373"/>
              <a:gd name="connsiteY71" fmla="*/ 410545 h 675906"/>
              <a:gd name="connsiteX72" fmla="*/ 694329 w 743373"/>
              <a:gd name="connsiteY72" fmla="*/ 415553 h 675906"/>
              <a:gd name="connsiteX73" fmla="*/ 702072 w 743373"/>
              <a:gd name="connsiteY73" fmla="*/ 418059 h 675906"/>
              <a:gd name="connsiteX74" fmla="*/ 712399 w 743373"/>
              <a:gd name="connsiteY74" fmla="*/ 418059 h 675906"/>
              <a:gd name="connsiteX75" fmla="*/ 712399 w 743373"/>
              <a:gd name="connsiteY75" fmla="*/ 425567 h 675906"/>
              <a:gd name="connsiteX76" fmla="*/ 730463 w 743373"/>
              <a:gd name="connsiteY76" fmla="*/ 435582 h 675906"/>
              <a:gd name="connsiteX77" fmla="*/ 725303 w 743373"/>
              <a:gd name="connsiteY77" fmla="*/ 435582 h 675906"/>
              <a:gd name="connsiteX78" fmla="*/ 704656 w 743373"/>
              <a:gd name="connsiteY78" fmla="*/ 440589 h 675906"/>
              <a:gd name="connsiteX79" fmla="*/ 694329 w 743373"/>
              <a:gd name="connsiteY79" fmla="*/ 455606 h 675906"/>
              <a:gd name="connsiteX80" fmla="*/ 663355 w 743373"/>
              <a:gd name="connsiteY80" fmla="*/ 455606 h 675906"/>
              <a:gd name="connsiteX81" fmla="*/ 658195 w 743373"/>
              <a:gd name="connsiteY81" fmla="*/ 485650 h 675906"/>
              <a:gd name="connsiteX82" fmla="*/ 650451 w 743373"/>
              <a:gd name="connsiteY82" fmla="*/ 505674 h 675906"/>
              <a:gd name="connsiteX83" fmla="*/ 642708 w 743373"/>
              <a:gd name="connsiteY83" fmla="*/ 528204 h 675906"/>
              <a:gd name="connsiteX84" fmla="*/ 647868 w 743373"/>
              <a:gd name="connsiteY84" fmla="*/ 540725 h 675906"/>
              <a:gd name="connsiteX85" fmla="*/ 655612 w 743373"/>
              <a:gd name="connsiteY85" fmla="*/ 558248 h 675906"/>
              <a:gd name="connsiteX86" fmla="*/ 671099 w 743373"/>
              <a:gd name="connsiteY86" fmla="*/ 575771 h 675906"/>
              <a:gd name="connsiteX87" fmla="*/ 655612 w 743373"/>
              <a:gd name="connsiteY87" fmla="*/ 580778 h 675906"/>
              <a:gd name="connsiteX88" fmla="*/ 645285 w 743373"/>
              <a:gd name="connsiteY88" fmla="*/ 583279 h 675906"/>
              <a:gd name="connsiteX89" fmla="*/ 634964 w 743373"/>
              <a:gd name="connsiteY89" fmla="*/ 568257 h 675906"/>
              <a:gd name="connsiteX90" fmla="*/ 619477 w 743373"/>
              <a:gd name="connsiteY90" fmla="*/ 563255 h 675906"/>
              <a:gd name="connsiteX91" fmla="*/ 601407 w 743373"/>
              <a:gd name="connsiteY91" fmla="*/ 570763 h 675906"/>
              <a:gd name="connsiteX92" fmla="*/ 583337 w 743373"/>
              <a:gd name="connsiteY92" fmla="*/ 575771 h 675906"/>
              <a:gd name="connsiteX93" fmla="*/ 578177 w 743373"/>
              <a:gd name="connsiteY93" fmla="*/ 575771 h 675906"/>
              <a:gd name="connsiteX94" fmla="*/ 573017 w 743373"/>
              <a:gd name="connsiteY94" fmla="*/ 585785 h 675906"/>
              <a:gd name="connsiteX95" fmla="*/ 557530 w 743373"/>
              <a:gd name="connsiteY95" fmla="*/ 593294 h 675906"/>
              <a:gd name="connsiteX96" fmla="*/ 549786 w 743373"/>
              <a:gd name="connsiteY96" fmla="*/ 585785 h 675906"/>
              <a:gd name="connsiteX97" fmla="*/ 539460 w 743373"/>
              <a:gd name="connsiteY97" fmla="*/ 578272 h 675906"/>
              <a:gd name="connsiteX98" fmla="*/ 534299 w 743373"/>
              <a:gd name="connsiteY98" fmla="*/ 570763 h 675906"/>
              <a:gd name="connsiteX99" fmla="*/ 516229 w 743373"/>
              <a:gd name="connsiteY99" fmla="*/ 580778 h 675906"/>
              <a:gd name="connsiteX100" fmla="*/ 503325 w 743373"/>
              <a:gd name="connsiteY100" fmla="*/ 590787 h 675906"/>
              <a:gd name="connsiteX101" fmla="*/ 503325 w 743373"/>
              <a:gd name="connsiteY101" fmla="*/ 603308 h 675906"/>
              <a:gd name="connsiteX102" fmla="*/ 485255 w 743373"/>
              <a:gd name="connsiteY102" fmla="*/ 588286 h 675906"/>
              <a:gd name="connsiteX103" fmla="*/ 472352 w 743373"/>
              <a:gd name="connsiteY103" fmla="*/ 598301 h 675906"/>
              <a:gd name="connsiteX104" fmla="*/ 462025 w 743373"/>
              <a:gd name="connsiteY104" fmla="*/ 590787 h 675906"/>
              <a:gd name="connsiteX105" fmla="*/ 456865 w 743373"/>
              <a:gd name="connsiteY105" fmla="*/ 588286 h 675906"/>
              <a:gd name="connsiteX106" fmla="*/ 441378 w 743373"/>
              <a:gd name="connsiteY106" fmla="*/ 605809 h 675906"/>
              <a:gd name="connsiteX107" fmla="*/ 431051 w 743373"/>
              <a:gd name="connsiteY107" fmla="*/ 600802 h 675906"/>
              <a:gd name="connsiteX108" fmla="*/ 425891 w 743373"/>
              <a:gd name="connsiteY108" fmla="*/ 618325 h 675906"/>
              <a:gd name="connsiteX109" fmla="*/ 412981 w 743373"/>
              <a:gd name="connsiteY109" fmla="*/ 608316 h 675906"/>
              <a:gd name="connsiteX110" fmla="*/ 397494 w 743373"/>
              <a:gd name="connsiteY110" fmla="*/ 605809 h 675906"/>
              <a:gd name="connsiteX111" fmla="*/ 387173 w 743373"/>
              <a:gd name="connsiteY111" fmla="*/ 615824 h 675906"/>
              <a:gd name="connsiteX112" fmla="*/ 374264 w 743373"/>
              <a:gd name="connsiteY112" fmla="*/ 605809 h 675906"/>
              <a:gd name="connsiteX113" fmla="*/ 363943 w 743373"/>
              <a:gd name="connsiteY113" fmla="*/ 598301 h 675906"/>
              <a:gd name="connsiteX114" fmla="*/ 332969 w 743373"/>
              <a:gd name="connsiteY114" fmla="*/ 600802 h 675906"/>
              <a:gd name="connsiteX115" fmla="*/ 312316 w 743373"/>
              <a:gd name="connsiteY115" fmla="*/ 598301 h 675906"/>
              <a:gd name="connsiteX116" fmla="*/ 289085 w 743373"/>
              <a:gd name="connsiteY116" fmla="*/ 603308 h 675906"/>
              <a:gd name="connsiteX117" fmla="*/ 255534 w 743373"/>
              <a:gd name="connsiteY117" fmla="*/ 603308 h 675906"/>
              <a:gd name="connsiteX118" fmla="*/ 224561 w 743373"/>
              <a:gd name="connsiteY118" fmla="*/ 605809 h 675906"/>
              <a:gd name="connsiteX119" fmla="*/ 201330 w 743373"/>
              <a:gd name="connsiteY119" fmla="*/ 605809 h 675906"/>
              <a:gd name="connsiteX120" fmla="*/ 183260 w 743373"/>
              <a:gd name="connsiteY120" fmla="*/ 618325 h 675906"/>
              <a:gd name="connsiteX121" fmla="*/ 165190 w 743373"/>
              <a:gd name="connsiteY121" fmla="*/ 620831 h 675906"/>
              <a:gd name="connsiteX122" fmla="*/ 144543 w 743373"/>
              <a:gd name="connsiteY122" fmla="*/ 623332 h 675906"/>
              <a:gd name="connsiteX123" fmla="*/ 141959 w 743373"/>
              <a:gd name="connsiteY123" fmla="*/ 623332 h 675906"/>
              <a:gd name="connsiteX124" fmla="*/ 139382 w 743373"/>
              <a:gd name="connsiteY124" fmla="*/ 625838 h 675906"/>
              <a:gd name="connsiteX125" fmla="*/ 131639 w 743373"/>
              <a:gd name="connsiteY125" fmla="*/ 630846 h 675906"/>
              <a:gd name="connsiteX126" fmla="*/ 131639 w 743373"/>
              <a:gd name="connsiteY126" fmla="*/ 633347 h 675906"/>
              <a:gd name="connsiteX127" fmla="*/ 126473 w 743373"/>
              <a:gd name="connsiteY127" fmla="*/ 638354 h 675906"/>
              <a:gd name="connsiteX128" fmla="*/ 123895 w 743373"/>
              <a:gd name="connsiteY128" fmla="*/ 650869 h 675906"/>
              <a:gd name="connsiteX129" fmla="*/ 113569 w 743373"/>
              <a:gd name="connsiteY129" fmla="*/ 665891 h 675906"/>
              <a:gd name="connsiteX130" fmla="*/ 105825 w 743373"/>
              <a:gd name="connsiteY130" fmla="*/ 668392 h 675906"/>
              <a:gd name="connsiteX131" fmla="*/ 105825 w 743373"/>
              <a:gd name="connsiteY131" fmla="*/ 670899 h 675906"/>
              <a:gd name="connsiteX132" fmla="*/ 85178 w 743373"/>
              <a:gd name="connsiteY132" fmla="*/ 668392 h 675906"/>
              <a:gd name="connsiteX133" fmla="*/ 69691 w 743373"/>
              <a:gd name="connsiteY133" fmla="*/ 675906 h 675906"/>
              <a:gd name="connsiteX134" fmla="*/ 64525 w 743373"/>
              <a:gd name="connsiteY134" fmla="*/ 663385 h 675906"/>
              <a:gd name="connsiteX135" fmla="*/ 67108 w 743373"/>
              <a:gd name="connsiteY135" fmla="*/ 645862 h 675906"/>
              <a:gd name="connsiteX136" fmla="*/ 64525 w 743373"/>
              <a:gd name="connsiteY136" fmla="*/ 623332 h 675906"/>
              <a:gd name="connsiteX137" fmla="*/ 64525 w 743373"/>
              <a:gd name="connsiteY137" fmla="*/ 613317 h 675906"/>
              <a:gd name="connsiteX138" fmla="*/ 49038 w 743373"/>
              <a:gd name="connsiteY138" fmla="*/ 603308 h 675906"/>
              <a:gd name="connsiteX139" fmla="*/ 25807 w 743373"/>
              <a:gd name="connsiteY139" fmla="*/ 600802 h 675906"/>
              <a:gd name="connsiteX140" fmla="*/ 20647 w 743373"/>
              <a:gd name="connsiteY140" fmla="*/ 593294 h 675906"/>
              <a:gd name="connsiteX141" fmla="*/ 23230 w 743373"/>
              <a:gd name="connsiteY141" fmla="*/ 585785 h 675906"/>
              <a:gd name="connsiteX142" fmla="*/ 30974 w 743373"/>
              <a:gd name="connsiteY142" fmla="*/ 563255 h 675906"/>
              <a:gd name="connsiteX143" fmla="*/ 43878 w 743373"/>
              <a:gd name="connsiteY143" fmla="*/ 545727 h 675906"/>
              <a:gd name="connsiteX144" fmla="*/ 54204 w 743373"/>
              <a:gd name="connsiteY144" fmla="*/ 540725 h 675906"/>
              <a:gd name="connsiteX145" fmla="*/ 67108 w 743373"/>
              <a:gd name="connsiteY145" fmla="*/ 523196 h 675906"/>
              <a:gd name="connsiteX146" fmla="*/ 64525 w 743373"/>
              <a:gd name="connsiteY146" fmla="*/ 510681 h 675906"/>
              <a:gd name="connsiteX147" fmla="*/ 64525 w 743373"/>
              <a:gd name="connsiteY147" fmla="*/ 498165 h 675906"/>
              <a:gd name="connsiteX148" fmla="*/ 56781 w 743373"/>
              <a:gd name="connsiteY148" fmla="*/ 485650 h 675906"/>
              <a:gd name="connsiteX149" fmla="*/ 54204 w 743373"/>
              <a:gd name="connsiteY149" fmla="*/ 465621 h 675906"/>
              <a:gd name="connsiteX150" fmla="*/ 49038 w 743373"/>
              <a:gd name="connsiteY150" fmla="*/ 460613 h 675906"/>
              <a:gd name="connsiteX151" fmla="*/ 49038 w 743373"/>
              <a:gd name="connsiteY151" fmla="*/ 458112 h 675906"/>
              <a:gd name="connsiteX152" fmla="*/ 33551 w 743373"/>
              <a:gd name="connsiteY152" fmla="*/ 438083 h 675906"/>
              <a:gd name="connsiteX153" fmla="*/ 20647 w 743373"/>
              <a:gd name="connsiteY153" fmla="*/ 410545 h 675906"/>
              <a:gd name="connsiteX154" fmla="*/ 2577 w 743373"/>
              <a:gd name="connsiteY154" fmla="*/ 375500 h 675906"/>
              <a:gd name="connsiteX155" fmla="*/ 0 w 743373"/>
              <a:gd name="connsiteY155" fmla="*/ 367992 h 675906"/>
              <a:gd name="connsiteX156" fmla="*/ 23230 w 743373"/>
              <a:gd name="connsiteY156" fmla="*/ 362984 h 675906"/>
              <a:gd name="connsiteX157" fmla="*/ 49038 w 743373"/>
              <a:gd name="connsiteY157" fmla="*/ 352970 h 675906"/>
              <a:gd name="connsiteX158" fmla="*/ 64525 w 743373"/>
              <a:gd name="connsiteY158" fmla="*/ 355476 h 675906"/>
              <a:gd name="connsiteX159" fmla="*/ 82595 w 743373"/>
              <a:gd name="connsiteY159" fmla="*/ 352970 h 675906"/>
              <a:gd name="connsiteX160" fmla="*/ 92922 w 743373"/>
              <a:gd name="connsiteY160" fmla="*/ 340454 h 675906"/>
              <a:gd name="connsiteX161" fmla="*/ 105825 w 743373"/>
              <a:gd name="connsiteY161" fmla="*/ 340454 h 675906"/>
              <a:gd name="connsiteX162" fmla="*/ 100665 w 743373"/>
              <a:gd name="connsiteY162" fmla="*/ 322931 h 675906"/>
              <a:gd name="connsiteX163" fmla="*/ 105825 w 743373"/>
              <a:gd name="connsiteY163" fmla="*/ 317924 h 675906"/>
              <a:gd name="connsiteX164" fmla="*/ 121312 w 743373"/>
              <a:gd name="connsiteY164" fmla="*/ 317924 h 675906"/>
              <a:gd name="connsiteX165" fmla="*/ 126473 w 743373"/>
              <a:gd name="connsiteY165" fmla="*/ 307909 h 675906"/>
              <a:gd name="connsiteX166" fmla="*/ 126473 w 743373"/>
              <a:gd name="connsiteY166" fmla="*/ 302902 h 675906"/>
              <a:gd name="connsiteX167" fmla="*/ 144543 w 743373"/>
              <a:gd name="connsiteY167" fmla="*/ 297894 h 675906"/>
              <a:gd name="connsiteX168" fmla="*/ 152286 w 743373"/>
              <a:gd name="connsiteY168" fmla="*/ 290386 h 675906"/>
              <a:gd name="connsiteX169" fmla="*/ 157446 w 743373"/>
              <a:gd name="connsiteY169" fmla="*/ 295394 h 675906"/>
              <a:gd name="connsiteX170" fmla="*/ 154869 w 743373"/>
              <a:gd name="connsiteY170" fmla="*/ 305408 h 675906"/>
              <a:gd name="connsiteX171" fmla="*/ 167773 w 743373"/>
              <a:gd name="connsiteY171" fmla="*/ 302902 h 675906"/>
              <a:gd name="connsiteX172" fmla="*/ 172933 w 743373"/>
              <a:gd name="connsiteY172" fmla="*/ 287885 h 675906"/>
              <a:gd name="connsiteX173" fmla="*/ 167773 w 743373"/>
              <a:gd name="connsiteY173" fmla="*/ 285379 h 675906"/>
              <a:gd name="connsiteX174" fmla="*/ 154869 w 743373"/>
              <a:gd name="connsiteY174" fmla="*/ 280372 h 675906"/>
              <a:gd name="connsiteX175" fmla="*/ 149703 w 743373"/>
              <a:gd name="connsiteY175" fmla="*/ 277871 h 675906"/>
              <a:gd name="connsiteX176" fmla="*/ 157446 w 743373"/>
              <a:gd name="connsiteY176" fmla="*/ 257841 h 675906"/>
              <a:gd name="connsiteX177" fmla="*/ 154869 w 743373"/>
              <a:gd name="connsiteY177" fmla="*/ 242825 h 675906"/>
              <a:gd name="connsiteX178" fmla="*/ 152286 w 743373"/>
              <a:gd name="connsiteY178" fmla="*/ 225302 h 675906"/>
              <a:gd name="connsiteX179" fmla="*/ 154869 w 743373"/>
              <a:gd name="connsiteY179" fmla="*/ 215287 h 675906"/>
              <a:gd name="connsiteX180" fmla="*/ 154869 w 743373"/>
              <a:gd name="connsiteY180" fmla="*/ 205273 h 675906"/>
              <a:gd name="connsiteX181" fmla="*/ 160030 w 743373"/>
              <a:gd name="connsiteY181" fmla="*/ 195258 h 675906"/>
              <a:gd name="connsiteX182" fmla="*/ 180677 w 743373"/>
              <a:gd name="connsiteY182" fmla="*/ 187750 h 675906"/>
              <a:gd name="connsiteX183" fmla="*/ 180677 w 743373"/>
              <a:gd name="connsiteY183" fmla="*/ 170227 h 675906"/>
              <a:gd name="connsiteX184" fmla="*/ 188420 w 743373"/>
              <a:gd name="connsiteY184" fmla="*/ 162713 h 675906"/>
              <a:gd name="connsiteX185" fmla="*/ 209074 w 743373"/>
              <a:gd name="connsiteY185" fmla="*/ 165220 h 675906"/>
              <a:gd name="connsiteX186" fmla="*/ 206490 w 743373"/>
              <a:gd name="connsiteY186" fmla="*/ 152704 h 675906"/>
              <a:gd name="connsiteX187" fmla="*/ 216817 w 743373"/>
              <a:gd name="connsiteY187" fmla="*/ 147697 h 675906"/>
              <a:gd name="connsiteX188" fmla="*/ 214234 w 743373"/>
              <a:gd name="connsiteY188" fmla="*/ 137682 h 675906"/>
              <a:gd name="connsiteX189" fmla="*/ 196164 w 743373"/>
              <a:gd name="connsiteY189" fmla="*/ 140183 h 675906"/>
              <a:gd name="connsiteX190" fmla="*/ 188420 w 743373"/>
              <a:gd name="connsiteY190" fmla="*/ 137682 h 675906"/>
              <a:gd name="connsiteX191" fmla="*/ 188420 w 743373"/>
              <a:gd name="connsiteY191" fmla="*/ 125167 h 675906"/>
              <a:gd name="connsiteX192" fmla="*/ 193587 w 743373"/>
              <a:gd name="connsiteY192" fmla="*/ 112651 h 675906"/>
              <a:gd name="connsiteX193" fmla="*/ 191003 w 743373"/>
              <a:gd name="connsiteY193" fmla="*/ 90121 h 675906"/>
              <a:gd name="connsiteX194" fmla="*/ 193587 w 743373"/>
              <a:gd name="connsiteY194" fmla="*/ 85114 h 675906"/>
              <a:gd name="connsiteX195" fmla="*/ 209074 w 743373"/>
              <a:gd name="connsiteY195" fmla="*/ 82607 h 675906"/>
              <a:gd name="connsiteX196" fmla="*/ 211651 w 743373"/>
              <a:gd name="connsiteY196" fmla="*/ 67591 h 675906"/>
              <a:gd name="connsiteX197" fmla="*/ 219394 w 743373"/>
              <a:gd name="connsiteY197" fmla="*/ 60077 h 675906"/>
              <a:gd name="connsiteX198" fmla="*/ 227138 w 743373"/>
              <a:gd name="connsiteY198" fmla="*/ 60077 h 675906"/>
              <a:gd name="connsiteX199" fmla="*/ 240048 w 743373"/>
              <a:gd name="connsiteY199" fmla="*/ 60077 h 675906"/>
              <a:gd name="connsiteX200" fmla="*/ 260695 w 743373"/>
              <a:gd name="connsiteY200" fmla="*/ 60077 h 675906"/>
              <a:gd name="connsiteX201" fmla="*/ 265855 w 743373"/>
              <a:gd name="connsiteY201" fmla="*/ 52569 h 675906"/>
              <a:gd name="connsiteX202" fmla="*/ 260695 w 743373"/>
              <a:gd name="connsiteY202" fmla="*/ 40053 h 675906"/>
              <a:gd name="connsiteX203" fmla="*/ 273598 w 743373"/>
              <a:gd name="connsiteY203" fmla="*/ 27532 h 675906"/>
              <a:gd name="connsiteX204" fmla="*/ 276182 w 743373"/>
              <a:gd name="connsiteY204" fmla="*/ 10009 h 675906"/>
              <a:gd name="connsiteX205" fmla="*/ 289085 w 743373"/>
              <a:gd name="connsiteY205" fmla="*/ 2501 h 675906"/>
              <a:gd name="connsiteX206" fmla="*/ 299412 w 743373"/>
              <a:gd name="connsiteY206" fmla="*/ 10009 h 675906"/>
              <a:gd name="connsiteX207" fmla="*/ 307156 w 743373"/>
              <a:gd name="connsiteY207" fmla="*/ 10009 h 675906"/>
              <a:gd name="connsiteX208" fmla="*/ 312316 w 743373"/>
              <a:gd name="connsiteY208" fmla="*/ 5002 h 675906"/>
              <a:gd name="connsiteX209" fmla="*/ 325226 w 743373"/>
              <a:gd name="connsiteY209" fmla="*/ 0 h 67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743373" h="675906">
                <a:moveTo>
                  <a:pt x="325226" y="0"/>
                </a:moveTo>
                <a:cubicBezTo>
                  <a:pt x="332969" y="2501"/>
                  <a:pt x="332969" y="2501"/>
                  <a:pt x="332969" y="2501"/>
                </a:cubicBezTo>
                <a:cubicBezTo>
                  <a:pt x="338129" y="12516"/>
                  <a:pt x="338129" y="12516"/>
                  <a:pt x="338129" y="12516"/>
                </a:cubicBezTo>
                <a:cubicBezTo>
                  <a:pt x="351033" y="12516"/>
                  <a:pt x="351033" y="12516"/>
                  <a:pt x="351033" y="12516"/>
                </a:cubicBezTo>
                <a:cubicBezTo>
                  <a:pt x="353616" y="7509"/>
                  <a:pt x="353616" y="7509"/>
                  <a:pt x="353616" y="7509"/>
                </a:cubicBezTo>
                <a:cubicBezTo>
                  <a:pt x="371687" y="2501"/>
                  <a:pt x="371687" y="2501"/>
                  <a:pt x="371687" y="2501"/>
                </a:cubicBezTo>
                <a:cubicBezTo>
                  <a:pt x="392334" y="2501"/>
                  <a:pt x="392334" y="2501"/>
                  <a:pt x="392334" y="2501"/>
                </a:cubicBezTo>
                <a:cubicBezTo>
                  <a:pt x="394917" y="17523"/>
                  <a:pt x="394917" y="17523"/>
                  <a:pt x="394917" y="17523"/>
                </a:cubicBezTo>
                <a:cubicBezTo>
                  <a:pt x="394917" y="25031"/>
                  <a:pt x="394917" y="25031"/>
                  <a:pt x="394917" y="25031"/>
                </a:cubicBezTo>
                <a:cubicBezTo>
                  <a:pt x="394917" y="25031"/>
                  <a:pt x="400077" y="32539"/>
                  <a:pt x="405237" y="30039"/>
                </a:cubicBezTo>
                <a:cubicBezTo>
                  <a:pt x="407821" y="30039"/>
                  <a:pt x="418147" y="27532"/>
                  <a:pt x="420724" y="22531"/>
                </a:cubicBezTo>
                <a:cubicBezTo>
                  <a:pt x="420724" y="17523"/>
                  <a:pt x="423308" y="12516"/>
                  <a:pt x="428468" y="10009"/>
                </a:cubicBezTo>
                <a:cubicBezTo>
                  <a:pt x="433634" y="10009"/>
                  <a:pt x="431051" y="7509"/>
                  <a:pt x="438795" y="5002"/>
                </a:cubicBezTo>
                <a:cubicBezTo>
                  <a:pt x="449121" y="2501"/>
                  <a:pt x="456865" y="0"/>
                  <a:pt x="456865" y="0"/>
                </a:cubicBezTo>
                <a:cubicBezTo>
                  <a:pt x="480095" y="5002"/>
                  <a:pt x="480095" y="5002"/>
                  <a:pt x="480095" y="5002"/>
                </a:cubicBezTo>
                <a:cubicBezTo>
                  <a:pt x="487839" y="12516"/>
                  <a:pt x="487839" y="12516"/>
                  <a:pt x="487839" y="12516"/>
                </a:cubicBezTo>
                <a:cubicBezTo>
                  <a:pt x="495582" y="17523"/>
                  <a:pt x="495582" y="17523"/>
                  <a:pt x="495582" y="17523"/>
                </a:cubicBezTo>
                <a:cubicBezTo>
                  <a:pt x="503325" y="15017"/>
                  <a:pt x="503325" y="15017"/>
                  <a:pt x="503325" y="15017"/>
                </a:cubicBezTo>
                <a:cubicBezTo>
                  <a:pt x="505903" y="20024"/>
                  <a:pt x="505903" y="20024"/>
                  <a:pt x="505903" y="20024"/>
                </a:cubicBezTo>
                <a:cubicBezTo>
                  <a:pt x="516229" y="15017"/>
                  <a:pt x="516229" y="15017"/>
                  <a:pt x="516229" y="15017"/>
                </a:cubicBezTo>
                <a:cubicBezTo>
                  <a:pt x="521389" y="25031"/>
                  <a:pt x="521389" y="25031"/>
                  <a:pt x="521389" y="25031"/>
                </a:cubicBezTo>
                <a:cubicBezTo>
                  <a:pt x="521389" y="45061"/>
                  <a:pt x="521389" y="45061"/>
                  <a:pt x="521389" y="45061"/>
                </a:cubicBezTo>
                <a:cubicBezTo>
                  <a:pt x="521389" y="52569"/>
                  <a:pt x="521389" y="52569"/>
                  <a:pt x="521389" y="52569"/>
                </a:cubicBezTo>
                <a:cubicBezTo>
                  <a:pt x="521389" y="60077"/>
                  <a:pt x="521389" y="60077"/>
                  <a:pt x="521389" y="60077"/>
                </a:cubicBezTo>
                <a:cubicBezTo>
                  <a:pt x="536876" y="70092"/>
                  <a:pt x="536876" y="70092"/>
                  <a:pt x="536876" y="70092"/>
                </a:cubicBezTo>
                <a:cubicBezTo>
                  <a:pt x="544620" y="77600"/>
                  <a:pt x="544620" y="77600"/>
                  <a:pt x="544620" y="77600"/>
                </a:cubicBezTo>
                <a:cubicBezTo>
                  <a:pt x="542043" y="90121"/>
                  <a:pt x="542043" y="90121"/>
                  <a:pt x="542043" y="90121"/>
                </a:cubicBezTo>
                <a:cubicBezTo>
                  <a:pt x="542043" y="97629"/>
                  <a:pt x="542043" y="97629"/>
                  <a:pt x="542043" y="97629"/>
                </a:cubicBezTo>
                <a:cubicBezTo>
                  <a:pt x="534299" y="117653"/>
                  <a:pt x="534299" y="117653"/>
                  <a:pt x="534299" y="117653"/>
                </a:cubicBezTo>
                <a:cubicBezTo>
                  <a:pt x="552363" y="122660"/>
                  <a:pt x="552363" y="122660"/>
                  <a:pt x="552363" y="122660"/>
                </a:cubicBezTo>
                <a:cubicBezTo>
                  <a:pt x="562690" y="132675"/>
                  <a:pt x="562690" y="132675"/>
                  <a:pt x="562690" y="132675"/>
                </a:cubicBezTo>
                <a:cubicBezTo>
                  <a:pt x="573017" y="132675"/>
                  <a:pt x="573017" y="132675"/>
                  <a:pt x="573017" y="132675"/>
                </a:cubicBezTo>
                <a:cubicBezTo>
                  <a:pt x="573017" y="145191"/>
                  <a:pt x="573017" y="145191"/>
                  <a:pt x="573017" y="145191"/>
                </a:cubicBezTo>
                <a:cubicBezTo>
                  <a:pt x="573017" y="145191"/>
                  <a:pt x="567850" y="152704"/>
                  <a:pt x="575594" y="152704"/>
                </a:cubicBezTo>
                <a:cubicBezTo>
                  <a:pt x="583337" y="155205"/>
                  <a:pt x="585920" y="155205"/>
                  <a:pt x="585920" y="155205"/>
                </a:cubicBezTo>
                <a:cubicBezTo>
                  <a:pt x="588504" y="162713"/>
                  <a:pt x="588504" y="162713"/>
                  <a:pt x="588504" y="162713"/>
                </a:cubicBezTo>
                <a:cubicBezTo>
                  <a:pt x="601407" y="180242"/>
                  <a:pt x="601407" y="180242"/>
                  <a:pt x="601407" y="180242"/>
                </a:cubicBezTo>
                <a:cubicBezTo>
                  <a:pt x="629798" y="185243"/>
                  <a:pt x="629798" y="185243"/>
                  <a:pt x="629798" y="185243"/>
                </a:cubicBezTo>
                <a:cubicBezTo>
                  <a:pt x="642708" y="190251"/>
                  <a:pt x="642708" y="190251"/>
                  <a:pt x="642708" y="190251"/>
                </a:cubicBezTo>
                <a:cubicBezTo>
                  <a:pt x="647868" y="200265"/>
                  <a:pt x="647868" y="200265"/>
                  <a:pt x="647868" y="200265"/>
                </a:cubicBezTo>
                <a:cubicBezTo>
                  <a:pt x="650451" y="222796"/>
                  <a:pt x="650451" y="222796"/>
                  <a:pt x="650451" y="222796"/>
                </a:cubicBezTo>
                <a:cubicBezTo>
                  <a:pt x="663355" y="222796"/>
                  <a:pt x="663355" y="222796"/>
                  <a:pt x="663355" y="222796"/>
                </a:cubicBezTo>
                <a:cubicBezTo>
                  <a:pt x="671099" y="215287"/>
                  <a:pt x="671099" y="215287"/>
                  <a:pt x="671099" y="215287"/>
                </a:cubicBezTo>
                <a:cubicBezTo>
                  <a:pt x="678842" y="212781"/>
                  <a:pt x="678842" y="212781"/>
                  <a:pt x="678842" y="212781"/>
                </a:cubicBezTo>
                <a:cubicBezTo>
                  <a:pt x="689169" y="215287"/>
                  <a:pt x="689169" y="215287"/>
                  <a:pt x="689169" y="215287"/>
                </a:cubicBezTo>
                <a:cubicBezTo>
                  <a:pt x="702072" y="217788"/>
                  <a:pt x="702072" y="217788"/>
                  <a:pt x="702072" y="217788"/>
                </a:cubicBezTo>
                <a:cubicBezTo>
                  <a:pt x="714976" y="217788"/>
                  <a:pt x="714976" y="217788"/>
                  <a:pt x="714976" y="217788"/>
                </a:cubicBezTo>
                <a:cubicBezTo>
                  <a:pt x="709816" y="230304"/>
                  <a:pt x="709816" y="230304"/>
                  <a:pt x="709816" y="230304"/>
                </a:cubicBezTo>
                <a:cubicBezTo>
                  <a:pt x="720143" y="237818"/>
                  <a:pt x="720143" y="237818"/>
                  <a:pt x="720143" y="237818"/>
                </a:cubicBezTo>
                <a:cubicBezTo>
                  <a:pt x="730463" y="240319"/>
                  <a:pt x="730463" y="240319"/>
                  <a:pt x="730463" y="240319"/>
                </a:cubicBezTo>
                <a:cubicBezTo>
                  <a:pt x="743373" y="245326"/>
                  <a:pt x="743373" y="245326"/>
                  <a:pt x="743373" y="245326"/>
                </a:cubicBezTo>
                <a:cubicBezTo>
                  <a:pt x="743373" y="260348"/>
                  <a:pt x="743373" y="260348"/>
                  <a:pt x="743373" y="260348"/>
                </a:cubicBezTo>
                <a:cubicBezTo>
                  <a:pt x="738207" y="267856"/>
                  <a:pt x="738207" y="267856"/>
                  <a:pt x="738207" y="267856"/>
                </a:cubicBezTo>
                <a:cubicBezTo>
                  <a:pt x="727886" y="270363"/>
                  <a:pt x="727886" y="270363"/>
                  <a:pt x="727886" y="270363"/>
                </a:cubicBezTo>
                <a:cubicBezTo>
                  <a:pt x="727886" y="270363"/>
                  <a:pt x="733046" y="282878"/>
                  <a:pt x="727886" y="285379"/>
                </a:cubicBezTo>
                <a:cubicBezTo>
                  <a:pt x="725303" y="287885"/>
                  <a:pt x="707233" y="302902"/>
                  <a:pt x="707233" y="302902"/>
                </a:cubicBezTo>
                <a:cubicBezTo>
                  <a:pt x="689169" y="307909"/>
                  <a:pt x="689169" y="307909"/>
                  <a:pt x="689169" y="307909"/>
                </a:cubicBezTo>
                <a:cubicBezTo>
                  <a:pt x="673682" y="302902"/>
                  <a:pt x="673682" y="302902"/>
                  <a:pt x="673682" y="302902"/>
                </a:cubicBezTo>
                <a:cubicBezTo>
                  <a:pt x="673682" y="302902"/>
                  <a:pt x="671099" y="300401"/>
                  <a:pt x="660772" y="302902"/>
                </a:cubicBezTo>
                <a:cubicBezTo>
                  <a:pt x="650451" y="307909"/>
                  <a:pt x="650451" y="310416"/>
                  <a:pt x="650451" y="310416"/>
                </a:cubicBezTo>
                <a:cubicBezTo>
                  <a:pt x="645285" y="327938"/>
                  <a:pt x="645285" y="327938"/>
                  <a:pt x="645285" y="327938"/>
                </a:cubicBezTo>
                <a:cubicBezTo>
                  <a:pt x="645285" y="335447"/>
                  <a:pt x="645285" y="335447"/>
                  <a:pt x="645285" y="335447"/>
                </a:cubicBezTo>
                <a:cubicBezTo>
                  <a:pt x="655612" y="342955"/>
                  <a:pt x="655612" y="342955"/>
                  <a:pt x="655612" y="342955"/>
                </a:cubicBezTo>
                <a:cubicBezTo>
                  <a:pt x="668515" y="345461"/>
                  <a:pt x="668515" y="345461"/>
                  <a:pt x="668515" y="345461"/>
                </a:cubicBezTo>
                <a:cubicBezTo>
                  <a:pt x="676259" y="355476"/>
                  <a:pt x="676259" y="355476"/>
                  <a:pt x="676259" y="355476"/>
                </a:cubicBezTo>
                <a:cubicBezTo>
                  <a:pt x="681425" y="362984"/>
                  <a:pt x="681425" y="362984"/>
                  <a:pt x="681425" y="362984"/>
                </a:cubicBezTo>
                <a:cubicBezTo>
                  <a:pt x="676259" y="372999"/>
                  <a:pt x="676259" y="372999"/>
                  <a:pt x="676259" y="372999"/>
                </a:cubicBezTo>
                <a:cubicBezTo>
                  <a:pt x="681425" y="378006"/>
                  <a:pt x="681425" y="378006"/>
                  <a:pt x="681425" y="378006"/>
                </a:cubicBezTo>
                <a:cubicBezTo>
                  <a:pt x="691746" y="383014"/>
                  <a:pt x="691746" y="383014"/>
                  <a:pt x="691746" y="383014"/>
                </a:cubicBezTo>
                <a:cubicBezTo>
                  <a:pt x="686585" y="388015"/>
                  <a:pt x="686585" y="388015"/>
                  <a:pt x="686585" y="388015"/>
                </a:cubicBezTo>
                <a:cubicBezTo>
                  <a:pt x="694329" y="403037"/>
                  <a:pt x="694329" y="403037"/>
                  <a:pt x="694329" y="403037"/>
                </a:cubicBezTo>
                <a:cubicBezTo>
                  <a:pt x="699489" y="410545"/>
                  <a:pt x="699489" y="410545"/>
                  <a:pt x="699489" y="410545"/>
                </a:cubicBezTo>
                <a:cubicBezTo>
                  <a:pt x="694329" y="415553"/>
                  <a:pt x="694329" y="415553"/>
                  <a:pt x="694329" y="415553"/>
                </a:cubicBezTo>
                <a:cubicBezTo>
                  <a:pt x="702072" y="418059"/>
                  <a:pt x="702072" y="418059"/>
                  <a:pt x="702072" y="418059"/>
                </a:cubicBezTo>
                <a:cubicBezTo>
                  <a:pt x="712399" y="418059"/>
                  <a:pt x="712399" y="418059"/>
                  <a:pt x="712399" y="418059"/>
                </a:cubicBezTo>
                <a:cubicBezTo>
                  <a:pt x="712399" y="425567"/>
                  <a:pt x="712399" y="425567"/>
                  <a:pt x="712399" y="425567"/>
                </a:cubicBezTo>
                <a:cubicBezTo>
                  <a:pt x="730463" y="435582"/>
                  <a:pt x="730463" y="435582"/>
                  <a:pt x="730463" y="435582"/>
                </a:cubicBezTo>
                <a:cubicBezTo>
                  <a:pt x="725303" y="435582"/>
                  <a:pt x="725303" y="435582"/>
                  <a:pt x="725303" y="435582"/>
                </a:cubicBezTo>
                <a:cubicBezTo>
                  <a:pt x="704656" y="440589"/>
                  <a:pt x="704656" y="440589"/>
                  <a:pt x="704656" y="440589"/>
                </a:cubicBezTo>
                <a:cubicBezTo>
                  <a:pt x="694329" y="455606"/>
                  <a:pt x="694329" y="455606"/>
                  <a:pt x="694329" y="455606"/>
                </a:cubicBezTo>
                <a:cubicBezTo>
                  <a:pt x="663355" y="455606"/>
                  <a:pt x="663355" y="455606"/>
                  <a:pt x="663355" y="455606"/>
                </a:cubicBezTo>
                <a:cubicBezTo>
                  <a:pt x="658195" y="485650"/>
                  <a:pt x="658195" y="485650"/>
                  <a:pt x="658195" y="485650"/>
                </a:cubicBezTo>
                <a:cubicBezTo>
                  <a:pt x="650451" y="505674"/>
                  <a:pt x="650451" y="505674"/>
                  <a:pt x="650451" y="505674"/>
                </a:cubicBezTo>
                <a:cubicBezTo>
                  <a:pt x="642708" y="528204"/>
                  <a:pt x="642708" y="528204"/>
                  <a:pt x="642708" y="528204"/>
                </a:cubicBezTo>
                <a:cubicBezTo>
                  <a:pt x="647868" y="540725"/>
                  <a:pt x="647868" y="540725"/>
                  <a:pt x="647868" y="540725"/>
                </a:cubicBezTo>
                <a:cubicBezTo>
                  <a:pt x="655612" y="558248"/>
                  <a:pt x="655612" y="558248"/>
                  <a:pt x="655612" y="558248"/>
                </a:cubicBezTo>
                <a:cubicBezTo>
                  <a:pt x="671099" y="575771"/>
                  <a:pt x="671099" y="575771"/>
                  <a:pt x="671099" y="575771"/>
                </a:cubicBezTo>
                <a:cubicBezTo>
                  <a:pt x="655612" y="580778"/>
                  <a:pt x="655612" y="580778"/>
                  <a:pt x="655612" y="580778"/>
                </a:cubicBezTo>
                <a:cubicBezTo>
                  <a:pt x="645285" y="583279"/>
                  <a:pt x="645285" y="583279"/>
                  <a:pt x="645285" y="583279"/>
                </a:cubicBezTo>
                <a:cubicBezTo>
                  <a:pt x="634964" y="568257"/>
                  <a:pt x="634964" y="568257"/>
                  <a:pt x="634964" y="568257"/>
                </a:cubicBezTo>
                <a:cubicBezTo>
                  <a:pt x="619477" y="563255"/>
                  <a:pt x="619477" y="563255"/>
                  <a:pt x="619477" y="563255"/>
                </a:cubicBezTo>
                <a:cubicBezTo>
                  <a:pt x="601407" y="570763"/>
                  <a:pt x="601407" y="570763"/>
                  <a:pt x="601407" y="570763"/>
                </a:cubicBezTo>
                <a:cubicBezTo>
                  <a:pt x="583337" y="575771"/>
                  <a:pt x="583337" y="575771"/>
                  <a:pt x="583337" y="575771"/>
                </a:cubicBezTo>
                <a:cubicBezTo>
                  <a:pt x="578177" y="575771"/>
                  <a:pt x="578177" y="575771"/>
                  <a:pt x="578177" y="575771"/>
                </a:cubicBezTo>
                <a:cubicBezTo>
                  <a:pt x="573017" y="585785"/>
                  <a:pt x="573017" y="585785"/>
                  <a:pt x="573017" y="585785"/>
                </a:cubicBezTo>
                <a:cubicBezTo>
                  <a:pt x="557530" y="593294"/>
                  <a:pt x="557530" y="593294"/>
                  <a:pt x="557530" y="593294"/>
                </a:cubicBezTo>
                <a:cubicBezTo>
                  <a:pt x="557530" y="593294"/>
                  <a:pt x="552363" y="588286"/>
                  <a:pt x="549786" y="585785"/>
                </a:cubicBezTo>
                <a:cubicBezTo>
                  <a:pt x="547203" y="583279"/>
                  <a:pt x="539460" y="578272"/>
                  <a:pt x="539460" y="578272"/>
                </a:cubicBezTo>
                <a:cubicBezTo>
                  <a:pt x="539460" y="578272"/>
                  <a:pt x="536876" y="573264"/>
                  <a:pt x="534299" y="570763"/>
                </a:cubicBezTo>
                <a:cubicBezTo>
                  <a:pt x="531716" y="570763"/>
                  <a:pt x="516229" y="580778"/>
                  <a:pt x="516229" y="580778"/>
                </a:cubicBezTo>
                <a:cubicBezTo>
                  <a:pt x="516229" y="580778"/>
                  <a:pt x="503325" y="588286"/>
                  <a:pt x="503325" y="590787"/>
                </a:cubicBezTo>
                <a:cubicBezTo>
                  <a:pt x="505903" y="590787"/>
                  <a:pt x="503325" y="603308"/>
                  <a:pt x="503325" y="603308"/>
                </a:cubicBezTo>
                <a:cubicBezTo>
                  <a:pt x="485255" y="588286"/>
                  <a:pt x="485255" y="588286"/>
                  <a:pt x="485255" y="588286"/>
                </a:cubicBezTo>
                <a:cubicBezTo>
                  <a:pt x="472352" y="598301"/>
                  <a:pt x="472352" y="598301"/>
                  <a:pt x="472352" y="598301"/>
                </a:cubicBezTo>
                <a:cubicBezTo>
                  <a:pt x="462025" y="590787"/>
                  <a:pt x="462025" y="590787"/>
                  <a:pt x="462025" y="590787"/>
                </a:cubicBezTo>
                <a:cubicBezTo>
                  <a:pt x="456865" y="588286"/>
                  <a:pt x="456865" y="588286"/>
                  <a:pt x="456865" y="588286"/>
                </a:cubicBezTo>
                <a:cubicBezTo>
                  <a:pt x="441378" y="605809"/>
                  <a:pt x="441378" y="605809"/>
                  <a:pt x="441378" y="605809"/>
                </a:cubicBezTo>
                <a:cubicBezTo>
                  <a:pt x="431051" y="600802"/>
                  <a:pt x="431051" y="600802"/>
                  <a:pt x="431051" y="600802"/>
                </a:cubicBezTo>
                <a:cubicBezTo>
                  <a:pt x="425891" y="618325"/>
                  <a:pt x="425891" y="618325"/>
                  <a:pt x="425891" y="618325"/>
                </a:cubicBezTo>
                <a:cubicBezTo>
                  <a:pt x="412981" y="608316"/>
                  <a:pt x="412981" y="608316"/>
                  <a:pt x="412981" y="608316"/>
                </a:cubicBezTo>
                <a:cubicBezTo>
                  <a:pt x="412981" y="608316"/>
                  <a:pt x="400077" y="605809"/>
                  <a:pt x="397494" y="605809"/>
                </a:cubicBezTo>
                <a:cubicBezTo>
                  <a:pt x="394917" y="605809"/>
                  <a:pt x="387173" y="615824"/>
                  <a:pt x="387173" y="615824"/>
                </a:cubicBezTo>
                <a:cubicBezTo>
                  <a:pt x="374264" y="605809"/>
                  <a:pt x="374264" y="605809"/>
                  <a:pt x="374264" y="605809"/>
                </a:cubicBezTo>
                <a:cubicBezTo>
                  <a:pt x="363943" y="598301"/>
                  <a:pt x="363943" y="598301"/>
                  <a:pt x="363943" y="598301"/>
                </a:cubicBezTo>
                <a:cubicBezTo>
                  <a:pt x="363943" y="598301"/>
                  <a:pt x="335546" y="600802"/>
                  <a:pt x="332969" y="600802"/>
                </a:cubicBezTo>
                <a:cubicBezTo>
                  <a:pt x="330386" y="600802"/>
                  <a:pt x="312316" y="598301"/>
                  <a:pt x="312316" y="598301"/>
                </a:cubicBezTo>
                <a:cubicBezTo>
                  <a:pt x="289085" y="603308"/>
                  <a:pt x="289085" y="603308"/>
                  <a:pt x="289085" y="603308"/>
                </a:cubicBezTo>
                <a:cubicBezTo>
                  <a:pt x="255534" y="603308"/>
                  <a:pt x="255534" y="603308"/>
                  <a:pt x="255534" y="603308"/>
                </a:cubicBezTo>
                <a:cubicBezTo>
                  <a:pt x="224561" y="605809"/>
                  <a:pt x="224561" y="605809"/>
                  <a:pt x="224561" y="605809"/>
                </a:cubicBezTo>
                <a:cubicBezTo>
                  <a:pt x="201330" y="605809"/>
                  <a:pt x="201330" y="605809"/>
                  <a:pt x="201330" y="605809"/>
                </a:cubicBezTo>
                <a:cubicBezTo>
                  <a:pt x="183260" y="618325"/>
                  <a:pt x="183260" y="618325"/>
                  <a:pt x="183260" y="618325"/>
                </a:cubicBezTo>
                <a:cubicBezTo>
                  <a:pt x="165190" y="620831"/>
                  <a:pt x="165190" y="620831"/>
                  <a:pt x="165190" y="620831"/>
                </a:cubicBezTo>
                <a:cubicBezTo>
                  <a:pt x="144543" y="623332"/>
                  <a:pt x="144543" y="623332"/>
                  <a:pt x="144543" y="623332"/>
                </a:cubicBezTo>
                <a:cubicBezTo>
                  <a:pt x="141959" y="623332"/>
                  <a:pt x="141959" y="623332"/>
                  <a:pt x="141959" y="623332"/>
                </a:cubicBezTo>
                <a:cubicBezTo>
                  <a:pt x="139382" y="625838"/>
                  <a:pt x="139382" y="625838"/>
                  <a:pt x="139382" y="625838"/>
                </a:cubicBezTo>
                <a:cubicBezTo>
                  <a:pt x="131639" y="630846"/>
                  <a:pt x="131639" y="630846"/>
                  <a:pt x="131639" y="630846"/>
                </a:cubicBezTo>
                <a:cubicBezTo>
                  <a:pt x="131639" y="633347"/>
                  <a:pt x="131639" y="633347"/>
                  <a:pt x="131639" y="633347"/>
                </a:cubicBezTo>
                <a:cubicBezTo>
                  <a:pt x="126473" y="638354"/>
                  <a:pt x="126473" y="638354"/>
                  <a:pt x="126473" y="638354"/>
                </a:cubicBezTo>
                <a:cubicBezTo>
                  <a:pt x="123895" y="650869"/>
                  <a:pt x="123895" y="650869"/>
                  <a:pt x="123895" y="650869"/>
                </a:cubicBezTo>
                <a:cubicBezTo>
                  <a:pt x="121312" y="655877"/>
                  <a:pt x="116152" y="660884"/>
                  <a:pt x="113569" y="665891"/>
                </a:cubicBezTo>
                <a:cubicBezTo>
                  <a:pt x="113569" y="665891"/>
                  <a:pt x="105825" y="663385"/>
                  <a:pt x="105825" y="668392"/>
                </a:cubicBezTo>
                <a:cubicBezTo>
                  <a:pt x="105825" y="670899"/>
                  <a:pt x="105825" y="670899"/>
                  <a:pt x="105825" y="670899"/>
                </a:cubicBezTo>
                <a:cubicBezTo>
                  <a:pt x="98082" y="673400"/>
                  <a:pt x="85178" y="668392"/>
                  <a:pt x="85178" y="668392"/>
                </a:cubicBezTo>
                <a:cubicBezTo>
                  <a:pt x="69691" y="675906"/>
                  <a:pt x="69691" y="675906"/>
                  <a:pt x="69691" y="675906"/>
                </a:cubicBezTo>
                <a:cubicBezTo>
                  <a:pt x="69691" y="673400"/>
                  <a:pt x="64525" y="663385"/>
                  <a:pt x="64525" y="663385"/>
                </a:cubicBezTo>
                <a:cubicBezTo>
                  <a:pt x="64525" y="663385"/>
                  <a:pt x="67108" y="645862"/>
                  <a:pt x="67108" y="645862"/>
                </a:cubicBezTo>
                <a:cubicBezTo>
                  <a:pt x="67108" y="643361"/>
                  <a:pt x="64525" y="623332"/>
                  <a:pt x="64525" y="623332"/>
                </a:cubicBezTo>
                <a:cubicBezTo>
                  <a:pt x="64525" y="613317"/>
                  <a:pt x="64525" y="613317"/>
                  <a:pt x="64525" y="613317"/>
                </a:cubicBezTo>
                <a:cubicBezTo>
                  <a:pt x="49038" y="603308"/>
                  <a:pt x="49038" y="603308"/>
                  <a:pt x="49038" y="603308"/>
                </a:cubicBezTo>
                <a:cubicBezTo>
                  <a:pt x="49038" y="603308"/>
                  <a:pt x="30974" y="600802"/>
                  <a:pt x="25807" y="600802"/>
                </a:cubicBezTo>
                <a:cubicBezTo>
                  <a:pt x="23230" y="600802"/>
                  <a:pt x="20647" y="593294"/>
                  <a:pt x="20647" y="593294"/>
                </a:cubicBezTo>
                <a:cubicBezTo>
                  <a:pt x="23230" y="585785"/>
                  <a:pt x="23230" y="585785"/>
                  <a:pt x="23230" y="585785"/>
                </a:cubicBezTo>
                <a:cubicBezTo>
                  <a:pt x="30974" y="563255"/>
                  <a:pt x="30974" y="563255"/>
                  <a:pt x="30974" y="563255"/>
                </a:cubicBezTo>
                <a:cubicBezTo>
                  <a:pt x="43878" y="545727"/>
                  <a:pt x="43878" y="545727"/>
                  <a:pt x="43878" y="545727"/>
                </a:cubicBezTo>
                <a:cubicBezTo>
                  <a:pt x="54204" y="540725"/>
                  <a:pt x="54204" y="540725"/>
                  <a:pt x="54204" y="540725"/>
                </a:cubicBezTo>
                <a:cubicBezTo>
                  <a:pt x="54204" y="540725"/>
                  <a:pt x="64525" y="525703"/>
                  <a:pt x="67108" y="523196"/>
                </a:cubicBezTo>
                <a:cubicBezTo>
                  <a:pt x="69691" y="523196"/>
                  <a:pt x="67108" y="510681"/>
                  <a:pt x="64525" y="510681"/>
                </a:cubicBezTo>
                <a:cubicBezTo>
                  <a:pt x="64525" y="508180"/>
                  <a:pt x="64525" y="500666"/>
                  <a:pt x="64525" y="498165"/>
                </a:cubicBezTo>
                <a:cubicBezTo>
                  <a:pt x="64525" y="493158"/>
                  <a:pt x="56781" y="485650"/>
                  <a:pt x="56781" y="485650"/>
                </a:cubicBezTo>
                <a:cubicBezTo>
                  <a:pt x="54204" y="465621"/>
                  <a:pt x="54204" y="465621"/>
                  <a:pt x="54204" y="465621"/>
                </a:cubicBezTo>
                <a:cubicBezTo>
                  <a:pt x="49038" y="460613"/>
                  <a:pt x="49038" y="460613"/>
                  <a:pt x="49038" y="460613"/>
                </a:cubicBezTo>
                <a:cubicBezTo>
                  <a:pt x="49038" y="458112"/>
                  <a:pt x="49038" y="458112"/>
                  <a:pt x="49038" y="458112"/>
                </a:cubicBezTo>
                <a:cubicBezTo>
                  <a:pt x="33551" y="438083"/>
                  <a:pt x="33551" y="438083"/>
                  <a:pt x="33551" y="438083"/>
                </a:cubicBezTo>
                <a:cubicBezTo>
                  <a:pt x="20647" y="410545"/>
                  <a:pt x="20647" y="410545"/>
                  <a:pt x="20647" y="410545"/>
                </a:cubicBezTo>
                <a:cubicBezTo>
                  <a:pt x="20647" y="410545"/>
                  <a:pt x="5160" y="385514"/>
                  <a:pt x="2577" y="375500"/>
                </a:cubicBezTo>
                <a:cubicBezTo>
                  <a:pt x="0" y="367992"/>
                  <a:pt x="0" y="367992"/>
                  <a:pt x="0" y="367992"/>
                </a:cubicBezTo>
                <a:cubicBezTo>
                  <a:pt x="23230" y="362984"/>
                  <a:pt x="23230" y="362984"/>
                  <a:pt x="23230" y="362984"/>
                </a:cubicBezTo>
                <a:cubicBezTo>
                  <a:pt x="49038" y="352970"/>
                  <a:pt x="49038" y="352970"/>
                  <a:pt x="49038" y="352970"/>
                </a:cubicBezTo>
                <a:cubicBezTo>
                  <a:pt x="64525" y="355476"/>
                  <a:pt x="64525" y="355476"/>
                  <a:pt x="64525" y="355476"/>
                </a:cubicBezTo>
                <a:cubicBezTo>
                  <a:pt x="82595" y="352970"/>
                  <a:pt x="82595" y="352970"/>
                  <a:pt x="82595" y="352970"/>
                </a:cubicBezTo>
                <a:cubicBezTo>
                  <a:pt x="92922" y="340454"/>
                  <a:pt x="92922" y="340454"/>
                  <a:pt x="92922" y="340454"/>
                </a:cubicBezTo>
                <a:cubicBezTo>
                  <a:pt x="105825" y="340454"/>
                  <a:pt x="105825" y="340454"/>
                  <a:pt x="105825" y="340454"/>
                </a:cubicBezTo>
                <a:cubicBezTo>
                  <a:pt x="100665" y="322931"/>
                  <a:pt x="100665" y="322931"/>
                  <a:pt x="100665" y="322931"/>
                </a:cubicBezTo>
                <a:cubicBezTo>
                  <a:pt x="100665" y="322931"/>
                  <a:pt x="103242" y="315423"/>
                  <a:pt x="105825" y="317924"/>
                </a:cubicBezTo>
                <a:cubicBezTo>
                  <a:pt x="110986" y="317924"/>
                  <a:pt x="121312" y="317924"/>
                  <a:pt x="121312" y="317924"/>
                </a:cubicBezTo>
                <a:cubicBezTo>
                  <a:pt x="126473" y="307909"/>
                  <a:pt x="126473" y="307909"/>
                  <a:pt x="126473" y="307909"/>
                </a:cubicBezTo>
                <a:cubicBezTo>
                  <a:pt x="126473" y="302902"/>
                  <a:pt x="126473" y="302902"/>
                  <a:pt x="126473" y="302902"/>
                </a:cubicBezTo>
                <a:cubicBezTo>
                  <a:pt x="144543" y="297894"/>
                  <a:pt x="144543" y="297894"/>
                  <a:pt x="144543" y="297894"/>
                </a:cubicBezTo>
                <a:cubicBezTo>
                  <a:pt x="152286" y="290386"/>
                  <a:pt x="152286" y="290386"/>
                  <a:pt x="152286" y="290386"/>
                </a:cubicBezTo>
                <a:cubicBezTo>
                  <a:pt x="157446" y="295394"/>
                  <a:pt x="157446" y="295394"/>
                  <a:pt x="157446" y="295394"/>
                </a:cubicBezTo>
                <a:cubicBezTo>
                  <a:pt x="154869" y="305408"/>
                  <a:pt x="154869" y="305408"/>
                  <a:pt x="154869" y="305408"/>
                </a:cubicBezTo>
                <a:cubicBezTo>
                  <a:pt x="167773" y="302902"/>
                  <a:pt x="167773" y="302902"/>
                  <a:pt x="167773" y="302902"/>
                </a:cubicBezTo>
                <a:cubicBezTo>
                  <a:pt x="172933" y="287885"/>
                  <a:pt x="172933" y="287885"/>
                  <a:pt x="172933" y="287885"/>
                </a:cubicBezTo>
                <a:cubicBezTo>
                  <a:pt x="167773" y="285379"/>
                  <a:pt x="167773" y="285379"/>
                  <a:pt x="167773" y="285379"/>
                </a:cubicBezTo>
                <a:cubicBezTo>
                  <a:pt x="154869" y="280372"/>
                  <a:pt x="154869" y="280372"/>
                  <a:pt x="154869" y="280372"/>
                </a:cubicBezTo>
                <a:cubicBezTo>
                  <a:pt x="154869" y="280372"/>
                  <a:pt x="149703" y="282878"/>
                  <a:pt x="149703" y="277871"/>
                </a:cubicBezTo>
                <a:cubicBezTo>
                  <a:pt x="152286" y="270363"/>
                  <a:pt x="157446" y="257841"/>
                  <a:pt x="157446" y="257841"/>
                </a:cubicBezTo>
                <a:cubicBezTo>
                  <a:pt x="154869" y="242825"/>
                  <a:pt x="154869" y="242825"/>
                  <a:pt x="154869" y="242825"/>
                </a:cubicBezTo>
                <a:cubicBezTo>
                  <a:pt x="152286" y="225302"/>
                  <a:pt x="152286" y="225302"/>
                  <a:pt x="152286" y="225302"/>
                </a:cubicBezTo>
                <a:cubicBezTo>
                  <a:pt x="154869" y="215287"/>
                  <a:pt x="154869" y="215287"/>
                  <a:pt x="154869" y="215287"/>
                </a:cubicBezTo>
                <a:cubicBezTo>
                  <a:pt x="154869" y="205273"/>
                  <a:pt x="154869" y="205273"/>
                  <a:pt x="154869" y="205273"/>
                </a:cubicBezTo>
                <a:cubicBezTo>
                  <a:pt x="160030" y="195258"/>
                  <a:pt x="160030" y="195258"/>
                  <a:pt x="160030" y="195258"/>
                </a:cubicBezTo>
                <a:cubicBezTo>
                  <a:pt x="180677" y="187750"/>
                  <a:pt x="180677" y="187750"/>
                  <a:pt x="180677" y="187750"/>
                </a:cubicBezTo>
                <a:cubicBezTo>
                  <a:pt x="180677" y="170227"/>
                  <a:pt x="180677" y="170227"/>
                  <a:pt x="180677" y="170227"/>
                </a:cubicBezTo>
                <a:cubicBezTo>
                  <a:pt x="188420" y="162713"/>
                  <a:pt x="188420" y="162713"/>
                  <a:pt x="188420" y="162713"/>
                </a:cubicBezTo>
                <a:lnTo>
                  <a:pt x="209074" y="165220"/>
                </a:lnTo>
                <a:cubicBezTo>
                  <a:pt x="206490" y="152704"/>
                  <a:pt x="206490" y="152704"/>
                  <a:pt x="206490" y="152704"/>
                </a:cubicBezTo>
                <a:cubicBezTo>
                  <a:pt x="216817" y="147697"/>
                  <a:pt x="216817" y="147697"/>
                  <a:pt x="216817" y="147697"/>
                </a:cubicBezTo>
                <a:cubicBezTo>
                  <a:pt x="214234" y="137682"/>
                  <a:pt x="214234" y="137682"/>
                  <a:pt x="214234" y="137682"/>
                </a:cubicBezTo>
                <a:cubicBezTo>
                  <a:pt x="196164" y="140183"/>
                  <a:pt x="196164" y="140183"/>
                  <a:pt x="196164" y="140183"/>
                </a:cubicBezTo>
                <a:cubicBezTo>
                  <a:pt x="188420" y="137682"/>
                  <a:pt x="188420" y="137682"/>
                  <a:pt x="188420" y="137682"/>
                </a:cubicBezTo>
                <a:cubicBezTo>
                  <a:pt x="188420" y="125167"/>
                  <a:pt x="188420" y="125167"/>
                  <a:pt x="188420" y="125167"/>
                </a:cubicBezTo>
                <a:cubicBezTo>
                  <a:pt x="193587" y="112651"/>
                  <a:pt x="193587" y="112651"/>
                  <a:pt x="193587" y="112651"/>
                </a:cubicBezTo>
                <a:cubicBezTo>
                  <a:pt x="191003" y="90121"/>
                  <a:pt x="191003" y="90121"/>
                  <a:pt x="191003" y="90121"/>
                </a:cubicBezTo>
                <a:cubicBezTo>
                  <a:pt x="191003" y="90121"/>
                  <a:pt x="185843" y="90121"/>
                  <a:pt x="193587" y="85114"/>
                </a:cubicBezTo>
                <a:cubicBezTo>
                  <a:pt x="203907" y="82607"/>
                  <a:pt x="209074" y="82607"/>
                  <a:pt x="209074" y="82607"/>
                </a:cubicBezTo>
                <a:cubicBezTo>
                  <a:pt x="211651" y="67591"/>
                  <a:pt x="211651" y="67591"/>
                  <a:pt x="211651" y="67591"/>
                </a:cubicBezTo>
                <a:cubicBezTo>
                  <a:pt x="219394" y="60077"/>
                  <a:pt x="219394" y="60077"/>
                  <a:pt x="219394" y="60077"/>
                </a:cubicBezTo>
                <a:cubicBezTo>
                  <a:pt x="219394" y="60077"/>
                  <a:pt x="216817" y="60077"/>
                  <a:pt x="227138" y="60077"/>
                </a:cubicBezTo>
                <a:cubicBezTo>
                  <a:pt x="237464" y="60077"/>
                  <a:pt x="240048" y="60077"/>
                  <a:pt x="240048" y="60077"/>
                </a:cubicBezTo>
                <a:cubicBezTo>
                  <a:pt x="260695" y="60077"/>
                  <a:pt x="260695" y="60077"/>
                  <a:pt x="260695" y="60077"/>
                </a:cubicBezTo>
                <a:cubicBezTo>
                  <a:pt x="265855" y="52569"/>
                  <a:pt x="265855" y="52569"/>
                  <a:pt x="265855" y="52569"/>
                </a:cubicBezTo>
                <a:cubicBezTo>
                  <a:pt x="260695" y="40053"/>
                  <a:pt x="260695" y="40053"/>
                  <a:pt x="260695" y="40053"/>
                </a:cubicBezTo>
                <a:cubicBezTo>
                  <a:pt x="273598" y="27532"/>
                  <a:pt x="273598" y="27532"/>
                  <a:pt x="273598" y="27532"/>
                </a:cubicBezTo>
                <a:cubicBezTo>
                  <a:pt x="276182" y="10009"/>
                  <a:pt x="276182" y="10009"/>
                  <a:pt x="276182" y="10009"/>
                </a:cubicBezTo>
                <a:cubicBezTo>
                  <a:pt x="289085" y="2501"/>
                  <a:pt x="289085" y="2501"/>
                  <a:pt x="289085" y="2501"/>
                </a:cubicBezTo>
                <a:cubicBezTo>
                  <a:pt x="289085" y="2501"/>
                  <a:pt x="296829" y="10009"/>
                  <a:pt x="299412" y="10009"/>
                </a:cubicBezTo>
                <a:cubicBezTo>
                  <a:pt x="301995" y="10009"/>
                  <a:pt x="304572" y="12516"/>
                  <a:pt x="307156" y="10009"/>
                </a:cubicBezTo>
                <a:cubicBezTo>
                  <a:pt x="309739" y="10009"/>
                  <a:pt x="312316" y="5002"/>
                  <a:pt x="312316" y="5002"/>
                </a:cubicBezTo>
                <a:cubicBezTo>
                  <a:pt x="325226" y="0"/>
                  <a:pt x="325226" y="0"/>
                  <a:pt x="3252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62" name="Text Placeholder 3761">
            <a:extLst>
              <a:ext uri="{FF2B5EF4-FFF2-40B4-BE49-F238E27FC236}">
                <a16:creationId xmlns:a16="http://schemas.microsoft.com/office/drawing/2014/main" id="{99D8A4E7-1924-F067-9C4A-5A9AAB1A85A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14925" y="2619184"/>
            <a:ext cx="249485" cy="131227"/>
          </a:xfrm>
          <a:custGeom>
            <a:avLst/>
            <a:gdLst>
              <a:gd name="connsiteX0" fmla="*/ 249485 w 249485"/>
              <a:gd name="connsiteY0" fmla="*/ 95849 h 131227"/>
              <a:gd name="connsiteX1" fmla="*/ 239141 w 249485"/>
              <a:gd name="connsiteY1" fmla="*/ 98352 h 131227"/>
              <a:gd name="connsiteX2" fmla="*/ 239141 w 249485"/>
              <a:gd name="connsiteY2" fmla="*/ 98075 h 131227"/>
              <a:gd name="connsiteX3" fmla="*/ 96903 w 249485"/>
              <a:gd name="connsiteY3" fmla="*/ 723 h 131227"/>
              <a:gd name="connsiteX4" fmla="*/ 107249 w 249485"/>
              <a:gd name="connsiteY4" fmla="*/ 723 h 131227"/>
              <a:gd name="connsiteX5" fmla="*/ 117592 w 249485"/>
              <a:gd name="connsiteY5" fmla="*/ 8232 h 131227"/>
              <a:gd name="connsiteX6" fmla="*/ 125352 w 249485"/>
              <a:gd name="connsiteY6" fmla="*/ 10737 h 131227"/>
              <a:gd name="connsiteX7" fmla="*/ 140868 w 249485"/>
              <a:gd name="connsiteY7" fmla="*/ 18246 h 131227"/>
              <a:gd name="connsiteX8" fmla="*/ 171902 w 249485"/>
              <a:gd name="connsiteY8" fmla="*/ 20750 h 131227"/>
              <a:gd name="connsiteX9" fmla="*/ 177075 w 249485"/>
              <a:gd name="connsiteY9" fmla="*/ 15743 h 131227"/>
              <a:gd name="connsiteX10" fmla="*/ 187418 w 249485"/>
              <a:gd name="connsiteY10" fmla="*/ 13240 h 131227"/>
              <a:gd name="connsiteX11" fmla="*/ 205521 w 249485"/>
              <a:gd name="connsiteY11" fmla="*/ 8232 h 131227"/>
              <a:gd name="connsiteX12" fmla="*/ 213279 w 249485"/>
              <a:gd name="connsiteY12" fmla="*/ 18246 h 131227"/>
              <a:gd name="connsiteX13" fmla="*/ 218452 w 249485"/>
              <a:gd name="connsiteY13" fmla="*/ 18246 h 131227"/>
              <a:gd name="connsiteX14" fmla="*/ 228797 w 249485"/>
              <a:gd name="connsiteY14" fmla="*/ 28259 h 131227"/>
              <a:gd name="connsiteX15" fmla="*/ 236555 w 249485"/>
              <a:gd name="connsiteY15" fmla="*/ 35770 h 131227"/>
              <a:gd name="connsiteX16" fmla="*/ 231382 w 249485"/>
              <a:gd name="connsiteY16" fmla="*/ 53292 h 131227"/>
              <a:gd name="connsiteX17" fmla="*/ 231382 w 249485"/>
              <a:gd name="connsiteY17" fmla="*/ 60803 h 131227"/>
              <a:gd name="connsiteX18" fmla="*/ 231382 w 249485"/>
              <a:gd name="connsiteY18" fmla="*/ 85836 h 131227"/>
              <a:gd name="connsiteX19" fmla="*/ 239141 w 249485"/>
              <a:gd name="connsiteY19" fmla="*/ 95849 h 131227"/>
              <a:gd name="connsiteX20" fmla="*/ 239141 w 249485"/>
              <a:gd name="connsiteY20" fmla="*/ 98075 h 131227"/>
              <a:gd name="connsiteX21" fmla="*/ 229120 w 249485"/>
              <a:gd name="connsiteY21" fmla="*/ 100231 h 131227"/>
              <a:gd name="connsiteX22" fmla="*/ 226211 w 249485"/>
              <a:gd name="connsiteY22" fmla="*/ 100857 h 131227"/>
              <a:gd name="connsiteX23" fmla="*/ 205521 w 249485"/>
              <a:gd name="connsiteY23" fmla="*/ 113373 h 131227"/>
              <a:gd name="connsiteX24" fmla="*/ 151212 w 249485"/>
              <a:gd name="connsiteY24" fmla="*/ 118379 h 131227"/>
              <a:gd name="connsiteX25" fmla="*/ 112419 w 249485"/>
              <a:gd name="connsiteY25" fmla="*/ 120882 h 131227"/>
              <a:gd name="connsiteX26" fmla="*/ 89146 w 249485"/>
              <a:gd name="connsiteY26" fmla="*/ 125890 h 131227"/>
              <a:gd name="connsiteX27" fmla="*/ 55526 w 249485"/>
              <a:gd name="connsiteY27" fmla="*/ 128393 h 131227"/>
              <a:gd name="connsiteX28" fmla="*/ 37423 w 249485"/>
              <a:gd name="connsiteY28" fmla="*/ 128393 h 131227"/>
              <a:gd name="connsiteX29" fmla="*/ 3803 w 249485"/>
              <a:gd name="connsiteY29" fmla="*/ 130896 h 131227"/>
              <a:gd name="connsiteX30" fmla="*/ 6389 w 249485"/>
              <a:gd name="connsiteY30" fmla="*/ 120882 h 131227"/>
              <a:gd name="connsiteX31" fmla="*/ 27079 w 249485"/>
              <a:gd name="connsiteY31" fmla="*/ 98352 h 131227"/>
              <a:gd name="connsiteX32" fmla="*/ 14147 w 249485"/>
              <a:gd name="connsiteY32" fmla="*/ 93346 h 131227"/>
              <a:gd name="connsiteX33" fmla="*/ 3803 w 249485"/>
              <a:gd name="connsiteY33" fmla="*/ 85836 h 131227"/>
              <a:gd name="connsiteX34" fmla="*/ 16733 w 249485"/>
              <a:gd name="connsiteY34" fmla="*/ 53292 h 131227"/>
              <a:gd name="connsiteX35" fmla="*/ 58112 w 249485"/>
              <a:gd name="connsiteY35" fmla="*/ 60803 h 131227"/>
              <a:gd name="connsiteX36" fmla="*/ 91732 w 249485"/>
              <a:gd name="connsiteY36" fmla="*/ 18246 h 131227"/>
              <a:gd name="connsiteX37" fmla="*/ 96903 w 249485"/>
              <a:gd name="connsiteY37" fmla="*/ 723 h 1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9485" h="131227">
                <a:moveTo>
                  <a:pt x="249485" y="95849"/>
                </a:moveTo>
                <a:cubicBezTo>
                  <a:pt x="249485" y="95849"/>
                  <a:pt x="249485" y="95849"/>
                  <a:pt x="239141" y="98352"/>
                </a:cubicBezTo>
                <a:lnTo>
                  <a:pt x="239141" y="98075"/>
                </a:lnTo>
                <a:close/>
                <a:moveTo>
                  <a:pt x="96903" y="723"/>
                </a:moveTo>
                <a:cubicBezTo>
                  <a:pt x="99489" y="-1780"/>
                  <a:pt x="104662" y="3227"/>
                  <a:pt x="107249" y="723"/>
                </a:cubicBezTo>
                <a:cubicBezTo>
                  <a:pt x="117592" y="8232"/>
                  <a:pt x="117592" y="8232"/>
                  <a:pt x="117592" y="8232"/>
                </a:cubicBezTo>
                <a:cubicBezTo>
                  <a:pt x="125352" y="10737"/>
                  <a:pt x="125352" y="10737"/>
                  <a:pt x="125352" y="10737"/>
                </a:cubicBezTo>
                <a:cubicBezTo>
                  <a:pt x="140868" y="18246"/>
                  <a:pt x="140868" y="18246"/>
                  <a:pt x="140868" y="18246"/>
                </a:cubicBezTo>
                <a:cubicBezTo>
                  <a:pt x="171902" y="20750"/>
                  <a:pt x="171902" y="20750"/>
                  <a:pt x="171902" y="20750"/>
                </a:cubicBezTo>
                <a:cubicBezTo>
                  <a:pt x="177075" y="15743"/>
                  <a:pt x="177075" y="15743"/>
                  <a:pt x="177075" y="15743"/>
                </a:cubicBezTo>
                <a:cubicBezTo>
                  <a:pt x="187418" y="13240"/>
                  <a:pt x="187418" y="13240"/>
                  <a:pt x="187418" y="13240"/>
                </a:cubicBezTo>
                <a:cubicBezTo>
                  <a:pt x="205521" y="8232"/>
                  <a:pt x="205521" y="8232"/>
                  <a:pt x="205521" y="8232"/>
                </a:cubicBezTo>
                <a:cubicBezTo>
                  <a:pt x="213279" y="18246"/>
                  <a:pt x="213279" y="18246"/>
                  <a:pt x="213279" y="18246"/>
                </a:cubicBezTo>
                <a:cubicBezTo>
                  <a:pt x="218452" y="18246"/>
                  <a:pt x="218452" y="18246"/>
                  <a:pt x="218452" y="18246"/>
                </a:cubicBezTo>
                <a:cubicBezTo>
                  <a:pt x="218452" y="18246"/>
                  <a:pt x="223625" y="23253"/>
                  <a:pt x="228797" y="28259"/>
                </a:cubicBezTo>
                <a:cubicBezTo>
                  <a:pt x="231382" y="33267"/>
                  <a:pt x="236555" y="35770"/>
                  <a:pt x="236555" y="35770"/>
                </a:cubicBezTo>
                <a:cubicBezTo>
                  <a:pt x="231382" y="53292"/>
                  <a:pt x="231382" y="53292"/>
                  <a:pt x="231382" y="53292"/>
                </a:cubicBezTo>
                <a:cubicBezTo>
                  <a:pt x="231382" y="60803"/>
                  <a:pt x="231382" y="60803"/>
                  <a:pt x="231382" y="60803"/>
                </a:cubicBezTo>
                <a:cubicBezTo>
                  <a:pt x="231382" y="85836"/>
                  <a:pt x="231382" y="85836"/>
                  <a:pt x="231382" y="85836"/>
                </a:cubicBezTo>
                <a:cubicBezTo>
                  <a:pt x="239141" y="95849"/>
                  <a:pt x="239141" y="95849"/>
                  <a:pt x="239141" y="95849"/>
                </a:cubicBezTo>
                <a:lnTo>
                  <a:pt x="239141" y="98075"/>
                </a:lnTo>
                <a:lnTo>
                  <a:pt x="229120" y="100231"/>
                </a:lnTo>
                <a:cubicBezTo>
                  <a:pt x="226211" y="100857"/>
                  <a:pt x="226211" y="100857"/>
                  <a:pt x="226211" y="100857"/>
                </a:cubicBezTo>
                <a:cubicBezTo>
                  <a:pt x="205521" y="113373"/>
                  <a:pt x="205521" y="113373"/>
                  <a:pt x="205521" y="113373"/>
                </a:cubicBezTo>
                <a:cubicBezTo>
                  <a:pt x="205521" y="113373"/>
                  <a:pt x="156385" y="118379"/>
                  <a:pt x="151212" y="118379"/>
                </a:cubicBezTo>
                <a:cubicBezTo>
                  <a:pt x="148626" y="118379"/>
                  <a:pt x="117592" y="120882"/>
                  <a:pt x="112419" y="120882"/>
                </a:cubicBezTo>
                <a:cubicBezTo>
                  <a:pt x="109835" y="123387"/>
                  <a:pt x="94318" y="125890"/>
                  <a:pt x="89146" y="125890"/>
                </a:cubicBezTo>
                <a:cubicBezTo>
                  <a:pt x="83973" y="125890"/>
                  <a:pt x="60699" y="128393"/>
                  <a:pt x="55526" y="128393"/>
                </a:cubicBezTo>
                <a:cubicBezTo>
                  <a:pt x="50353" y="128393"/>
                  <a:pt x="37423" y="128393"/>
                  <a:pt x="37423" y="128393"/>
                </a:cubicBezTo>
                <a:cubicBezTo>
                  <a:pt x="37423" y="128393"/>
                  <a:pt x="11560" y="130896"/>
                  <a:pt x="3803" y="130896"/>
                </a:cubicBezTo>
                <a:cubicBezTo>
                  <a:pt x="-3957" y="133400"/>
                  <a:pt x="6389" y="120882"/>
                  <a:pt x="6389" y="120882"/>
                </a:cubicBezTo>
                <a:cubicBezTo>
                  <a:pt x="6389" y="120882"/>
                  <a:pt x="37423" y="95849"/>
                  <a:pt x="27079" y="98352"/>
                </a:cubicBezTo>
                <a:cubicBezTo>
                  <a:pt x="14147" y="93346"/>
                  <a:pt x="14147" y="93346"/>
                  <a:pt x="14147" y="93346"/>
                </a:cubicBezTo>
                <a:cubicBezTo>
                  <a:pt x="3803" y="85836"/>
                  <a:pt x="3803" y="85836"/>
                  <a:pt x="3803" y="85836"/>
                </a:cubicBezTo>
                <a:cubicBezTo>
                  <a:pt x="-6541" y="63306"/>
                  <a:pt x="6389" y="53292"/>
                  <a:pt x="16733" y="53292"/>
                </a:cubicBezTo>
                <a:cubicBezTo>
                  <a:pt x="24493" y="53292"/>
                  <a:pt x="45180" y="60803"/>
                  <a:pt x="58112" y="60803"/>
                </a:cubicBezTo>
                <a:cubicBezTo>
                  <a:pt x="104662" y="60803"/>
                  <a:pt x="94318" y="45783"/>
                  <a:pt x="91732" y="18246"/>
                </a:cubicBezTo>
                <a:cubicBezTo>
                  <a:pt x="91732" y="10737"/>
                  <a:pt x="94318" y="3227"/>
                  <a:pt x="96903" y="72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61" name="Text Placeholder 3760">
            <a:extLst>
              <a:ext uri="{FF2B5EF4-FFF2-40B4-BE49-F238E27FC236}">
                <a16:creationId xmlns:a16="http://schemas.microsoft.com/office/drawing/2014/main" id="{AB78C350-679A-E457-EF35-E3D62C0C6BB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70081" y="2708712"/>
            <a:ext cx="905954" cy="737882"/>
          </a:xfrm>
          <a:custGeom>
            <a:avLst/>
            <a:gdLst>
              <a:gd name="connsiteX0" fmla="*/ 702393 w 905954"/>
              <a:gd name="connsiteY0" fmla="*/ 511 h 737882"/>
              <a:gd name="connsiteX1" fmla="*/ 710142 w 905954"/>
              <a:gd name="connsiteY1" fmla="*/ 13052 h 737882"/>
              <a:gd name="connsiteX2" fmla="*/ 738547 w 905954"/>
              <a:gd name="connsiteY2" fmla="*/ 13052 h 737882"/>
              <a:gd name="connsiteX3" fmla="*/ 746289 w 905954"/>
              <a:gd name="connsiteY3" fmla="*/ 30612 h 737882"/>
              <a:gd name="connsiteX4" fmla="*/ 754038 w 905954"/>
              <a:gd name="connsiteY4" fmla="*/ 38134 h 737882"/>
              <a:gd name="connsiteX5" fmla="*/ 756621 w 905954"/>
              <a:gd name="connsiteY5" fmla="*/ 58197 h 737882"/>
              <a:gd name="connsiteX6" fmla="*/ 777277 w 905954"/>
              <a:gd name="connsiteY6" fmla="*/ 93310 h 737882"/>
              <a:gd name="connsiteX7" fmla="*/ 790192 w 905954"/>
              <a:gd name="connsiteY7" fmla="*/ 120901 h 737882"/>
              <a:gd name="connsiteX8" fmla="*/ 810849 w 905954"/>
              <a:gd name="connsiteY8" fmla="*/ 148486 h 737882"/>
              <a:gd name="connsiteX9" fmla="*/ 813432 w 905954"/>
              <a:gd name="connsiteY9" fmla="*/ 168555 h 737882"/>
              <a:gd name="connsiteX10" fmla="*/ 821181 w 905954"/>
              <a:gd name="connsiteY10" fmla="*/ 181090 h 737882"/>
              <a:gd name="connsiteX11" fmla="*/ 821181 w 905954"/>
              <a:gd name="connsiteY11" fmla="*/ 193631 h 737882"/>
              <a:gd name="connsiteX12" fmla="*/ 823764 w 905954"/>
              <a:gd name="connsiteY12" fmla="*/ 206172 h 737882"/>
              <a:gd name="connsiteX13" fmla="*/ 810849 w 905954"/>
              <a:gd name="connsiteY13" fmla="*/ 223731 h 737882"/>
              <a:gd name="connsiteX14" fmla="*/ 800517 w 905954"/>
              <a:gd name="connsiteY14" fmla="*/ 228744 h 737882"/>
              <a:gd name="connsiteX15" fmla="*/ 787609 w 905954"/>
              <a:gd name="connsiteY15" fmla="*/ 246304 h 737882"/>
              <a:gd name="connsiteX16" fmla="*/ 779860 w 905954"/>
              <a:gd name="connsiteY16" fmla="*/ 268876 h 737882"/>
              <a:gd name="connsiteX17" fmla="*/ 777277 w 905954"/>
              <a:gd name="connsiteY17" fmla="*/ 276398 h 737882"/>
              <a:gd name="connsiteX18" fmla="*/ 782443 w 905954"/>
              <a:gd name="connsiteY18" fmla="*/ 283920 h 737882"/>
              <a:gd name="connsiteX19" fmla="*/ 805683 w 905954"/>
              <a:gd name="connsiteY19" fmla="*/ 286430 h 737882"/>
              <a:gd name="connsiteX20" fmla="*/ 821181 w 905954"/>
              <a:gd name="connsiteY20" fmla="*/ 296461 h 737882"/>
              <a:gd name="connsiteX21" fmla="*/ 821181 w 905954"/>
              <a:gd name="connsiteY21" fmla="*/ 306492 h 737882"/>
              <a:gd name="connsiteX22" fmla="*/ 823764 w 905954"/>
              <a:gd name="connsiteY22" fmla="*/ 329065 h 737882"/>
              <a:gd name="connsiteX23" fmla="*/ 821181 w 905954"/>
              <a:gd name="connsiteY23" fmla="*/ 346624 h 737882"/>
              <a:gd name="connsiteX24" fmla="*/ 826339 w 905954"/>
              <a:gd name="connsiteY24" fmla="*/ 359165 h 737882"/>
              <a:gd name="connsiteX25" fmla="*/ 834089 w 905954"/>
              <a:gd name="connsiteY25" fmla="*/ 369197 h 737882"/>
              <a:gd name="connsiteX26" fmla="*/ 836672 w 905954"/>
              <a:gd name="connsiteY26" fmla="*/ 371706 h 737882"/>
              <a:gd name="connsiteX27" fmla="*/ 841838 w 905954"/>
              <a:gd name="connsiteY27" fmla="*/ 384247 h 737882"/>
              <a:gd name="connsiteX28" fmla="*/ 841838 w 905954"/>
              <a:gd name="connsiteY28" fmla="*/ 394278 h 737882"/>
              <a:gd name="connsiteX29" fmla="*/ 847004 w 905954"/>
              <a:gd name="connsiteY29" fmla="*/ 401801 h 737882"/>
              <a:gd name="connsiteX30" fmla="*/ 854745 w 905954"/>
              <a:gd name="connsiteY30" fmla="*/ 409323 h 737882"/>
              <a:gd name="connsiteX31" fmla="*/ 867660 w 905954"/>
              <a:gd name="connsiteY31" fmla="*/ 419354 h 737882"/>
              <a:gd name="connsiteX32" fmla="*/ 870243 w 905954"/>
              <a:gd name="connsiteY32" fmla="*/ 431895 h 737882"/>
              <a:gd name="connsiteX33" fmla="*/ 888317 w 905954"/>
              <a:gd name="connsiteY33" fmla="*/ 436914 h 737882"/>
              <a:gd name="connsiteX34" fmla="*/ 898649 w 905954"/>
              <a:gd name="connsiteY34" fmla="*/ 451964 h 737882"/>
              <a:gd name="connsiteX35" fmla="*/ 903815 w 905954"/>
              <a:gd name="connsiteY35" fmla="*/ 459486 h 737882"/>
              <a:gd name="connsiteX36" fmla="*/ 893483 w 905954"/>
              <a:gd name="connsiteY36" fmla="*/ 461995 h 737882"/>
              <a:gd name="connsiteX37" fmla="*/ 890900 w 905954"/>
              <a:gd name="connsiteY37" fmla="*/ 469518 h 737882"/>
              <a:gd name="connsiteX38" fmla="*/ 893483 w 905954"/>
              <a:gd name="connsiteY38" fmla="*/ 472027 h 737882"/>
              <a:gd name="connsiteX39" fmla="*/ 903815 w 905954"/>
              <a:gd name="connsiteY39" fmla="*/ 484568 h 737882"/>
              <a:gd name="connsiteX40" fmla="*/ 903815 w 905954"/>
              <a:gd name="connsiteY40" fmla="*/ 499612 h 737882"/>
              <a:gd name="connsiteX41" fmla="*/ 903815 w 905954"/>
              <a:gd name="connsiteY41" fmla="*/ 509650 h 737882"/>
              <a:gd name="connsiteX42" fmla="*/ 896066 w 905954"/>
              <a:gd name="connsiteY42" fmla="*/ 517172 h 737882"/>
              <a:gd name="connsiteX43" fmla="*/ 888317 w 905954"/>
              <a:gd name="connsiteY43" fmla="*/ 524694 h 737882"/>
              <a:gd name="connsiteX44" fmla="*/ 877992 w 905954"/>
              <a:gd name="connsiteY44" fmla="*/ 527203 h 737882"/>
              <a:gd name="connsiteX45" fmla="*/ 870243 w 905954"/>
              <a:gd name="connsiteY45" fmla="*/ 547266 h 737882"/>
              <a:gd name="connsiteX46" fmla="*/ 859911 w 905954"/>
              <a:gd name="connsiteY46" fmla="*/ 557297 h 737882"/>
              <a:gd name="connsiteX47" fmla="*/ 852170 w 905954"/>
              <a:gd name="connsiteY47" fmla="*/ 569838 h 737882"/>
              <a:gd name="connsiteX48" fmla="*/ 844421 w 905954"/>
              <a:gd name="connsiteY48" fmla="*/ 587398 h 737882"/>
              <a:gd name="connsiteX49" fmla="*/ 821181 w 905954"/>
              <a:gd name="connsiteY49" fmla="*/ 617492 h 737882"/>
              <a:gd name="connsiteX50" fmla="*/ 808266 w 905954"/>
              <a:gd name="connsiteY50" fmla="*/ 640065 h 737882"/>
              <a:gd name="connsiteX51" fmla="*/ 808266 w 905954"/>
              <a:gd name="connsiteY51" fmla="*/ 652606 h 737882"/>
              <a:gd name="connsiteX52" fmla="*/ 818598 w 905954"/>
              <a:gd name="connsiteY52" fmla="*/ 662637 h 737882"/>
              <a:gd name="connsiteX53" fmla="*/ 818598 w 905954"/>
              <a:gd name="connsiteY53" fmla="*/ 672668 h 737882"/>
              <a:gd name="connsiteX54" fmla="*/ 821181 w 905954"/>
              <a:gd name="connsiteY54" fmla="*/ 682700 h 737882"/>
              <a:gd name="connsiteX55" fmla="*/ 823764 w 905954"/>
              <a:gd name="connsiteY55" fmla="*/ 682700 h 737882"/>
              <a:gd name="connsiteX56" fmla="*/ 821181 w 905954"/>
              <a:gd name="connsiteY56" fmla="*/ 690228 h 737882"/>
              <a:gd name="connsiteX57" fmla="*/ 826339 w 905954"/>
              <a:gd name="connsiteY57" fmla="*/ 697750 h 737882"/>
              <a:gd name="connsiteX58" fmla="*/ 831505 w 905954"/>
              <a:gd name="connsiteY58" fmla="*/ 700260 h 737882"/>
              <a:gd name="connsiteX59" fmla="*/ 836672 w 905954"/>
              <a:gd name="connsiteY59" fmla="*/ 705272 h 737882"/>
              <a:gd name="connsiteX60" fmla="*/ 836672 w 905954"/>
              <a:gd name="connsiteY60" fmla="*/ 712800 h 737882"/>
              <a:gd name="connsiteX61" fmla="*/ 834089 w 905954"/>
              <a:gd name="connsiteY61" fmla="*/ 715304 h 737882"/>
              <a:gd name="connsiteX62" fmla="*/ 826339 w 905954"/>
              <a:gd name="connsiteY62" fmla="*/ 715304 h 737882"/>
              <a:gd name="connsiteX63" fmla="*/ 813432 w 905954"/>
              <a:gd name="connsiteY63" fmla="*/ 712800 h 737882"/>
              <a:gd name="connsiteX64" fmla="*/ 810849 w 905954"/>
              <a:gd name="connsiteY64" fmla="*/ 712800 h 737882"/>
              <a:gd name="connsiteX65" fmla="*/ 805683 w 905954"/>
              <a:gd name="connsiteY65" fmla="*/ 715304 h 737882"/>
              <a:gd name="connsiteX66" fmla="*/ 805683 w 905954"/>
              <a:gd name="connsiteY66" fmla="*/ 712800 h 737882"/>
              <a:gd name="connsiteX67" fmla="*/ 805683 w 905954"/>
              <a:gd name="connsiteY67" fmla="*/ 707782 h 737882"/>
              <a:gd name="connsiteX68" fmla="*/ 797934 w 905954"/>
              <a:gd name="connsiteY68" fmla="*/ 707782 h 737882"/>
              <a:gd name="connsiteX69" fmla="*/ 792775 w 905954"/>
              <a:gd name="connsiteY69" fmla="*/ 707782 h 737882"/>
              <a:gd name="connsiteX70" fmla="*/ 787609 w 905954"/>
              <a:gd name="connsiteY70" fmla="*/ 705272 h 737882"/>
              <a:gd name="connsiteX71" fmla="*/ 785026 w 905954"/>
              <a:gd name="connsiteY71" fmla="*/ 705272 h 737882"/>
              <a:gd name="connsiteX72" fmla="*/ 782443 w 905954"/>
              <a:gd name="connsiteY72" fmla="*/ 705272 h 737882"/>
              <a:gd name="connsiteX73" fmla="*/ 779860 w 905954"/>
              <a:gd name="connsiteY73" fmla="*/ 705272 h 737882"/>
              <a:gd name="connsiteX74" fmla="*/ 774694 w 905954"/>
              <a:gd name="connsiteY74" fmla="*/ 705272 h 737882"/>
              <a:gd name="connsiteX75" fmla="*/ 774694 w 905954"/>
              <a:gd name="connsiteY75" fmla="*/ 702769 h 737882"/>
              <a:gd name="connsiteX76" fmla="*/ 772111 w 905954"/>
              <a:gd name="connsiteY76" fmla="*/ 702769 h 737882"/>
              <a:gd name="connsiteX77" fmla="*/ 766953 w 905954"/>
              <a:gd name="connsiteY77" fmla="*/ 702769 h 737882"/>
              <a:gd name="connsiteX78" fmla="*/ 764370 w 905954"/>
              <a:gd name="connsiteY78" fmla="*/ 700260 h 737882"/>
              <a:gd name="connsiteX79" fmla="*/ 754038 w 905954"/>
              <a:gd name="connsiteY79" fmla="*/ 700260 h 737882"/>
              <a:gd name="connsiteX80" fmla="*/ 754038 w 905954"/>
              <a:gd name="connsiteY80" fmla="*/ 697750 h 737882"/>
              <a:gd name="connsiteX81" fmla="*/ 754038 w 905954"/>
              <a:gd name="connsiteY81" fmla="*/ 692731 h 737882"/>
              <a:gd name="connsiteX82" fmla="*/ 751455 w 905954"/>
              <a:gd name="connsiteY82" fmla="*/ 690228 h 737882"/>
              <a:gd name="connsiteX83" fmla="*/ 748872 w 905954"/>
              <a:gd name="connsiteY83" fmla="*/ 687719 h 737882"/>
              <a:gd name="connsiteX84" fmla="*/ 746289 w 905954"/>
              <a:gd name="connsiteY84" fmla="*/ 682700 h 737882"/>
              <a:gd name="connsiteX85" fmla="*/ 743705 w 905954"/>
              <a:gd name="connsiteY85" fmla="*/ 685209 h 737882"/>
              <a:gd name="connsiteX86" fmla="*/ 738547 w 905954"/>
              <a:gd name="connsiteY86" fmla="*/ 682700 h 737882"/>
              <a:gd name="connsiteX87" fmla="*/ 735964 w 905954"/>
              <a:gd name="connsiteY87" fmla="*/ 680197 h 737882"/>
              <a:gd name="connsiteX88" fmla="*/ 730798 w 905954"/>
              <a:gd name="connsiteY88" fmla="*/ 680197 h 737882"/>
              <a:gd name="connsiteX89" fmla="*/ 730798 w 905954"/>
              <a:gd name="connsiteY89" fmla="*/ 685209 h 737882"/>
              <a:gd name="connsiteX90" fmla="*/ 725632 w 905954"/>
              <a:gd name="connsiteY90" fmla="*/ 682700 h 737882"/>
              <a:gd name="connsiteX91" fmla="*/ 720466 w 905954"/>
              <a:gd name="connsiteY91" fmla="*/ 680197 h 737882"/>
              <a:gd name="connsiteX92" fmla="*/ 715300 w 905954"/>
              <a:gd name="connsiteY92" fmla="*/ 677687 h 737882"/>
              <a:gd name="connsiteX93" fmla="*/ 712717 w 905954"/>
              <a:gd name="connsiteY93" fmla="*/ 677687 h 737882"/>
              <a:gd name="connsiteX94" fmla="*/ 702393 w 905954"/>
              <a:gd name="connsiteY94" fmla="*/ 680197 h 737882"/>
              <a:gd name="connsiteX95" fmla="*/ 699810 w 905954"/>
              <a:gd name="connsiteY95" fmla="*/ 682700 h 737882"/>
              <a:gd name="connsiteX96" fmla="*/ 697227 w 905954"/>
              <a:gd name="connsiteY96" fmla="*/ 682700 h 737882"/>
              <a:gd name="connsiteX97" fmla="*/ 692060 w 905954"/>
              <a:gd name="connsiteY97" fmla="*/ 682700 h 737882"/>
              <a:gd name="connsiteX98" fmla="*/ 689477 w 905954"/>
              <a:gd name="connsiteY98" fmla="*/ 682700 h 737882"/>
              <a:gd name="connsiteX99" fmla="*/ 684311 w 905954"/>
              <a:gd name="connsiteY99" fmla="*/ 680197 h 737882"/>
              <a:gd name="connsiteX100" fmla="*/ 681736 w 905954"/>
              <a:gd name="connsiteY100" fmla="*/ 680197 h 737882"/>
              <a:gd name="connsiteX101" fmla="*/ 679153 w 905954"/>
              <a:gd name="connsiteY101" fmla="*/ 682700 h 737882"/>
              <a:gd name="connsiteX102" fmla="*/ 676570 w 905954"/>
              <a:gd name="connsiteY102" fmla="*/ 685209 h 737882"/>
              <a:gd name="connsiteX103" fmla="*/ 676570 w 905954"/>
              <a:gd name="connsiteY103" fmla="*/ 687719 h 737882"/>
              <a:gd name="connsiteX104" fmla="*/ 671404 w 905954"/>
              <a:gd name="connsiteY104" fmla="*/ 685209 h 737882"/>
              <a:gd name="connsiteX105" fmla="*/ 666238 w 905954"/>
              <a:gd name="connsiteY105" fmla="*/ 685209 h 737882"/>
              <a:gd name="connsiteX106" fmla="*/ 663655 w 905954"/>
              <a:gd name="connsiteY106" fmla="*/ 690228 h 737882"/>
              <a:gd name="connsiteX107" fmla="*/ 668821 w 905954"/>
              <a:gd name="connsiteY107" fmla="*/ 695241 h 737882"/>
              <a:gd name="connsiteX108" fmla="*/ 661072 w 905954"/>
              <a:gd name="connsiteY108" fmla="*/ 697750 h 737882"/>
              <a:gd name="connsiteX109" fmla="*/ 658489 w 905954"/>
              <a:gd name="connsiteY109" fmla="*/ 702769 h 737882"/>
              <a:gd name="connsiteX110" fmla="*/ 655906 w 905954"/>
              <a:gd name="connsiteY110" fmla="*/ 707782 h 737882"/>
              <a:gd name="connsiteX111" fmla="*/ 650747 w 905954"/>
              <a:gd name="connsiteY111" fmla="*/ 705272 h 737882"/>
              <a:gd name="connsiteX112" fmla="*/ 648164 w 905954"/>
              <a:gd name="connsiteY112" fmla="*/ 702769 h 737882"/>
              <a:gd name="connsiteX113" fmla="*/ 645581 w 905954"/>
              <a:gd name="connsiteY113" fmla="*/ 705272 h 737882"/>
              <a:gd name="connsiteX114" fmla="*/ 642998 w 905954"/>
              <a:gd name="connsiteY114" fmla="*/ 705272 h 737882"/>
              <a:gd name="connsiteX115" fmla="*/ 640415 w 905954"/>
              <a:gd name="connsiteY115" fmla="*/ 700260 h 737882"/>
              <a:gd name="connsiteX116" fmla="*/ 635249 w 905954"/>
              <a:gd name="connsiteY116" fmla="*/ 697750 h 737882"/>
              <a:gd name="connsiteX117" fmla="*/ 632666 w 905954"/>
              <a:gd name="connsiteY117" fmla="*/ 692731 h 737882"/>
              <a:gd name="connsiteX118" fmla="*/ 627500 w 905954"/>
              <a:gd name="connsiteY118" fmla="*/ 697750 h 737882"/>
              <a:gd name="connsiteX119" fmla="*/ 624925 w 905954"/>
              <a:gd name="connsiteY119" fmla="*/ 695241 h 737882"/>
              <a:gd name="connsiteX120" fmla="*/ 622342 w 905954"/>
              <a:gd name="connsiteY120" fmla="*/ 697750 h 737882"/>
              <a:gd name="connsiteX121" fmla="*/ 619759 w 905954"/>
              <a:gd name="connsiteY121" fmla="*/ 700260 h 737882"/>
              <a:gd name="connsiteX122" fmla="*/ 617176 w 905954"/>
              <a:gd name="connsiteY122" fmla="*/ 700260 h 737882"/>
              <a:gd name="connsiteX123" fmla="*/ 612010 w 905954"/>
              <a:gd name="connsiteY123" fmla="*/ 700260 h 737882"/>
              <a:gd name="connsiteX124" fmla="*/ 612010 w 905954"/>
              <a:gd name="connsiteY124" fmla="*/ 697750 h 737882"/>
              <a:gd name="connsiteX125" fmla="*/ 606844 w 905954"/>
              <a:gd name="connsiteY125" fmla="*/ 700260 h 737882"/>
              <a:gd name="connsiteX126" fmla="*/ 606844 w 905954"/>
              <a:gd name="connsiteY126" fmla="*/ 702769 h 737882"/>
              <a:gd name="connsiteX127" fmla="*/ 601677 w 905954"/>
              <a:gd name="connsiteY127" fmla="*/ 705272 h 737882"/>
              <a:gd name="connsiteX128" fmla="*/ 596519 w 905954"/>
              <a:gd name="connsiteY128" fmla="*/ 705272 h 737882"/>
              <a:gd name="connsiteX129" fmla="*/ 596519 w 905954"/>
              <a:gd name="connsiteY129" fmla="*/ 707782 h 737882"/>
              <a:gd name="connsiteX130" fmla="*/ 596519 w 905954"/>
              <a:gd name="connsiteY130" fmla="*/ 710291 h 737882"/>
              <a:gd name="connsiteX131" fmla="*/ 593936 w 905954"/>
              <a:gd name="connsiteY131" fmla="*/ 710291 h 737882"/>
              <a:gd name="connsiteX132" fmla="*/ 588770 w 905954"/>
              <a:gd name="connsiteY132" fmla="*/ 712800 h 737882"/>
              <a:gd name="connsiteX133" fmla="*/ 588770 w 905954"/>
              <a:gd name="connsiteY133" fmla="*/ 715304 h 737882"/>
              <a:gd name="connsiteX134" fmla="*/ 583604 w 905954"/>
              <a:gd name="connsiteY134" fmla="*/ 715304 h 737882"/>
              <a:gd name="connsiteX135" fmla="*/ 583604 w 905954"/>
              <a:gd name="connsiteY135" fmla="*/ 717813 h 737882"/>
              <a:gd name="connsiteX136" fmla="*/ 581021 w 905954"/>
              <a:gd name="connsiteY136" fmla="*/ 722832 h 737882"/>
              <a:gd name="connsiteX137" fmla="*/ 581021 w 905954"/>
              <a:gd name="connsiteY137" fmla="*/ 727845 h 737882"/>
              <a:gd name="connsiteX138" fmla="*/ 581021 w 905954"/>
              <a:gd name="connsiteY138" fmla="*/ 732863 h 737882"/>
              <a:gd name="connsiteX139" fmla="*/ 581021 w 905954"/>
              <a:gd name="connsiteY139" fmla="*/ 735373 h 737882"/>
              <a:gd name="connsiteX140" fmla="*/ 578438 w 905954"/>
              <a:gd name="connsiteY140" fmla="*/ 735373 h 737882"/>
              <a:gd name="connsiteX141" fmla="*/ 575855 w 905954"/>
              <a:gd name="connsiteY141" fmla="*/ 735373 h 737882"/>
              <a:gd name="connsiteX142" fmla="*/ 573272 w 905954"/>
              <a:gd name="connsiteY142" fmla="*/ 730354 h 737882"/>
              <a:gd name="connsiteX143" fmla="*/ 570689 w 905954"/>
              <a:gd name="connsiteY143" fmla="*/ 730354 h 737882"/>
              <a:gd name="connsiteX144" fmla="*/ 565530 w 905954"/>
              <a:gd name="connsiteY144" fmla="*/ 732863 h 737882"/>
              <a:gd name="connsiteX145" fmla="*/ 565530 w 905954"/>
              <a:gd name="connsiteY145" fmla="*/ 735373 h 737882"/>
              <a:gd name="connsiteX146" fmla="*/ 557781 w 905954"/>
              <a:gd name="connsiteY146" fmla="*/ 737882 h 737882"/>
              <a:gd name="connsiteX147" fmla="*/ 555198 w 905954"/>
              <a:gd name="connsiteY147" fmla="*/ 737882 h 737882"/>
              <a:gd name="connsiteX148" fmla="*/ 552615 w 905954"/>
              <a:gd name="connsiteY148" fmla="*/ 735373 h 737882"/>
              <a:gd name="connsiteX149" fmla="*/ 552615 w 905954"/>
              <a:gd name="connsiteY149" fmla="*/ 732863 h 737882"/>
              <a:gd name="connsiteX150" fmla="*/ 557781 w 905954"/>
              <a:gd name="connsiteY150" fmla="*/ 727845 h 737882"/>
              <a:gd name="connsiteX151" fmla="*/ 555198 w 905954"/>
              <a:gd name="connsiteY151" fmla="*/ 720322 h 737882"/>
              <a:gd name="connsiteX152" fmla="*/ 550032 w 905954"/>
              <a:gd name="connsiteY152" fmla="*/ 715304 h 737882"/>
              <a:gd name="connsiteX153" fmla="*/ 550032 w 905954"/>
              <a:gd name="connsiteY153" fmla="*/ 712800 h 737882"/>
              <a:gd name="connsiteX154" fmla="*/ 542283 w 905954"/>
              <a:gd name="connsiteY154" fmla="*/ 712800 h 737882"/>
              <a:gd name="connsiteX155" fmla="*/ 537125 w 905954"/>
              <a:gd name="connsiteY155" fmla="*/ 710291 h 737882"/>
              <a:gd name="connsiteX156" fmla="*/ 534542 w 905954"/>
              <a:gd name="connsiteY156" fmla="*/ 707782 h 737882"/>
              <a:gd name="connsiteX157" fmla="*/ 526793 w 905954"/>
              <a:gd name="connsiteY157" fmla="*/ 702769 h 737882"/>
              <a:gd name="connsiteX158" fmla="*/ 521627 w 905954"/>
              <a:gd name="connsiteY158" fmla="*/ 687719 h 737882"/>
              <a:gd name="connsiteX159" fmla="*/ 513877 w 905954"/>
              <a:gd name="connsiteY159" fmla="*/ 687719 h 737882"/>
              <a:gd name="connsiteX160" fmla="*/ 508719 w 905954"/>
              <a:gd name="connsiteY160" fmla="*/ 695241 h 737882"/>
              <a:gd name="connsiteX161" fmla="*/ 503553 w 905954"/>
              <a:gd name="connsiteY161" fmla="*/ 697750 h 737882"/>
              <a:gd name="connsiteX162" fmla="*/ 498387 w 905954"/>
              <a:gd name="connsiteY162" fmla="*/ 705272 h 737882"/>
              <a:gd name="connsiteX163" fmla="*/ 498387 w 905954"/>
              <a:gd name="connsiteY163" fmla="*/ 717813 h 737882"/>
              <a:gd name="connsiteX164" fmla="*/ 493221 w 905954"/>
              <a:gd name="connsiteY164" fmla="*/ 715304 h 737882"/>
              <a:gd name="connsiteX165" fmla="*/ 485472 w 905954"/>
              <a:gd name="connsiteY165" fmla="*/ 720322 h 737882"/>
              <a:gd name="connsiteX166" fmla="*/ 477730 w 905954"/>
              <a:gd name="connsiteY166" fmla="*/ 722832 h 737882"/>
              <a:gd name="connsiteX167" fmla="*/ 472564 w 905954"/>
              <a:gd name="connsiteY167" fmla="*/ 715304 h 737882"/>
              <a:gd name="connsiteX168" fmla="*/ 472564 w 905954"/>
              <a:gd name="connsiteY168" fmla="*/ 707782 h 737882"/>
              <a:gd name="connsiteX169" fmla="*/ 467398 w 905954"/>
              <a:gd name="connsiteY169" fmla="*/ 710291 h 737882"/>
              <a:gd name="connsiteX170" fmla="*/ 467398 w 905954"/>
              <a:gd name="connsiteY170" fmla="*/ 707782 h 737882"/>
              <a:gd name="connsiteX171" fmla="*/ 462232 w 905954"/>
              <a:gd name="connsiteY171" fmla="*/ 700260 h 737882"/>
              <a:gd name="connsiteX172" fmla="*/ 459649 w 905954"/>
              <a:gd name="connsiteY172" fmla="*/ 690228 h 737882"/>
              <a:gd name="connsiteX173" fmla="*/ 449325 w 905954"/>
              <a:gd name="connsiteY173" fmla="*/ 682700 h 737882"/>
              <a:gd name="connsiteX174" fmla="*/ 446742 w 905954"/>
              <a:gd name="connsiteY174" fmla="*/ 682700 h 737882"/>
              <a:gd name="connsiteX175" fmla="*/ 436410 w 905954"/>
              <a:gd name="connsiteY175" fmla="*/ 675178 h 737882"/>
              <a:gd name="connsiteX176" fmla="*/ 433827 w 905954"/>
              <a:gd name="connsiteY176" fmla="*/ 655115 h 737882"/>
              <a:gd name="connsiteX177" fmla="*/ 413170 w 905954"/>
              <a:gd name="connsiteY177" fmla="*/ 660128 h 737882"/>
              <a:gd name="connsiteX178" fmla="*/ 397679 w 905954"/>
              <a:gd name="connsiteY178" fmla="*/ 652606 h 737882"/>
              <a:gd name="connsiteX179" fmla="*/ 387347 w 905954"/>
              <a:gd name="connsiteY179" fmla="*/ 647587 h 737882"/>
              <a:gd name="connsiteX180" fmla="*/ 379598 w 905954"/>
              <a:gd name="connsiteY180" fmla="*/ 655115 h 737882"/>
              <a:gd name="connsiteX181" fmla="*/ 371849 w 905954"/>
              <a:gd name="connsiteY181" fmla="*/ 655115 h 737882"/>
              <a:gd name="connsiteX182" fmla="*/ 358942 w 905954"/>
              <a:gd name="connsiteY182" fmla="*/ 650096 h 737882"/>
              <a:gd name="connsiteX183" fmla="*/ 353776 w 905954"/>
              <a:gd name="connsiteY183" fmla="*/ 642574 h 737882"/>
              <a:gd name="connsiteX184" fmla="*/ 346027 w 905954"/>
              <a:gd name="connsiteY184" fmla="*/ 637555 h 737882"/>
              <a:gd name="connsiteX185" fmla="*/ 353776 w 905954"/>
              <a:gd name="connsiteY185" fmla="*/ 627524 h 737882"/>
              <a:gd name="connsiteX186" fmla="*/ 356359 w 905954"/>
              <a:gd name="connsiteY186" fmla="*/ 620002 h 737882"/>
              <a:gd name="connsiteX187" fmla="*/ 348610 w 905954"/>
              <a:gd name="connsiteY187" fmla="*/ 612480 h 737882"/>
              <a:gd name="connsiteX188" fmla="*/ 343444 w 905954"/>
              <a:gd name="connsiteY188" fmla="*/ 620002 h 737882"/>
              <a:gd name="connsiteX189" fmla="*/ 330536 w 905954"/>
              <a:gd name="connsiteY189" fmla="*/ 622511 h 737882"/>
              <a:gd name="connsiteX190" fmla="*/ 302130 w 905954"/>
              <a:gd name="connsiteY190" fmla="*/ 609970 h 737882"/>
              <a:gd name="connsiteX191" fmla="*/ 291798 w 905954"/>
              <a:gd name="connsiteY191" fmla="*/ 607461 h 737882"/>
              <a:gd name="connsiteX192" fmla="*/ 278891 w 905954"/>
              <a:gd name="connsiteY192" fmla="*/ 607461 h 737882"/>
              <a:gd name="connsiteX193" fmla="*/ 284057 w 905954"/>
              <a:gd name="connsiteY193" fmla="*/ 617492 h 737882"/>
              <a:gd name="connsiteX194" fmla="*/ 289215 w 905954"/>
              <a:gd name="connsiteY194" fmla="*/ 632543 h 737882"/>
              <a:gd name="connsiteX195" fmla="*/ 273725 w 905954"/>
              <a:gd name="connsiteY195" fmla="*/ 637555 h 737882"/>
              <a:gd name="connsiteX196" fmla="*/ 271142 w 905954"/>
              <a:gd name="connsiteY196" fmla="*/ 650096 h 737882"/>
              <a:gd name="connsiteX197" fmla="*/ 255651 w 905954"/>
              <a:gd name="connsiteY197" fmla="*/ 655115 h 737882"/>
              <a:gd name="connsiteX198" fmla="*/ 250485 w 905954"/>
              <a:gd name="connsiteY198" fmla="*/ 642574 h 737882"/>
              <a:gd name="connsiteX199" fmla="*/ 245319 w 905954"/>
              <a:gd name="connsiteY199" fmla="*/ 635052 h 737882"/>
              <a:gd name="connsiteX200" fmla="*/ 237570 w 905954"/>
              <a:gd name="connsiteY200" fmla="*/ 630033 h 737882"/>
              <a:gd name="connsiteX201" fmla="*/ 229821 w 905954"/>
              <a:gd name="connsiteY201" fmla="*/ 627524 h 737882"/>
              <a:gd name="connsiteX202" fmla="*/ 224662 w 905954"/>
              <a:gd name="connsiteY202" fmla="*/ 617492 h 737882"/>
              <a:gd name="connsiteX203" fmla="*/ 219496 w 905954"/>
              <a:gd name="connsiteY203" fmla="*/ 617492 h 737882"/>
              <a:gd name="connsiteX204" fmla="*/ 219496 w 905954"/>
              <a:gd name="connsiteY204" fmla="*/ 609970 h 737882"/>
              <a:gd name="connsiteX205" fmla="*/ 224662 w 905954"/>
              <a:gd name="connsiteY205" fmla="*/ 602442 h 737882"/>
              <a:gd name="connsiteX206" fmla="*/ 227245 w 905954"/>
              <a:gd name="connsiteY206" fmla="*/ 594920 h 737882"/>
              <a:gd name="connsiteX207" fmla="*/ 222079 w 905954"/>
              <a:gd name="connsiteY207" fmla="*/ 582379 h 737882"/>
              <a:gd name="connsiteX208" fmla="*/ 214330 w 905954"/>
              <a:gd name="connsiteY208" fmla="*/ 584889 h 737882"/>
              <a:gd name="connsiteX209" fmla="*/ 203998 w 905954"/>
              <a:gd name="connsiteY209" fmla="*/ 589907 h 737882"/>
              <a:gd name="connsiteX210" fmla="*/ 198840 w 905954"/>
              <a:gd name="connsiteY210" fmla="*/ 589907 h 737882"/>
              <a:gd name="connsiteX211" fmla="*/ 191091 w 905954"/>
              <a:gd name="connsiteY211" fmla="*/ 582379 h 737882"/>
              <a:gd name="connsiteX212" fmla="*/ 188508 w 905954"/>
              <a:gd name="connsiteY212" fmla="*/ 582379 h 737882"/>
              <a:gd name="connsiteX213" fmla="*/ 175593 w 905954"/>
              <a:gd name="connsiteY213" fmla="*/ 579870 h 737882"/>
              <a:gd name="connsiteX214" fmla="*/ 173010 w 905954"/>
              <a:gd name="connsiteY214" fmla="*/ 577366 h 737882"/>
              <a:gd name="connsiteX215" fmla="*/ 170434 w 905954"/>
              <a:gd name="connsiteY215" fmla="*/ 577366 h 737882"/>
              <a:gd name="connsiteX216" fmla="*/ 160102 w 905954"/>
              <a:gd name="connsiteY216" fmla="*/ 577366 h 737882"/>
              <a:gd name="connsiteX217" fmla="*/ 152353 w 905954"/>
              <a:gd name="connsiteY217" fmla="*/ 569838 h 737882"/>
              <a:gd name="connsiteX218" fmla="*/ 144604 w 905954"/>
              <a:gd name="connsiteY218" fmla="*/ 572348 h 737882"/>
              <a:gd name="connsiteX219" fmla="*/ 136862 w 905954"/>
              <a:gd name="connsiteY219" fmla="*/ 572348 h 737882"/>
              <a:gd name="connsiteX220" fmla="*/ 131696 w 905954"/>
              <a:gd name="connsiteY220" fmla="*/ 564826 h 737882"/>
              <a:gd name="connsiteX221" fmla="*/ 123947 w 905954"/>
              <a:gd name="connsiteY221" fmla="*/ 554794 h 737882"/>
              <a:gd name="connsiteX222" fmla="*/ 121364 w 905954"/>
              <a:gd name="connsiteY222" fmla="*/ 549775 h 737882"/>
              <a:gd name="connsiteX223" fmla="*/ 113623 w 905954"/>
              <a:gd name="connsiteY223" fmla="*/ 547266 h 737882"/>
              <a:gd name="connsiteX224" fmla="*/ 105874 w 905954"/>
              <a:gd name="connsiteY224" fmla="*/ 544757 h 737882"/>
              <a:gd name="connsiteX225" fmla="*/ 103291 w 905954"/>
              <a:gd name="connsiteY225" fmla="*/ 554794 h 737882"/>
              <a:gd name="connsiteX226" fmla="*/ 105874 w 905954"/>
              <a:gd name="connsiteY226" fmla="*/ 562316 h 737882"/>
              <a:gd name="connsiteX227" fmla="*/ 92959 w 905954"/>
              <a:gd name="connsiteY227" fmla="*/ 567329 h 737882"/>
              <a:gd name="connsiteX228" fmla="*/ 87793 w 905954"/>
              <a:gd name="connsiteY228" fmla="*/ 564826 h 737882"/>
              <a:gd name="connsiteX229" fmla="*/ 92959 w 905954"/>
              <a:gd name="connsiteY229" fmla="*/ 549775 h 737882"/>
              <a:gd name="connsiteX230" fmla="*/ 98125 w 905954"/>
              <a:gd name="connsiteY230" fmla="*/ 544757 h 737882"/>
              <a:gd name="connsiteX231" fmla="*/ 95542 w 905954"/>
              <a:gd name="connsiteY231" fmla="*/ 537234 h 737882"/>
              <a:gd name="connsiteX232" fmla="*/ 98125 w 905954"/>
              <a:gd name="connsiteY232" fmla="*/ 527203 h 737882"/>
              <a:gd name="connsiteX233" fmla="*/ 105874 w 905954"/>
              <a:gd name="connsiteY233" fmla="*/ 514662 h 737882"/>
              <a:gd name="connsiteX234" fmla="*/ 98125 w 905954"/>
              <a:gd name="connsiteY234" fmla="*/ 504631 h 737882"/>
              <a:gd name="connsiteX235" fmla="*/ 90376 w 905954"/>
              <a:gd name="connsiteY235" fmla="*/ 494599 h 737882"/>
              <a:gd name="connsiteX236" fmla="*/ 90376 w 905954"/>
              <a:gd name="connsiteY236" fmla="*/ 487077 h 737882"/>
              <a:gd name="connsiteX237" fmla="*/ 82634 w 905954"/>
              <a:gd name="connsiteY237" fmla="*/ 482058 h 737882"/>
              <a:gd name="connsiteX238" fmla="*/ 72302 w 905954"/>
              <a:gd name="connsiteY238" fmla="*/ 479549 h 737882"/>
              <a:gd name="connsiteX239" fmla="*/ 72302 w 905954"/>
              <a:gd name="connsiteY239" fmla="*/ 472027 h 737882"/>
              <a:gd name="connsiteX240" fmla="*/ 72302 w 905954"/>
              <a:gd name="connsiteY240" fmla="*/ 459486 h 737882"/>
              <a:gd name="connsiteX241" fmla="*/ 61970 w 905954"/>
              <a:gd name="connsiteY241" fmla="*/ 446945 h 737882"/>
              <a:gd name="connsiteX242" fmla="*/ 59387 w 905954"/>
              <a:gd name="connsiteY242" fmla="*/ 439423 h 737882"/>
              <a:gd name="connsiteX243" fmla="*/ 61970 w 905954"/>
              <a:gd name="connsiteY243" fmla="*/ 429392 h 737882"/>
              <a:gd name="connsiteX244" fmla="*/ 67136 w 905954"/>
              <a:gd name="connsiteY244" fmla="*/ 419354 h 737882"/>
              <a:gd name="connsiteX245" fmla="*/ 61970 w 905954"/>
              <a:gd name="connsiteY245" fmla="*/ 409323 h 737882"/>
              <a:gd name="connsiteX246" fmla="*/ 61970 w 905954"/>
              <a:gd name="connsiteY246" fmla="*/ 404310 h 737882"/>
              <a:gd name="connsiteX247" fmla="*/ 59387 w 905954"/>
              <a:gd name="connsiteY247" fmla="*/ 386750 h 737882"/>
              <a:gd name="connsiteX248" fmla="*/ 54229 w 905954"/>
              <a:gd name="connsiteY248" fmla="*/ 374209 h 737882"/>
              <a:gd name="connsiteX249" fmla="*/ 46479 w 905954"/>
              <a:gd name="connsiteY249" fmla="*/ 364178 h 737882"/>
              <a:gd name="connsiteX250" fmla="*/ 51646 w 905954"/>
              <a:gd name="connsiteY250" fmla="*/ 346624 h 737882"/>
              <a:gd name="connsiteX251" fmla="*/ 46479 w 905954"/>
              <a:gd name="connsiteY251" fmla="*/ 329065 h 737882"/>
              <a:gd name="connsiteX252" fmla="*/ 20657 w 905954"/>
              <a:gd name="connsiteY252" fmla="*/ 316530 h 737882"/>
              <a:gd name="connsiteX253" fmla="*/ 10325 w 905954"/>
              <a:gd name="connsiteY253" fmla="*/ 306492 h 737882"/>
              <a:gd name="connsiteX254" fmla="*/ 5159 w 905954"/>
              <a:gd name="connsiteY254" fmla="*/ 303989 h 737882"/>
              <a:gd name="connsiteX255" fmla="*/ 10325 w 905954"/>
              <a:gd name="connsiteY255" fmla="*/ 281417 h 737882"/>
              <a:gd name="connsiteX256" fmla="*/ 23240 w 905954"/>
              <a:gd name="connsiteY256" fmla="*/ 271379 h 737882"/>
              <a:gd name="connsiteX257" fmla="*/ 23240 w 905954"/>
              <a:gd name="connsiteY257" fmla="*/ 251316 h 737882"/>
              <a:gd name="connsiteX258" fmla="*/ 23240 w 905954"/>
              <a:gd name="connsiteY258" fmla="*/ 228744 h 737882"/>
              <a:gd name="connsiteX259" fmla="*/ 18074 w 905954"/>
              <a:gd name="connsiteY259" fmla="*/ 216203 h 737882"/>
              <a:gd name="connsiteX260" fmla="*/ 10325 w 905954"/>
              <a:gd name="connsiteY260" fmla="*/ 198650 h 737882"/>
              <a:gd name="connsiteX261" fmla="*/ 5159 w 905954"/>
              <a:gd name="connsiteY261" fmla="*/ 183599 h 737882"/>
              <a:gd name="connsiteX262" fmla="*/ 5159 w 905954"/>
              <a:gd name="connsiteY262" fmla="*/ 173568 h 737882"/>
              <a:gd name="connsiteX263" fmla="*/ 0 w 905954"/>
              <a:gd name="connsiteY263" fmla="*/ 163536 h 737882"/>
              <a:gd name="connsiteX264" fmla="*/ 5159 w 905954"/>
              <a:gd name="connsiteY264" fmla="*/ 158518 h 737882"/>
              <a:gd name="connsiteX265" fmla="*/ 15491 w 905954"/>
              <a:gd name="connsiteY265" fmla="*/ 156014 h 737882"/>
              <a:gd name="connsiteX266" fmla="*/ 28406 w 905954"/>
              <a:gd name="connsiteY266" fmla="*/ 150996 h 737882"/>
              <a:gd name="connsiteX267" fmla="*/ 33564 w 905954"/>
              <a:gd name="connsiteY267" fmla="*/ 143474 h 737882"/>
              <a:gd name="connsiteX268" fmla="*/ 51646 w 905954"/>
              <a:gd name="connsiteY268" fmla="*/ 138455 h 737882"/>
              <a:gd name="connsiteX269" fmla="*/ 64553 w 905954"/>
              <a:gd name="connsiteY269" fmla="*/ 128423 h 737882"/>
              <a:gd name="connsiteX270" fmla="*/ 116198 w 905954"/>
              <a:gd name="connsiteY270" fmla="*/ 110870 h 737882"/>
              <a:gd name="connsiteX271" fmla="*/ 134279 w 905954"/>
              <a:gd name="connsiteY271" fmla="*/ 103342 h 737882"/>
              <a:gd name="connsiteX272" fmla="*/ 142029 w 905954"/>
              <a:gd name="connsiteY272" fmla="*/ 98329 h 737882"/>
              <a:gd name="connsiteX273" fmla="*/ 154936 w 905954"/>
              <a:gd name="connsiteY273" fmla="*/ 100832 h 737882"/>
              <a:gd name="connsiteX274" fmla="*/ 160102 w 905954"/>
              <a:gd name="connsiteY274" fmla="*/ 90801 h 737882"/>
              <a:gd name="connsiteX275" fmla="*/ 165268 w 905954"/>
              <a:gd name="connsiteY275" fmla="*/ 78260 h 737882"/>
              <a:gd name="connsiteX276" fmla="*/ 173010 w 905954"/>
              <a:gd name="connsiteY276" fmla="*/ 68228 h 737882"/>
              <a:gd name="connsiteX277" fmla="*/ 178176 w 905954"/>
              <a:gd name="connsiteY277" fmla="*/ 60706 h 737882"/>
              <a:gd name="connsiteX278" fmla="*/ 198840 w 905954"/>
              <a:gd name="connsiteY278" fmla="*/ 53184 h 737882"/>
              <a:gd name="connsiteX279" fmla="*/ 222079 w 905954"/>
              <a:gd name="connsiteY279" fmla="*/ 40643 h 737882"/>
              <a:gd name="connsiteX280" fmla="*/ 229821 w 905954"/>
              <a:gd name="connsiteY280" fmla="*/ 28103 h 737882"/>
              <a:gd name="connsiteX281" fmla="*/ 240153 w 905954"/>
              <a:gd name="connsiteY281" fmla="*/ 23084 h 737882"/>
              <a:gd name="connsiteX282" fmla="*/ 245319 w 905954"/>
              <a:gd name="connsiteY282" fmla="*/ 20580 h 737882"/>
              <a:gd name="connsiteX283" fmla="*/ 273725 w 905954"/>
              <a:gd name="connsiteY283" fmla="*/ 10543 h 737882"/>
              <a:gd name="connsiteX284" fmla="*/ 294381 w 905954"/>
              <a:gd name="connsiteY284" fmla="*/ 3021 h 737882"/>
              <a:gd name="connsiteX285" fmla="*/ 312462 w 905954"/>
              <a:gd name="connsiteY285" fmla="*/ 3021 h 737882"/>
              <a:gd name="connsiteX286" fmla="*/ 327953 w 905954"/>
              <a:gd name="connsiteY286" fmla="*/ 3021 h 737882"/>
              <a:gd name="connsiteX287" fmla="*/ 333119 w 905954"/>
              <a:gd name="connsiteY287" fmla="*/ 8040 h 737882"/>
              <a:gd name="connsiteX288" fmla="*/ 330536 w 905954"/>
              <a:gd name="connsiteY288" fmla="*/ 15562 h 737882"/>
              <a:gd name="connsiteX289" fmla="*/ 343444 w 905954"/>
              <a:gd name="connsiteY289" fmla="*/ 25593 h 737882"/>
              <a:gd name="connsiteX290" fmla="*/ 340868 w 905954"/>
              <a:gd name="connsiteY290" fmla="*/ 33115 h 737882"/>
              <a:gd name="connsiteX291" fmla="*/ 346027 w 905954"/>
              <a:gd name="connsiteY291" fmla="*/ 43153 h 737882"/>
              <a:gd name="connsiteX292" fmla="*/ 353776 w 905954"/>
              <a:gd name="connsiteY292" fmla="*/ 50675 h 737882"/>
              <a:gd name="connsiteX293" fmla="*/ 361525 w 905954"/>
              <a:gd name="connsiteY293" fmla="*/ 58197 h 737882"/>
              <a:gd name="connsiteX294" fmla="*/ 379598 w 905954"/>
              <a:gd name="connsiteY294" fmla="*/ 58197 h 737882"/>
              <a:gd name="connsiteX295" fmla="*/ 389930 w 905954"/>
              <a:gd name="connsiteY295" fmla="*/ 58197 h 737882"/>
              <a:gd name="connsiteX296" fmla="*/ 400255 w 905954"/>
              <a:gd name="connsiteY296" fmla="*/ 55687 h 737882"/>
              <a:gd name="connsiteX297" fmla="*/ 428661 w 905954"/>
              <a:gd name="connsiteY297" fmla="*/ 38134 h 737882"/>
              <a:gd name="connsiteX298" fmla="*/ 449325 w 905954"/>
              <a:gd name="connsiteY298" fmla="*/ 40643 h 737882"/>
              <a:gd name="connsiteX299" fmla="*/ 482896 w 905954"/>
              <a:gd name="connsiteY299" fmla="*/ 38134 h 737882"/>
              <a:gd name="connsiteX300" fmla="*/ 500970 w 905954"/>
              <a:gd name="connsiteY300" fmla="*/ 38134 h 737882"/>
              <a:gd name="connsiteX301" fmla="*/ 534542 w 905954"/>
              <a:gd name="connsiteY301" fmla="*/ 35625 h 737882"/>
              <a:gd name="connsiteX302" fmla="*/ 557781 w 905954"/>
              <a:gd name="connsiteY302" fmla="*/ 30612 h 737882"/>
              <a:gd name="connsiteX303" fmla="*/ 596519 w 905954"/>
              <a:gd name="connsiteY303" fmla="*/ 28103 h 737882"/>
              <a:gd name="connsiteX304" fmla="*/ 650747 w 905954"/>
              <a:gd name="connsiteY304" fmla="*/ 23084 h 737882"/>
              <a:gd name="connsiteX305" fmla="*/ 671404 w 905954"/>
              <a:gd name="connsiteY305" fmla="*/ 10543 h 737882"/>
              <a:gd name="connsiteX306" fmla="*/ 694643 w 905954"/>
              <a:gd name="connsiteY306" fmla="*/ 5530 h 737882"/>
              <a:gd name="connsiteX307" fmla="*/ 702393 w 905954"/>
              <a:gd name="connsiteY307" fmla="*/ 511 h 7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905954" h="737882">
                <a:moveTo>
                  <a:pt x="702393" y="511"/>
                </a:moveTo>
                <a:cubicBezTo>
                  <a:pt x="704976" y="5530"/>
                  <a:pt x="710142" y="13052"/>
                  <a:pt x="710142" y="13052"/>
                </a:cubicBezTo>
                <a:cubicBezTo>
                  <a:pt x="710142" y="13052"/>
                  <a:pt x="738547" y="13052"/>
                  <a:pt x="738547" y="13052"/>
                </a:cubicBezTo>
                <a:cubicBezTo>
                  <a:pt x="738547" y="15562"/>
                  <a:pt x="746289" y="30612"/>
                  <a:pt x="746289" y="30612"/>
                </a:cubicBezTo>
                <a:cubicBezTo>
                  <a:pt x="754038" y="38134"/>
                  <a:pt x="754038" y="38134"/>
                  <a:pt x="754038" y="38134"/>
                </a:cubicBezTo>
                <a:cubicBezTo>
                  <a:pt x="754038" y="38134"/>
                  <a:pt x="756621" y="50675"/>
                  <a:pt x="756621" y="58197"/>
                </a:cubicBezTo>
                <a:cubicBezTo>
                  <a:pt x="759204" y="63216"/>
                  <a:pt x="777277" y="93310"/>
                  <a:pt x="777277" y="93310"/>
                </a:cubicBezTo>
                <a:cubicBezTo>
                  <a:pt x="790192" y="120901"/>
                  <a:pt x="790192" y="120901"/>
                  <a:pt x="790192" y="120901"/>
                </a:cubicBezTo>
                <a:cubicBezTo>
                  <a:pt x="810849" y="148486"/>
                  <a:pt x="810849" y="148486"/>
                  <a:pt x="810849" y="148486"/>
                </a:cubicBezTo>
                <a:cubicBezTo>
                  <a:pt x="813432" y="168555"/>
                  <a:pt x="813432" y="168555"/>
                  <a:pt x="813432" y="168555"/>
                </a:cubicBezTo>
                <a:cubicBezTo>
                  <a:pt x="813432" y="168555"/>
                  <a:pt x="821181" y="176077"/>
                  <a:pt x="821181" y="181090"/>
                </a:cubicBezTo>
                <a:cubicBezTo>
                  <a:pt x="821181" y="183599"/>
                  <a:pt x="821181" y="191128"/>
                  <a:pt x="821181" y="193631"/>
                </a:cubicBezTo>
                <a:cubicBezTo>
                  <a:pt x="823764" y="193631"/>
                  <a:pt x="826339" y="206172"/>
                  <a:pt x="823764" y="206172"/>
                </a:cubicBezTo>
                <a:cubicBezTo>
                  <a:pt x="821181" y="208681"/>
                  <a:pt x="810849" y="223731"/>
                  <a:pt x="810849" y="223731"/>
                </a:cubicBezTo>
                <a:cubicBezTo>
                  <a:pt x="800517" y="228744"/>
                  <a:pt x="800517" y="228744"/>
                  <a:pt x="800517" y="228744"/>
                </a:cubicBezTo>
                <a:cubicBezTo>
                  <a:pt x="787609" y="246304"/>
                  <a:pt x="787609" y="246304"/>
                  <a:pt x="787609" y="246304"/>
                </a:cubicBezTo>
                <a:cubicBezTo>
                  <a:pt x="779860" y="268876"/>
                  <a:pt x="779860" y="268876"/>
                  <a:pt x="779860" y="268876"/>
                </a:cubicBezTo>
                <a:cubicBezTo>
                  <a:pt x="777277" y="276398"/>
                  <a:pt x="777277" y="276398"/>
                  <a:pt x="777277" y="276398"/>
                </a:cubicBezTo>
                <a:cubicBezTo>
                  <a:pt x="777277" y="276398"/>
                  <a:pt x="779860" y="283920"/>
                  <a:pt x="782443" y="283920"/>
                </a:cubicBezTo>
                <a:cubicBezTo>
                  <a:pt x="787609" y="283920"/>
                  <a:pt x="805683" y="286430"/>
                  <a:pt x="805683" y="286430"/>
                </a:cubicBezTo>
                <a:cubicBezTo>
                  <a:pt x="821181" y="296461"/>
                  <a:pt x="821181" y="296461"/>
                  <a:pt x="821181" y="296461"/>
                </a:cubicBezTo>
                <a:cubicBezTo>
                  <a:pt x="821181" y="306492"/>
                  <a:pt x="821181" y="306492"/>
                  <a:pt x="821181" y="306492"/>
                </a:cubicBezTo>
                <a:cubicBezTo>
                  <a:pt x="821181" y="306492"/>
                  <a:pt x="823764" y="326562"/>
                  <a:pt x="823764" y="329065"/>
                </a:cubicBezTo>
                <a:cubicBezTo>
                  <a:pt x="823764" y="329065"/>
                  <a:pt x="821181" y="346624"/>
                  <a:pt x="821181" y="346624"/>
                </a:cubicBezTo>
                <a:cubicBezTo>
                  <a:pt x="821181" y="346624"/>
                  <a:pt x="826339" y="356656"/>
                  <a:pt x="826339" y="359165"/>
                </a:cubicBezTo>
                <a:cubicBezTo>
                  <a:pt x="828923" y="361675"/>
                  <a:pt x="834089" y="366687"/>
                  <a:pt x="834089" y="369197"/>
                </a:cubicBezTo>
                <a:cubicBezTo>
                  <a:pt x="836672" y="369197"/>
                  <a:pt x="836672" y="371706"/>
                  <a:pt x="836672" y="371706"/>
                </a:cubicBezTo>
                <a:cubicBezTo>
                  <a:pt x="841838" y="384247"/>
                  <a:pt x="841838" y="384247"/>
                  <a:pt x="841838" y="384247"/>
                </a:cubicBezTo>
                <a:cubicBezTo>
                  <a:pt x="841838" y="394278"/>
                  <a:pt x="841838" y="394278"/>
                  <a:pt x="841838" y="394278"/>
                </a:cubicBezTo>
                <a:cubicBezTo>
                  <a:pt x="841838" y="394278"/>
                  <a:pt x="841838" y="401801"/>
                  <a:pt x="847004" y="401801"/>
                </a:cubicBezTo>
                <a:cubicBezTo>
                  <a:pt x="852170" y="401801"/>
                  <a:pt x="854745" y="404310"/>
                  <a:pt x="854745" y="409323"/>
                </a:cubicBezTo>
                <a:cubicBezTo>
                  <a:pt x="854745" y="414341"/>
                  <a:pt x="867660" y="419354"/>
                  <a:pt x="867660" y="419354"/>
                </a:cubicBezTo>
                <a:cubicBezTo>
                  <a:pt x="867660" y="419354"/>
                  <a:pt x="867660" y="429392"/>
                  <a:pt x="870243" y="431895"/>
                </a:cubicBezTo>
                <a:cubicBezTo>
                  <a:pt x="875409" y="434404"/>
                  <a:pt x="880575" y="436914"/>
                  <a:pt x="888317" y="436914"/>
                </a:cubicBezTo>
                <a:cubicBezTo>
                  <a:pt x="896066" y="439423"/>
                  <a:pt x="893483" y="449455"/>
                  <a:pt x="898649" y="451964"/>
                </a:cubicBezTo>
                <a:cubicBezTo>
                  <a:pt x="903815" y="454467"/>
                  <a:pt x="908981" y="459486"/>
                  <a:pt x="903815" y="459486"/>
                </a:cubicBezTo>
                <a:cubicBezTo>
                  <a:pt x="901232" y="461995"/>
                  <a:pt x="893483" y="461995"/>
                  <a:pt x="893483" y="461995"/>
                </a:cubicBezTo>
                <a:cubicBezTo>
                  <a:pt x="893483" y="461995"/>
                  <a:pt x="890900" y="464505"/>
                  <a:pt x="890900" y="469518"/>
                </a:cubicBezTo>
                <a:cubicBezTo>
                  <a:pt x="893483" y="472027"/>
                  <a:pt x="893483" y="472027"/>
                  <a:pt x="893483" y="472027"/>
                </a:cubicBezTo>
                <a:cubicBezTo>
                  <a:pt x="903815" y="484568"/>
                  <a:pt x="903815" y="484568"/>
                  <a:pt x="903815" y="484568"/>
                </a:cubicBezTo>
                <a:cubicBezTo>
                  <a:pt x="903815" y="499612"/>
                  <a:pt x="903815" y="499612"/>
                  <a:pt x="903815" y="499612"/>
                </a:cubicBezTo>
                <a:cubicBezTo>
                  <a:pt x="903815" y="499612"/>
                  <a:pt x="903815" y="504631"/>
                  <a:pt x="903815" y="509650"/>
                </a:cubicBezTo>
                <a:cubicBezTo>
                  <a:pt x="903815" y="512153"/>
                  <a:pt x="901232" y="517172"/>
                  <a:pt x="896066" y="517172"/>
                </a:cubicBezTo>
                <a:cubicBezTo>
                  <a:pt x="890900" y="517172"/>
                  <a:pt x="890900" y="524694"/>
                  <a:pt x="888317" y="524694"/>
                </a:cubicBezTo>
                <a:cubicBezTo>
                  <a:pt x="885734" y="527203"/>
                  <a:pt x="880575" y="519681"/>
                  <a:pt x="877992" y="527203"/>
                </a:cubicBezTo>
                <a:cubicBezTo>
                  <a:pt x="875409" y="537234"/>
                  <a:pt x="870243" y="544757"/>
                  <a:pt x="870243" y="547266"/>
                </a:cubicBezTo>
                <a:cubicBezTo>
                  <a:pt x="867660" y="549775"/>
                  <a:pt x="859911" y="552285"/>
                  <a:pt x="859911" y="557297"/>
                </a:cubicBezTo>
                <a:cubicBezTo>
                  <a:pt x="857328" y="562316"/>
                  <a:pt x="857328" y="557297"/>
                  <a:pt x="852170" y="569838"/>
                </a:cubicBezTo>
                <a:cubicBezTo>
                  <a:pt x="847004" y="582379"/>
                  <a:pt x="844421" y="587398"/>
                  <a:pt x="844421" y="587398"/>
                </a:cubicBezTo>
                <a:cubicBezTo>
                  <a:pt x="821181" y="617492"/>
                  <a:pt x="821181" y="617492"/>
                  <a:pt x="821181" y="617492"/>
                </a:cubicBezTo>
                <a:cubicBezTo>
                  <a:pt x="821181" y="617492"/>
                  <a:pt x="808266" y="637555"/>
                  <a:pt x="808266" y="640065"/>
                </a:cubicBezTo>
                <a:cubicBezTo>
                  <a:pt x="808266" y="642574"/>
                  <a:pt x="808266" y="652606"/>
                  <a:pt x="808266" y="652606"/>
                </a:cubicBezTo>
                <a:cubicBezTo>
                  <a:pt x="818598" y="662637"/>
                  <a:pt x="818598" y="662637"/>
                  <a:pt x="818598" y="662637"/>
                </a:cubicBezTo>
                <a:cubicBezTo>
                  <a:pt x="818598" y="672668"/>
                  <a:pt x="818598" y="672668"/>
                  <a:pt x="818598" y="672668"/>
                </a:cubicBezTo>
                <a:cubicBezTo>
                  <a:pt x="818598" y="672668"/>
                  <a:pt x="818598" y="680197"/>
                  <a:pt x="821181" y="682700"/>
                </a:cubicBezTo>
                <a:cubicBezTo>
                  <a:pt x="823764" y="682700"/>
                  <a:pt x="823764" y="682700"/>
                  <a:pt x="823764" y="682700"/>
                </a:cubicBezTo>
                <a:cubicBezTo>
                  <a:pt x="821181" y="690228"/>
                  <a:pt x="821181" y="690228"/>
                  <a:pt x="821181" y="690228"/>
                </a:cubicBezTo>
                <a:cubicBezTo>
                  <a:pt x="821181" y="690228"/>
                  <a:pt x="823764" y="697750"/>
                  <a:pt x="826339" y="697750"/>
                </a:cubicBezTo>
                <a:cubicBezTo>
                  <a:pt x="826339" y="697750"/>
                  <a:pt x="831505" y="700260"/>
                  <a:pt x="831505" y="700260"/>
                </a:cubicBezTo>
                <a:cubicBezTo>
                  <a:pt x="831505" y="700260"/>
                  <a:pt x="836672" y="705272"/>
                  <a:pt x="836672" y="705272"/>
                </a:cubicBezTo>
                <a:cubicBezTo>
                  <a:pt x="839255" y="707782"/>
                  <a:pt x="836672" y="712800"/>
                  <a:pt x="836672" y="712800"/>
                </a:cubicBezTo>
                <a:cubicBezTo>
                  <a:pt x="836672" y="712800"/>
                  <a:pt x="836672" y="715304"/>
                  <a:pt x="834089" y="715304"/>
                </a:cubicBezTo>
                <a:cubicBezTo>
                  <a:pt x="831505" y="715304"/>
                  <a:pt x="831505" y="715304"/>
                  <a:pt x="826339" y="715304"/>
                </a:cubicBezTo>
                <a:cubicBezTo>
                  <a:pt x="823764" y="712800"/>
                  <a:pt x="816015" y="712800"/>
                  <a:pt x="813432" y="712800"/>
                </a:cubicBezTo>
                <a:cubicBezTo>
                  <a:pt x="810849" y="712800"/>
                  <a:pt x="810849" y="712800"/>
                  <a:pt x="810849" y="712800"/>
                </a:cubicBezTo>
                <a:cubicBezTo>
                  <a:pt x="808266" y="712800"/>
                  <a:pt x="808266" y="712800"/>
                  <a:pt x="805683" y="715304"/>
                </a:cubicBezTo>
                <a:cubicBezTo>
                  <a:pt x="805683" y="712800"/>
                  <a:pt x="805683" y="712800"/>
                  <a:pt x="805683" y="712800"/>
                </a:cubicBezTo>
                <a:cubicBezTo>
                  <a:pt x="805683" y="710291"/>
                  <a:pt x="805683" y="707782"/>
                  <a:pt x="805683" y="707782"/>
                </a:cubicBezTo>
                <a:cubicBezTo>
                  <a:pt x="805683" y="707782"/>
                  <a:pt x="797934" y="707782"/>
                  <a:pt x="797934" y="707782"/>
                </a:cubicBezTo>
                <a:cubicBezTo>
                  <a:pt x="795358" y="707782"/>
                  <a:pt x="792775" y="707782"/>
                  <a:pt x="792775" y="707782"/>
                </a:cubicBezTo>
                <a:cubicBezTo>
                  <a:pt x="792775" y="707782"/>
                  <a:pt x="787609" y="705272"/>
                  <a:pt x="787609" y="705272"/>
                </a:cubicBezTo>
                <a:cubicBezTo>
                  <a:pt x="787609" y="705272"/>
                  <a:pt x="785026" y="705272"/>
                  <a:pt x="785026" y="705272"/>
                </a:cubicBezTo>
                <a:cubicBezTo>
                  <a:pt x="785026" y="702769"/>
                  <a:pt x="782443" y="705272"/>
                  <a:pt x="782443" y="705272"/>
                </a:cubicBezTo>
                <a:cubicBezTo>
                  <a:pt x="779860" y="705272"/>
                  <a:pt x="779860" y="705272"/>
                  <a:pt x="779860" y="705272"/>
                </a:cubicBezTo>
                <a:cubicBezTo>
                  <a:pt x="774694" y="705272"/>
                  <a:pt x="774694" y="705272"/>
                  <a:pt x="774694" y="705272"/>
                </a:cubicBezTo>
                <a:cubicBezTo>
                  <a:pt x="774694" y="705272"/>
                  <a:pt x="774694" y="702769"/>
                  <a:pt x="774694" y="702769"/>
                </a:cubicBezTo>
                <a:cubicBezTo>
                  <a:pt x="774694" y="700260"/>
                  <a:pt x="772111" y="702769"/>
                  <a:pt x="772111" y="702769"/>
                </a:cubicBezTo>
                <a:cubicBezTo>
                  <a:pt x="772111" y="702769"/>
                  <a:pt x="766953" y="702769"/>
                  <a:pt x="766953" y="702769"/>
                </a:cubicBezTo>
                <a:cubicBezTo>
                  <a:pt x="766953" y="700260"/>
                  <a:pt x="764370" y="700260"/>
                  <a:pt x="764370" y="700260"/>
                </a:cubicBezTo>
                <a:cubicBezTo>
                  <a:pt x="764370" y="700260"/>
                  <a:pt x="756621" y="700260"/>
                  <a:pt x="754038" y="700260"/>
                </a:cubicBezTo>
                <a:cubicBezTo>
                  <a:pt x="754038" y="697750"/>
                  <a:pt x="754038" y="697750"/>
                  <a:pt x="754038" y="697750"/>
                </a:cubicBezTo>
                <a:cubicBezTo>
                  <a:pt x="754038" y="697750"/>
                  <a:pt x="754038" y="695241"/>
                  <a:pt x="754038" y="692731"/>
                </a:cubicBezTo>
                <a:cubicBezTo>
                  <a:pt x="754038" y="692731"/>
                  <a:pt x="751455" y="692731"/>
                  <a:pt x="751455" y="690228"/>
                </a:cubicBezTo>
                <a:cubicBezTo>
                  <a:pt x="751455" y="690228"/>
                  <a:pt x="748872" y="687719"/>
                  <a:pt x="748872" y="687719"/>
                </a:cubicBezTo>
                <a:cubicBezTo>
                  <a:pt x="748872" y="685209"/>
                  <a:pt x="746289" y="685209"/>
                  <a:pt x="746289" y="682700"/>
                </a:cubicBezTo>
                <a:cubicBezTo>
                  <a:pt x="746289" y="682700"/>
                  <a:pt x="743705" y="685209"/>
                  <a:pt x="743705" y="685209"/>
                </a:cubicBezTo>
                <a:cubicBezTo>
                  <a:pt x="741123" y="685209"/>
                  <a:pt x="738547" y="682700"/>
                  <a:pt x="738547" y="682700"/>
                </a:cubicBezTo>
                <a:cubicBezTo>
                  <a:pt x="735964" y="680197"/>
                  <a:pt x="735964" y="680197"/>
                  <a:pt x="735964" y="680197"/>
                </a:cubicBezTo>
                <a:cubicBezTo>
                  <a:pt x="735964" y="680197"/>
                  <a:pt x="733381" y="680197"/>
                  <a:pt x="730798" y="680197"/>
                </a:cubicBezTo>
                <a:cubicBezTo>
                  <a:pt x="730798" y="680197"/>
                  <a:pt x="730798" y="685209"/>
                  <a:pt x="730798" y="685209"/>
                </a:cubicBezTo>
                <a:cubicBezTo>
                  <a:pt x="730798" y="685209"/>
                  <a:pt x="728215" y="685209"/>
                  <a:pt x="725632" y="682700"/>
                </a:cubicBezTo>
                <a:cubicBezTo>
                  <a:pt x="725632" y="682700"/>
                  <a:pt x="723049" y="680197"/>
                  <a:pt x="720466" y="680197"/>
                </a:cubicBezTo>
                <a:cubicBezTo>
                  <a:pt x="720466" y="680197"/>
                  <a:pt x="717883" y="680197"/>
                  <a:pt x="715300" y="677687"/>
                </a:cubicBezTo>
                <a:cubicBezTo>
                  <a:pt x="715300" y="677687"/>
                  <a:pt x="712717" y="677687"/>
                  <a:pt x="712717" y="677687"/>
                </a:cubicBezTo>
                <a:cubicBezTo>
                  <a:pt x="712717" y="677687"/>
                  <a:pt x="702393" y="680197"/>
                  <a:pt x="702393" y="680197"/>
                </a:cubicBezTo>
                <a:cubicBezTo>
                  <a:pt x="702393" y="680197"/>
                  <a:pt x="702393" y="682700"/>
                  <a:pt x="699810" y="682700"/>
                </a:cubicBezTo>
                <a:cubicBezTo>
                  <a:pt x="699810" y="685209"/>
                  <a:pt x="697227" y="682700"/>
                  <a:pt x="697227" y="682700"/>
                </a:cubicBezTo>
                <a:cubicBezTo>
                  <a:pt x="697227" y="682700"/>
                  <a:pt x="694643" y="682700"/>
                  <a:pt x="692060" y="682700"/>
                </a:cubicBezTo>
                <a:cubicBezTo>
                  <a:pt x="692060" y="682700"/>
                  <a:pt x="689477" y="682700"/>
                  <a:pt x="689477" y="682700"/>
                </a:cubicBezTo>
                <a:cubicBezTo>
                  <a:pt x="689477" y="682700"/>
                  <a:pt x="686894" y="680197"/>
                  <a:pt x="684311" y="680197"/>
                </a:cubicBezTo>
                <a:cubicBezTo>
                  <a:pt x="684311" y="680197"/>
                  <a:pt x="681736" y="680197"/>
                  <a:pt x="681736" y="680197"/>
                </a:cubicBezTo>
                <a:cubicBezTo>
                  <a:pt x="681736" y="680197"/>
                  <a:pt x="679153" y="682700"/>
                  <a:pt x="679153" y="682700"/>
                </a:cubicBezTo>
                <a:cubicBezTo>
                  <a:pt x="676570" y="685209"/>
                  <a:pt x="676570" y="685209"/>
                  <a:pt x="676570" y="685209"/>
                </a:cubicBezTo>
                <a:cubicBezTo>
                  <a:pt x="676570" y="687719"/>
                  <a:pt x="676570" y="687719"/>
                  <a:pt x="676570" y="687719"/>
                </a:cubicBezTo>
                <a:cubicBezTo>
                  <a:pt x="671404" y="685209"/>
                  <a:pt x="671404" y="685209"/>
                  <a:pt x="671404" y="685209"/>
                </a:cubicBezTo>
                <a:cubicBezTo>
                  <a:pt x="671404" y="685209"/>
                  <a:pt x="668821" y="685209"/>
                  <a:pt x="666238" y="685209"/>
                </a:cubicBezTo>
                <a:cubicBezTo>
                  <a:pt x="661072" y="687719"/>
                  <a:pt x="663655" y="690228"/>
                  <a:pt x="663655" y="690228"/>
                </a:cubicBezTo>
                <a:cubicBezTo>
                  <a:pt x="666238" y="690228"/>
                  <a:pt x="668821" y="695241"/>
                  <a:pt x="668821" y="695241"/>
                </a:cubicBezTo>
                <a:cubicBezTo>
                  <a:pt x="668821" y="695241"/>
                  <a:pt x="661072" y="697750"/>
                  <a:pt x="661072" y="697750"/>
                </a:cubicBezTo>
                <a:cubicBezTo>
                  <a:pt x="658489" y="700260"/>
                  <a:pt x="658489" y="700260"/>
                  <a:pt x="658489" y="702769"/>
                </a:cubicBezTo>
                <a:cubicBezTo>
                  <a:pt x="658489" y="702769"/>
                  <a:pt x="655906" y="705272"/>
                  <a:pt x="655906" y="707782"/>
                </a:cubicBezTo>
                <a:cubicBezTo>
                  <a:pt x="655906" y="707782"/>
                  <a:pt x="653330" y="705272"/>
                  <a:pt x="650747" y="705272"/>
                </a:cubicBezTo>
                <a:cubicBezTo>
                  <a:pt x="648164" y="705272"/>
                  <a:pt x="648164" y="702769"/>
                  <a:pt x="648164" y="702769"/>
                </a:cubicBezTo>
                <a:cubicBezTo>
                  <a:pt x="645581" y="705272"/>
                  <a:pt x="645581" y="705272"/>
                  <a:pt x="645581" y="705272"/>
                </a:cubicBezTo>
                <a:cubicBezTo>
                  <a:pt x="642998" y="705272"/>
                  <a:pt x="642998" y="705272"/>
                  <a:pt x="642998" y="705272"/>
                </a:cubicBezTo>
                <a:cubicBezTo>
                  <a:pt x="642998" y="705272"/>
                  <a:pt x="640415" y="702769"/>
                  <a:pt x="640415" y="700260"/>
                </a:cubicBezTo>
                <a:cubicBezTo>
                  <a:pt x="637832" y="700260"/>
                  <a:pt x="635249" y="700260"/>
                  <a:pt x="635249" y="697750"/>
                </a:cubicBezTo>
                <a:cubicBezTo>
                  <a:pt x="632666" y="692731"/>
                  <a:pt x="632666" y="692731"/>
                  <a:pt x="632666" y="692731"/>
                </a:cubicBezTo>
                <a:cubicBezTo>
                  <a:pt x="632666" y="692731"/>
                  <a:pt x="627500" y="695241"/>
                  <a:pt x="627500" y="697750"/>
                </a:cubicBezTo>
                <a:cubicBezTo>
                  <a:pt x="624925" y="697750"/>
                  <a:pt x="627500" y="697750"/>
                  <a:pt x="624925" y="695241"/>
                </a:cubicBezTo>
                <a:cubicBezTo>
                  <a:pt x="622342" y="695241"/>
                  <a:pt x="622342" y="697750"/>
                  <a:pt x="622342" y="697750"/>
                </a:cubicBezTo>
                <a:cubicBezTo>
                  <a:pt x="622342" y="700260"/>
                  <a:pt x="619759" y="700260"/>
                  <a:pt x="619759" y="700260"/>
                </a:cubicBezTo>
                <a:cubicBezTo>
                  <a:pt x="619759" y="702769"/>
                  <a:pt x="617176" y="700260"/>
                  <a:pt x="617176" y="700260"/>
                </a:cubicBezTo>
                <a:cubicBezTo>
                  <a:pt x="614593" y="700260"/>
                  <a:pt x="612010" y="700260"/>
                  <a:pt x="612010" y="700260"/>
                </a:cubicBezTo>
                <a:cubicBezTo>
                  <a:pt x="612010" y="700260"/>
                  <a:pt x="612010" y="697750"/>
                  <a:pt x="612010" y="697750"/>
                </a:cubicBezTo>
                <a:cubicBezTo>
                  <a:pt x="606844" y="700260"/>
                  <a:pt x="606844" y="700260"/>
                  <a:pt x="606844" y="700260"/>
                </a:cubicBezTo>
                <a:cubicBezTo>
                  <a:pt x="606844" y="700260"/>
                  <a:pt x="606844" y="702769"/>
                  <a:pt x="606844" y="702769"/>
                </a:cubicBezTo>
                <a:cubicBezTo>
                  <a:pt x="606844" y="702769"/>
                  <a:pt x="604260" y="702769"/>
                  <a:pt x="601677" y="705272"/>
                </a:cubicBezTo>
                <a:cubicBezTo>
                  <a:pt x="596519" y="705272"/>
                  <a:pt x="599094" y="702769"/>
                  <a:pt x="596519" y="705272"/>
                </a:cubicBezTo>
                <a:cubicBezTo>
                  <a:pt x="596519" y="705272"/>
                  <a:pt x="596519" y="705272"/>
                  <a:pt x="596519" y="707782"/>
                </a:cubicBezTo>
                <a:cubicBezTo>
                  <a:pt x="596519" y="707782"/>
                  <a:pt x="599094" y="707782"/>
                  <a:pt x="596519" y="710291"/>
                </a:cubicBezTo>
                <a:cubicBezTo>
                  <a:pt x="593936" y="712800"/>
                  <a:pt x="593936" y="710291"/>
                  <a:pt x="593936" y="710291"/>
                </a:cubicBezTo>
                <a:cubicBezTo>
                  <a:pt x="591353" y="710291"/>
                  <a:pt x="588770" y="712800"/>
                  <a:pt x="588770" y="712800"/>
                </a:cubicBezTo>
                <a:cubicBezTo>
                  <a:pt x="588770" y="712800"/>
                  <a:pt x="588770" y="715304"/>
                  <a:pt x="588770" y="715304"/>
                </a:cubicBezTo>
                <a:cubicBezTo>
                  <a:pt x="588770" y="715304"/>
                  <a:pt x="586187" y="715304"/>
                  <a:pt x="583604" y="715304"/>
                </a:cubicBezTo>
                <a:cubicBezTo>
                  <a:pt x="581021" y="715304"/>
                  <a:pt x="583604" y="717813"/>
                  <a:pt x="583604" y="717813"/>
                </a:cubicBezTo>
                <a:cubicBezTo>
                  <a:pt x="583604" y="717813"/>
                  <a:pt x="583604" y="720322"/>
                  <a:pt x="581021" y="722832"/>
                </a:cubicBezTo>
                <a:cubicBezTo>
                  <a:pt x="581021" y="722832"/>
                  <a:pt x="581021" y="725341"/>
                  <a:pt x="581021" y="727845"/>
                </a:cubicBezTo>
                <a:cubicBezTo>
                  <a:pt x="581021" y="727845"/>
                  <a:pt x="581021" y="727845"/>
                  <a:pt x="581021" y="732863"/>
                </a:cubicBezTo>
                <a:cubicBezTo>
                  <a:pt x="581021" y="735373"/>
                  <a:pt x="581021" y="735373"/>
                  <a:pt x="581021" y="735373"/>
                </a:cubicBezTo>
                <a:cubicBezTo>
                  <a:pt x="581021" y="735373"/>
                  <a:pt x="578438" y="735373"/>
                  <a:pt x="578438" y="735373"/>
                </a:cubicBezTo>
                <a:cubicBezTo>
                  <a:pt x="578438" y="732863"/>
                  <a:pt x="575855" y="735373"/>
                  <a:pt x="575855" y="735373"/>
                </a:cubicBezTo>
                <a:cubicBezTo>
                  <a:pt x="575855" y="735373"/>
                  <a:pt x="573272" y="732863"/>
                  <a:pt x="573272" y="730354"/>
                </a:cubicBezTo>
                <a:cubicBezTo>
                  <a:pt x="573272" y="730354"/>
                  <a:pt x="570689" y="730354"/>
                  <a:pt x="570689" y="730354"/>
                </a:cubicBezTo>
                <a:cubicBezTo>
                  <a:pt x="570689" y="730354"/>
                  <a:pt x="565530" y="732863"/>
                  <a:pt x="565530" y="732863"/>
                </a:cubicBezTo>
                <a:cubicBezTo>
                  <a:pt x="565530" y="732863"/>
                  <a:pt x="565530" y="735373"/>
                  <a:pt x="565530" y="735373"/>
                </a:cubicBezTo>
                <a:cubicBezTo>
                  <a:pt x="562947" y="735373"/>
                  <a:pt x="557781" y="737882"/>
                  <a:pt x="557781" y="737882"/>
                </a:cubicBezTo>
                <a:cubicBezTo>
                  <a:pt x="557781" y="737882"/>
                  <a:pt x="555198" y="737882"/>
                  <a:pt x="555198" y="737882"/>
                </a:cubicBezTo>
                <a:cubicBezTo>
                  <a:pt x="552615" y="735373"/>
                  <a:pt x="552615" y="735373"/>
                  <a:pt x="552615" y="735373"/>
                </a:cubicBezTo>
                <a:cubicBezTo>
                  <a:pt x="552615" y="732863"/>
                  <a:pt x="552615" y="732863"/>
                  <a:pt x="552615" y="732863"/>
                </a:cubicBezTo>
                <a:cubicBezTo>
                  <a:pt x="557781" y="727845"/>
                  <a:pt x="557781" y="727845"/>
                  <a:pt x="557781" y="727845"/>
                </a:cubicBezTo>
                <a:cubicBezTo>
                  <a:pt x="555198" y="720322"/>
                  <a:pt x="555198" y="720322"/>
                  <a:pt x="555198" y="720322"/>
                </a:cubicBezTo>
                <a:cubicBezTo>
                  <a:pt x="550032" y="715304"/>
                  <a:pt x="550032" y="715304"/>
                  <a:pt x="550032" y="715304"/>
                </a:cubicBezTo>
                <a:cubicBezTo>
                  <a:pt x="550032" y="712800"/>
                  <a:pt x="550032" y="712800"/>
                  <a:pt x="550032" y="712800"/>
                </a:cubicBezTo>
                <a:cubicBezTo>
                  <a:pt x="542283" y="712800"/>
                  <a:pt x="542283" y="712800"/>
                  <a:pt x="542283" y="712800"/>
                </a:cubicBezTo>
                <a:cubicBezTo>
                  <a:pt x="537125" y="710291"/>
                  <a:pt x="537125" y="710291"/>
                  <a:pt x="537125" y="710291"/>
                </a:cubicBezTo>
                <a:cubicBezTo>
                  <a:pt x="534542" y="707782"/>
                  <a:pt x="534542" y="707782"/>
                  <a:pt x="534542" y="707782"/>
                </a:cubicBezTo>
                <a:cubicBezTo>
                  <a:pt x="526793" y="702769"/>
                  <a:pt x="526793" y="702769"/>
                  <a:pt x="526793" y="702769"/>
                </a:cubicBezTo>
                <a:cubicBezTo>
                  <a:pt x="521627" y="687719"/>
                  <a:pt x="521627" y="687719"/>
                  <a:pt x="521627" y="687719"/>
                </a:cubicBezTo>
                <a:cubicBezTo>
                  <a:pt x="513877" y="687719"/>
                  <a:pt x="513877" y="687719"/>
                  <a:pt x="513877" y="687719"/>
                </a:cubicBezTo>
                <a:cubicBezTo>
                  <a:pt x="513877" y="687719"/>
                  <a:pt x="508719" y="692731"/>
                  <a:pt x="508719" y="695241"/>
                </a:cubicBezTo>
                <a:cubicBezTo>
                  <a:pt x="508719" y="697750"/>
                  <a:pt x="503553" y="697750"/>
                  <a:pt x="503553" y="697750"/>
                </a:cubicBezTo>
                <a:cubicBezTo>
                  <a:pt x="498387" y="705272"/>
                  <a:pt x="498387" y="705272"/>
                  <a:pt x="498387" y="705272"/>
                </a:cubicBezTo>
                <a:cubicBezTo>
                  <a:pt x="498387" y="705272"/>
                  <a:pt x="498387" y="715304"/>
                  <a:pt x="498387" y="717813"/>
                </a:cubicBezTo>
                <a:cubicBezTo>
                  <a:pt x="498387" y="720322"/>
                  <a:pt x="493221" y="715304"/>
                  <a:pt x="493221" y="715304"/>
                </a:cubicBezTo>
                <a:cubicBezTo>
                  <a:pt x="493221" y="715304"/>
                  <a:pt x="488055" y="717813"/>
                  <a:pt x="485472" y="720322"/>
                </a:cubicBezTo>
                <a:cubicBezTo>
                  <a:pt x="482896" y="722832"/>
                  <a:pt x="477730" y="722832"/>
                  <a:pt x="477730" y="722832"/>
                </a:cubicBezTo>
                <a:cubicBezTo>
                  <a:pt x="477730" y="722832"/>
                  <a:pt x="475147" y="717813"/>
                  <a:pt x="472564" y="715304"/>
                </a:cubicBezTo>
                <a:cubicBezTo>
                  <a:pt x="472564" y="715304"/>
                  <a:pt x="472564" y="712800"/>
                  <a:pt x="472564" y="707782"/>
                </a:cubicBezTo>
                <a:cubicBezTo>
                  <a:pt x="472564" y="705272"/>
                  <a:pt x="467398" y="710291"/>
                  <a:pt x="467398" y="710291"/>
                </a:cubicBezTo>
                <a:cubicBezTo>
                  <a:pt x="467398" y="707782"/>
                  <a:pt x="467398" y="707782"/>
                  <a:pt x="467398" y="707782"/>
                </a:cubicBezTo>
                <a:cubicBezTo>
                  <a:pt x="464815" y="702769"/>
                  <a:pt x="462232" y="700260"/>
                  <a:pt x="462232" y="700260"/>
                </a:cubicBezTo>
                <a:cubicBezTo>
                  <a:pt x="462232" y="700260"/>
                  <a:pt x="459649" y="695241"/>
                  <a:pt x="459649" y="690228"/>
                </a:cubicBezTo>
                <a:cubicBezTo>
                  <a:pt x="459649" y="687719"/>
                  <a:pt x="449325" y="682700"/>
                  <a:pt x="449325" y="682700"/>
                </a:cubicBezTo>
                <a:cubicBezTo>
                  <a:pt x="449325" y="682700"/>
                  <a:pt x="451908" y="687719"/>
                  <a:pt x="446742" y="682700"/>
                </a:cubicBezTo>
                <a:cubicBezTo>
                  <a:pt x="441576" y="675178"/>
                  <a:pt x="436410" y="675178"/>
                  <a:pt x="436410" y="675178"/>
                </a:cubicBezTo>
                <a:cubicBezTo>
                  <a:pt x="433827" y="655115"/>
                  <a:pt x="433827" y="655115"/>
                  <a:pt x="433827" y="655115"/>
                </a:cubicBezTo>
                <a:cubicBezTo>
                  <a:pt x="413170" y="660128"/>
                  <a:pt x="413170" y="660128"/>
                  <a:pt x="413170" y="660128"/>
                </a:cubicBezTo>
                <a:cubicBezTo>
                  <a:pt x="413170" y="660128"/>
                  <a:pt x="400255" y="655115"/>
                  <a:pt x="397679" y="652606"/>
                </a:cubicBezTo>
                <a:cubicBezTo>
                  <a:pt x="395096" y="650096"/>
                  <a:pt x="387347" y="647587"/>
                  <a:pt x="387347" y="647587"/>
                </a:cubicBezTo>
                <a:cubicBezTo>
                  <a:pt x="379598" y="655115"/>
                  <a:pt x="379598" y="655115"/>
                  <a:pt x="379598" y="655115"/>
                </a:cubicBezTo>
                <a:cubicBezTo>
                  <a:pt x="371849" y="655115"/>
                  <a:pt x="371849" y="655115"/>
                  <a:pt x="371849" y="655115"/>
                </a:cubicBezTo>
                <a:cubicBezTo>
                  <a:pt x="371849" y="655115"/>
                  <a:pt x="361525" y="652606"/>
                  <a:pt x="358942" y="650096"/>
                </a:cubicBezTo>
                <a:cubicBezTo>
                  <a:pt x="353776" y="645083"/>
                  <a:pt x="356359" y="642574"/>
                  <a:pt x="353776" y="642574"/>
                </a:cubicBezTo>
                <a:cubicBezTo>
                  <a:pt x="348610" y="642574"/>
                  <a:pt x="346027" y="637555"/>
                  <a:pt x="346027" y="637555"/>
                </a:cubicBezTo>
                <a:cubicBezTo>
                  <a:pt x="346027" y="637555"/>
                  <a:pt x="351193" y="630033"/>
                  <a:pt x="353776" y="627524"/>
                </a:cubicBezTo>
                <a:cubicBezTo>
                  <a:pt x="353776" y="625014"/>
                  <a:pt x="358942" y="627524"/>
                  <a:pt x="356359" y="620002"/>
                </a:cubicBezTo>
                <a:cubicBezTo>
                  <a:pt x="351193" y="614983"/>
                  <a:pt x="348610" y="612480"/>
                  <a:pt x="348610" y="612480"/>
                </a:cubicBezTo>
                <a:cubicBezTo>
                  <a:pt x="348610" y="612480"/>
                  <a:pt x="348610" y="617492"/>
                  <a:pt x="343444" y="620002"/>
                </a:cubicBezTo>
                <a:cubicBezTo>
                  <a:pt x="338285" y="620002"/>
                  <a:pt x="330536" y="622511"/>
                  <a:pt x="330536" y="622511"/>
                </a:cubicBezTo>
                <a:cubicBezTo>
                  <a:pt x="302130" y="609970"/>
                  <a:pt x="302130" y="609970"/>
                  <a:pt x="302130" y="609970"/>
                </a:cubicBezTo>
                <a:cubicBezTo>
                  <a:pt x="302130" y="609970"/>
                  <a:pt x="294381" y="607461"/>
                  <a:pt x="291798" y="607461"/>
                </a:cubicBezTo>
                <a:cubicBezTo>
                  <a:pt x="289215" y="609970"/>
                  <a:pt x="278891" y="607461"/>
                  <a:pt x="278891" y="607461"/>
                </a:cubicBezTo>
                <a:cubicBezTo>
                  <a:pt x="284057" y="617492"/>
                  <a:pt x="284057" y="617492"/>
                  <a:pt x="284057" y="617492"/>
                </a:cubicBezTo>
                <a:cubicBezTo>
                  <a:pt x="289215" y="632543"/>
                  <a:pt x="289215" y="632543"/>
                  <a:pt x="289215" y="632543"/>
                </a:cubicBezTo>
                <a:cubicBezTo>
                  <a:pt x="273725" y="637555"/>
                  <a:pt x="273725" y="637555"/>
                  <a:pt x="273725" y="637555"/>
                </a:cubicBezTo>
                <a:cubicBezTo>
                  <a:pt x="271142" y="650096"/>
                  <a:pt x="271142" y="650096"/>
                  <a:pt x="271142" y="650096"/>
                </a:cubicBezTo>
                <a:cubicBezTo>
                  <a:pt x="271142" y="650096"/>
                  <a:pt x="255651" y="660128"/>
                  <a:pt x="255651" y="655115"/>
                </a:cubicBezTo>
                <a:cubicBezTo>
                  <a:pt x="253068" y="652606"/>
                  <a:pt x="250485" y="642574"/>
                  <a:pt x="250485" y="642574"/>
                </a:cubicBezTo>
                <a:cubicBezTo>
                  <a:pt x="250485" y="642574"/>
                  <a:pt x="247902" y="637555"/>
                  <a:pt x="245319" y="635052"/>
                </a:cubicBezTo>
                <a:cubicBezTo>
                  <a:pt x="240153" y="632543"/>
                  <a:pt x="237570" y="630033"/>
                  <a:pt x="237570" y="630033"/>
                </a:cubicBezTo>
                <a:cubicBezTo>
                  <a:pt x="229821" y="627524"/>
                  <a:pt x="229821" y="627524"/>
                  <a:pt x="229821" y="627524"/>
                </a:cubicBezTo>
                <a:cubicBezTo>
                  <a:pt x="229821" y="627524"/>
                  <a:pt x="227245" y="617492"/>
                  <a:pt x="224662" y="617492"/>
                </a:cubicBezTo>
                <a:cubicBezTo>
                  <a:pt x="222079" y="617492"/>
                  <a:pt x="219496" y="617492"/>
                  <a:pt x="219496" y="617492"/>
                </a:cubicBezTo>
                <a:cubicBezTo>
                  <a:pt x="219496" y="609970"/>
                  <a:pt x="219496" y="609970"/>
                  <a:pt x="219496" y="609970"/>
                </a:cubicBezTo>
                <a:cubicBezTo>
                  <a:pt x="224662" y="602442"/>
                  <a:pt x="224662" y="602442"/>
                  <a:pt x="224662" y="602442"/>
                </a:cubicBezTo>
                <a:cubicBezTo>
                  <a:pt x="224662" y="602442"/>
                  <a:pt x="227245" y="604951"/>
                  <a:pt x="227245" y="594920"/>
                </a:cubicBezTo>
                <a:cubicBezTo>
                  <a:pt x="229821" y="582379"/>
                  <a:pt x="222079" y="582379"/>
                  <a:pt x="222079" y="582379"/>
                </a:cubicBezTo>
                <a:cubicBezTo>
                  <a:pt x="214330" y="584889"/>
                  <a:pt x="214330" y="584889"/>
                  <a:pt x="214330" y="584889"/>
                </a:cubicBezTo>
                <a:cubicBezTo>
                  <a:pt x="203998" y="589907"/>
                  <a:pt x="203998" y="589907"/>
                  <a:pt x="203998" y="589907"/>
                </a:cubicBezTo>
                <a:cubicBezTo>
                  <a:pt x="198840" y="589907"/>
                  <a:pt x="198840" y="589907"/>
                  <a:pt x="198840" y="589907"/>
                </a:cubicBezTo>
                <a:cubicBezTo>
                  <a:pt x="196257" y="589907"/>
                  <a:pt x="191091" y="582379"/>
                  <a:pt x="191091" y="582379"/>
                </a:cubicBezTo>
                <a:cubicBezTo>
                  <a:pt x="191091" y="582379"/>
                  <a:pt x="196257" y="574857"/>
                  <a:pt x="188508" y="582379"/>
                </a:cubicBezTo>
                <a:cubicBezTo>
                  <a:pt x="180759" y="589907"/>
                  <a:pt x="175593" y="579870"/>
                  <a:pt x="175593" y="579870"/>
                </a:cubicBezTo>
                <a:cubicBezTo>
                  <a:pt x="173010" y="577366"/>
                  <a:pt x="173010" y="577366"/>
                  <a:pt x="173010" y="577366"/>
                </a:cubicBezTo>
                <a:cubicBezTo>
                  <a:pt x="173010" y="577366"/>
                  <a:pt x="173010" y="577366"/>
                  <a:pt x="170434" y="577366"/>
                </a:cubicBezTo>
                <a:cubicBezTo>
                  <a:pt x="167851" y="579870"/>
                  <a:pt x="160102" y="579870"/>
                  <a:pt x="160102" y="577366"/>
                </a:cubicBezTo>
                <a:cubicBezTo>
                  <a:pt x="157519" y="572348"/>
                  <a:pt x="152353" y="569838"/>
                  <a:pt x="152353" y="569838"/>
                </a:cubicBezTo>
                <a:cubicBezTo>
                  <a:pt x="144604" y="572348"/>
                  <a:pt x="144604" y="572348"/>
                  <a:pt x="144604" y="572348"/>
                </a:cubicBezTo>
                <a:cubicBezTo>
                  <a:pt x="144604" y="572348"/>
                  <a:pt x="139446" y="572348"/>
                  <a:pt x="136862" y="572348"/>
                </a:cubicBezTo>
                <a:cubicBezTo>
                  <a:pt x="136862" y="569838"/>
                  <a:pt x="136862" y="567329"/>
                  <a:pt x="131696" y="564826"/>
                </a:cubicBezTo>
                <a:cubicBezTo>
                  <a:pt x="126530" y="562316"/>
                  <a:pt x="123947" y="554794"/>
                  <a:pt x="123947" y="554794"/>
                </a:cubicBezTo>
                <a:cubicBezTo>
                  <a:pt x="123947" y="554794"/>
                  <a:pt x="126530" y="549775"/>
                  <a:pt x="121364" y="549775"/>
                </a:cubicBezTo>
                <a:cubicBezTo>
                  <a:pt x="118781" y="549775"/>
                  <a:pt x="113623" y="547266"/>
                  <a:pt x="113623" y="547266"/>
                </a:cubicBezTo>
                <a:cubicBezTo>
                  <a:pt x="113623" y="547266"/>
                  <a:pt x="105874" y="542253"/>
                  <a:pt x="105874" y="544757"/>
                </a:cubicBezTo>
                <a:cubicBezTo>
                  <a:pt x="103291" y="547266"/>
                  <a:pt x="103291" y="552285"/>
                  <a:pt x="103291" y="554794"/>
                </a:cubicBezTo>
                <a:cubicBezTo>
                  <a:pt x="103291" y="554794"/>
                  <a:pt x="105874" y="562316"/>
                  <a:pt x="105874" y="562316"/>
                </a:cubicBezTo>
                <a:cubicBezTo>
                  <a:pt x="105874" y="562316"/>
                  <a:pt x="95542" y="567329"/>
                  <a:pt x="92959" y="567329"/>
                </a:cubicBezTo>
                <a:cubicBezTo>
                  <a:pt x="90376" y="567329"/>
                  <a:pt x="87793" y="569838"/>
                  <a:pt x="87793" y="564826"/>
                </a:cubicBezTo>
                <a:cubicBezTo>
                  <a:pt x="87793" y="562316"/>
                  <a:pt x="92959" y="549775"/>
                  <a:pt x="92959" y="549775"/>
                </a:cubicBezTo>
                <a:cubicBezTo>
                  <a:pt x="95542" y="547266"/>
                  <a:pt x="98125" y="544757"/>
                  <a:pt x="98125" y="544757"/>
                </a:cubicBezTo>
                <a:cubicBezTo>
                  <a:pt x="98125" y="544757"/>
                  <a:pt x="95542" y="539744"/>
                  <a:pt x="95542" y="537234"/>
                </a:cubicBezTo>
                <a:cubicBezTo>
                  <a:pt x="95542" y="534725"/>
                  <a:pt x="92959" y="534725"/>
                  <a:pt x="98125" y="527203"/>
                </a:cubicBezTo>
                <a:cubicBezTo>
                  <a:pt x="105874" y="519681"/>
                  <a:pt x="105874" y="514662"/>
                  <a:pt x="105874" y="514662"/>
                </a:cubicBezTo>
                <a:cubicBezTo>
                  <a:pt x="105874" y="514662"/>
                  <a:pt x="100708" y="507140"/>
                  <a:pt x="98125" y="504631"/>
                </a:cubicBezTo>
                <a:cubicBezTo>
                  <a:pt x="98125" y="504631"/>
                  <a:pt x="90376" y="494599"/>
                  <a:pt x="90376" y="494599"/>
                </a:cubicBezTo>
                <a:cubicBezTo>
                  <a:pt x="90376" y="492090"/>
                  <a:pt x="90376" y="487077"/>
                  <a:pt x="90376" y="487077"/>
                </a:cubicBezTo>
                <a:cubicBezTo>
                  <a:pt x="90376" y="487077"/>
                  <a:pt x="85217" y="482058"/>
                  <a:pt x="82634" y="482058"/>
                </a:cubicBezTo>
                <a:cubicBezTo>
                  <a:pt x="80051" y="482058"/>
                  <a:pt x="72302" y="479549"/>
                  <a:pt x="72302" y="479549"/>
                </a:cubicBezTo>
                <a:cubicBezTo>
                  <a:pt x="72302" y="472027"/>
                  <a:pt x="72302" y="472027"/>
                  <a:pt x="72302" y="472027"/>
                </a:cubicBezTo>
                <a:cubicBezTo>
                  <a:pt x="72302" y="459486"/>
                  <a:pt x="72302" y="459486"/>
                  <a:pt x="72302" y="459486"/>
                </a:cubicBezTo>
                <a:cubicBezTo>
                  <a:pt x="61970" y="446945"/>
                  <a:pt x="61970" y="446945"/>
                  <a:pt x="61970" y="446945"/>
                </a:cubicBezTo>
                <a:cubicBezTo>
                  <a:pt x="59387" y="439423"/>
                  <a:pt x="59387" y="439423"/>
                  <a:pt x="59387" y="439423"/>
                </a:cubicBezTo>
                <a:cubicBezTo>
                  <a:pt x="59387" y="439423"/>
                  <a:pt x="61970" y="434404"/>
                  <a:pt x="61970" y="429392"/>
                </a:cubicBezTo>
                <a:cubicBezTo>
                  <a:pt x="64553" y="426882"/>
                  <a:pt x="67136" y="419354"/>
                  <a:pt x="67136" y="419354"/>
                </a:cubicBezTo>
                <a:cubicBezTo>
                  <a:pt x="61970" y="409323"/>
                  <a:pt x="61970" y="409323"/>
                  <a:pt x="61970" y="409323"/>
                </a:cubicBezTo>
                <a:cubicBezTo>
                  <a:pt x="61970" y="409323"/>
                  <a:pt x="59387" y="406819"/>
                  <a:pt x="61970" y="404310"/>
                </a:cubicBezTo>
                <a:cubicBezTo>
                  <a:pt x="61970" y="401801"/>
                  <a:pt x="59387" y="386750"/>
                  <a:pt x="59387" y="386750"/>
                </a:cubicBezTo>
                <a:cubicBezTo>
                  <a:pt x="59387" y="386750"/>
                  <a:pt x="56812" y="371706"/>
                  <a:pt x="54229" y="374209"/>
                </a:cubicBezTo>
                <a:cubicBezTo>
                  <a:pt x="49062" y="374209"/>
                  <a:pt x="46479" y="364178"/>
                  <a:pt x="46479" y="364178"/>
                </a:cubicBezTo>
                <a:cubicBezTo>
                  <a:pt x="51646" y="346624"/>
                  <a:pt x="51646" y="346624"/>
                  <a:pt x="51646" y="346624"/>
                </a:cubicBezTo>
                <a:cubicBezTo>
                  <a:pt x="51646" y="346624"/>
                  <a:pt x="54229" y="334084"/>
                  <a:pt x="46479" y="329065"/>
                </a:cubicBezTo>
                <a:cubicBezTo>
                  <a:pt x="38730" y="326562"/>
                  <a:pt x="23240" y="319033"/>
                  <a:pt x="20657" y="316530"/>
                </a:cubicBezTo>
                <a:cubicBezTo>
                  <a:pt x="20657" y="316530"/>
                  <a:pt x="12908" y="309002"/>
                  <a:pt x="10325" y="306492"/>
                </a:cubicBezTo>
                <a:cubicBezTo>
                  <a:pt x="7742" y="306492"/>
                  <a:pt x="5159" y="303989"/>
                  <a:pt x="5159" y="303989"/>
                </a:cubicBezTo>
                <a:cubicBezTo>
                  <a:pt x="10325" y="281417"/>
                  <a:pt x="10325" y="281417"/>
                  <a:pt x="10325" y="281417"/>
                </a:cubicBezTo>
                <a:cubicBezTo>
                  <a:pt x="23240" y="271379"/>
                  <a:pt x="23240" y="271379"/>
                  <a:pt x="23240" y="271379"/>
                </a:cubicBezTo>
                <a:cubicBezTo>
                  <a:pt x="23240" y="251316"/>
                  <a:pt x="23240" y="251316"/>
                  <a:pt x="23240" y="251316"/>
                </a:cubicBezTo>
                <a:cubicBezTo>
                  <a:pt x="23240" y="228744"/>
                  <a:pt x="23240" y="228744"/>
                  <a:pt x="23240" y="228744"/>
                </a:cubicBezTo>
                <a:cubicBezTo>
                  <a:pt x="23240" y="228744"/>
                  <a:pt x="25823" y="226235"/>
                  <a:pt x="18074" y="216203"/>
                </a:cubicBezTo>
                <a:cubicBezTo>
                  <a:pt x="12908" y="208681"/>
                  <a:pt x="10325" y="198650"/>
                  <a:pt x="10325" y="198650"/>
                </a:cubicBezTo>
                <a:cubicBezTo>
                  <a:pt x="10325" y="196140"/>
                  <a:pt x="7742" y="186109"/>
                  <a:pt x="5159" y="183599"/>
                </a:cubicBezTo>
                <a:cubicBezTo>
                  <a:pt x="5159" y="181090"/>
                  <a:pt x="5159" y="178587"/>
                  <a:pt x="5159" y="173568"/>
                </a:cubicBezTo>
                <a:cubicBezTo>
                  <a:pt x="7742" y="171058"/>
                  <a:pt x="0" y="163536"/>
                  <a:pt x="0" y="163536"/>
                </a:cubicBezTo>
                <a:cubicBezTo>
                  <a:pt x="0" y="163536"/>
                  <a:pt x="2576" y="158518"/>
                  <a:pt x="5159" y="158518"/>
                </a:cubicBezTo>
                <a:cubicBezTo>
                  <a:pt x="7742" y="158518"/>
                  <a:pt x="10325" y="156014"/>
                  <a:pt x="15491" y="156014"/>
                </a:cubicBezTo>
                <a:cubicBezTo>
                  <a:pt x="20657" y="156014"/>
                  <a:pt x="23240" y="150996"/>
                  <a:pt x="28406" y="150996"/>
                </a:cubicBezTo>
                <a:cubicBezTo>
                  <a:pt x="30981" y="148486"/>
                  <a:pt x="30981" y="143474"/>
                  <a:pt x="33564" y="143474"/>
                </a:cubicBezTo>
                <a:cubicBezTo>
                  <a:pt x="38730" y="140964"/>
                  <a:pt x="43896" y="143474"/>
                  <a:pt x="51646" y="138455"/>
                </a:cubicBezTo>
                <a:cubicBezTo>
                  <a:pt x="59387" y="135945"/>
                  <a:pt x="59387" y="133442"/>
                  <a:pt x="64553" y="128423"/>
                </a:cubicBezTo>
                <a:cubicBezTo>
                  <a:pt x="67136" y="125914"/>
                  <a:pt x="116198" y="110870"/>
                  <a:pt x="116198" y="110870"/>
                </a:cubicBezTo>
                <a:cubicBezTo>
                  <a:pt x="116198" y="110870"/>
                  <a:pt x="129113" y="103342"/>
                  <a:pt x="134279" y="103342"/>
                </a:cubicBezTo>
                <a:cubicBezTo>
                  <a:pt x="136862" y="100832"/>
                  <a:pt x="136862" y="98329"/>
                  <a:pt x="142029" y="98329"/>
                </a:cubicBezTo>
                <a:cubicBezTo>
                  <a:pt x="144604" y="100832"/>
                  <a:pt x="154936" y="100832"/>
                  <a:pt x="154936" y="100832"/>
                </a:cubicBezTo>
                <a:cubicBezTo>
                  <a:pt x="154936" y="100832"/>
                  <a:pt x="157519" y="93310"/>
                  <a:pt x="160102" y="90801"/>
                </a:cubicBezTo>
                <a:cubicBezTo>
                  <a:pt x="162685" y="85788"/>
                  <a:pt x="165268" y="80769"/>
                  <a:pt x="165268" y="78260"/>
                </a:cubicBezTo>
                <a:cubicBezTo>
                  <a:pt x="167851" y="73247"/>
                  <a:pt x="170434" y="70738"/>
                  <a:pt x="173010" y="68228"/>
                </a:cubicBezTo>
                <a:cubicBezTo>
                  <a:pt x="175593" y="63216"/>
                  <a:pt x="178176" y="60706"/>
                  <a:pt x="178176" y="60706"/>
                </a:cubicBezTo>
                <a:cubicBezTo>
                  <a:pt x="180759" y="60706"/>
                  <a:pt x="196257" y="53184"/>
                  <a:pt x="198840" y="53184"/>
                </a:cubicBezTo>
                <a:cubicBezTo>
                  <a:pt x="201415" y="50675"/>
                  <a:pt x="222079" y="43153"/>
                  <a:pt x="222079" y="40643"/>
                </a:cubicBezTo>
                <a:cubicBezTo>
                  <a:pt x="222079" y="40643"/>
                  <a:pt x="229821" y="30612"/>
                  <a:pt x="229821" y="28103"/>
                </a:cubicBezTo>
                <a:cubicBezTo>
                  <a:pt x="229821" y="25593"/>
                  <a:pt x="240153" y="23084"/>
                  <a:pt x="240153" y="23084"/>
                </a:cubicBezTo>
                <a:cubicBezTo>
                  <a:pt x="242736" y="23084"/>
                  <a:pt x="242736" y="23084"/>
                  <a:pt x="245319" y="20580"/>
                </a:cubicBezTo>
                <a:cubicBezTo>
                  <a:pt x="250485" y="20580"/>
                  <a:pt x="273725" y="10543"/>
                  <a:pt x="273725" y="10543"/>
                </a:cubicBezTo>
                <a:cubicBezTo>
                  <a:pt x="273725" y="10543"/>
                  <a:pt x="294381" y="3021"/>
                  <a:pt x="294381" y="3021"/>
                </a:cubicBezTo>
                <a:cubicBezTo>
                  <a:pt x="296964" y="5530"/>
                  <a:pt x="309879" y="3021"/>
                  <a:pt x="312462" y="3021"/>
                </a:cubicBezTo>
                <a:cubicBezTo>
                  <a:pt x="312462" y="5530"/>
                  <a:pt x="327953" y="3021"/>
                  <a:pt x="327953" y="3021"/>
                </a:cubicBezTo>
                <a:cubicBezTo>
                  <a:pt x="327953" y="3021"/>
                  <a:pt x="333119" y="5530"/>
                  <a:pt x="333119" y="8040"/>
                </a:cubicBezTo>
                <a:cubicBezTo>
                  <a:pt x="333119" y="10543"/>
                  <a:pt x="327953" y="13052"/>
                  <a:pt x="330536" y="15562"/>
                </a:cubicBezTo>
                <a:cubicBezTo>
                  <a:pt x="333119" y="18071"/>
                  <a:pt x="343444" y="25593"/>
                  <a:pt x="343444" y="25593"/>
                </a:cubicBezTo>
                <a:cubicBezTo>
                  <a:pt x="343444" y="25593"/>
                  <a:pt x="340868" y="33115"/>
                  <a:pt x="340868" y="33115"/>
                </a:cubicBezTo>
                <a:cubicBezTo>
                  <a:pt x="340868" y="35625"/>
                  <a:pt x="343444" y="38134"/>
                  <a:pt x="346027" y="43153"/>
                </a:cubicBezTo>
                <a:cubicBezTo>
                  <a:pt x="348610" y="45656"/>
                  <a:pt x="353776" y="50675"/>
                  <a:pt x="353776" y="50675"/>
                </a:cubicBezTo>
                <a:cubicBezTo>
                  <a:pt x="353776" y="50675"/>
                  <a:pt x="351193" y="53184"/>
                  <a:pt x="361525" y="58197"/>
                </a:cubicBezTo>
                <a:cubicBezTo>
                  <a:pt x="371849" y="63216"/>
                  <a:pt x="379598" y="58197"/>
                  <a:pt x="379598" y="58197"/>
                </a:cubicBezTo>
                <a:cubicBezTo>
                  <a:pt x="379598" y="58197"/>
                  <a:pt x="387347" y="58197"/>
                  <a:pt x="389930" y="58197"/>
                </a:cubicBezTo>
                <a:cubicBezTo>
                  <a:pt x="392513" y="58197"/>
                  <a:pt x="400255" y="55687"/>
                  <a:pt x="400255" y="55687"/>
                </a:cubicBezTo>
                <a:cubicBezTo>
                  <a:pt x="405421" y="55687"/>
                  <a:pt x="428661" y="38134"/>
                  <a:pt x="428661" y="38134"/>
                </a:cubicBezTo>
                <a:cubicBezTo>
                  <a:pt x="428661" y="38134"/>
                  <a:pt x="441576" y="43153"/>
                  <a:pt x="449325" y="40643"/>
                </a:cubicBezTo>
                <a:cubicBezTo>
                  <a:pt x="457066" y="40643"/>
                  <a:pt x="482896" y="38134"/>
                  <a:pt x="482896" y="38134"/>
                </a:cubicBezTo>
                <a:cubicBezTo>
                  <a:pt x="482896" y="38134"/>
                  <a:pt x="495804" y="38134"/>
                  <a:pt x="500970" y="38134"/>
                </a:cubicBezTo>
                <a:cubicBezTo>
                  <a:pt x="506136" y="38134"/>
                  <a:pt x="529376" y="35625"/>
                  <a:pt x="534542" y="35625"/>
                </a:cubicBezTo>
                <a:cubicBezTo>
                  <a:pt x="539708" y="35625"/>
                  <a:pt x="555198" y="33115"/>
                  <a:pt x="557781" y="30612"/>
                </a:cubicBezTo>
                <a:cubicBezTo>
                  <a:pt x="562947" y="30612"/>
                  <a:pt x="593936" y="28103"/>
                  <a:pt x="596519" y="28103"/>
                </a:cubicBezTo>
                <a:cubicBezTo>
                  <a:pt x="601677" y="28103"/>
                  <a:pt x="650747" y="23084"/>
                  <a:pt x="650747" y="23084"/>
                </a:cubicBezTo>
                <a:cubicBezTo>
                  <a:pt x="671404" y="10543"/>
                  <a:pt x="671404" y="10543"/>
                  <a:pt x="671404" y="10543"/>
                </a:cubicBezTo>
                <a:cubicBezTo>
                  <a:pt x="694643" y="5530"/>
                  <a:pt x="694643" y="5530"/>
                  <a:pt x="694643" y="5530"/>
                </a:cubicBezTo>
                <a:cubicBezTo>
                  <a:pt x="694643" y="5530"/>
                  <a:pt x="702393" y="-1992"/>
                  <a:pt x="702393" y="51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49" name="Text Placeholder 3748">
            <a:extLst>
              <a:ext uri="{FF2B5EF4-FFF2-40B4-BE49-F238E27FC236}">
                <a16:creationId xmlns:a16="http://schemas.microsoft.com/office/drawing/2014/main" id="{E0CABC81-EE2B-9ED4-4B94-039EFFF9DE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77484" y="2412219"/>
            <a:ext cx="466327" cy="350022"/>
          </a:xfrm>
          <a:custGeom>
            <a:avLst/>
            <a:gdLst>
              <a:gd name="connsiteX0" fmla="*/ 282673 w 466327"/>
              <a:gd name="connsiteY0" fmla="*/ 0 h 350022"/>
              <a:gd name="connsiteX1" fmla="*/ 287846 w 466327"/>
              <a:gd name="connsiteY1" fmla="*/ 14999 h 350022"/>
              <a:gd name="connsiteX2" fmla="*/ 298193 w 466327"/>
              <a:gd name="connsiteY2" fmla="*/ 22501 h 350022"/>
              <a:gd name="connsiteX3" fmla="*/ 300780 w 466327"/>
              <a:gd name="connsiteY3" fmla="*/ 25001 h 350022"/>
              <a:gd name="connsiteX4" fmla="*/ 311123 w 466327"/>
              <a:gd name="connsiteY4" fmla="*/ 32500 h 350022"/>
              <a:gd name="connsiteX5" fmla="*/ 329230 w 466327"/>
              <a:gd name="connsiteY5" fmla="*/ 27500 h 350022"/>
              <a:gd name="connsiteX6" fmla="*/ 339577 w 466327"/>
              <a:gd name="connsiteY6" fmla="*/ 25001 h 350022"/>
              <a:gd name="connsiteX7" fmla="*/ 347337 w 466327"/>
              <a:gd name="connsiteY7" fmla="*/ 25001 h 350022"/>
              <a:gd name="connsiteX8" fmla="*/ 349924 w 466327"/>
              <a:gd name="connsiteY8" fmla="*/ 30000 h 350022"/>
              <a:gd name="connsiteX9" fmla="*/ 357684 w 466327"/>
              <a:gd name="connsiteY9" fmla="*/ 35003 h 350022"/>
              <a:gd name="connsiteX10" fmla="*/ 370618 w 466327"/>
              <a:gd name="connsiteY10" fmla="*/ 35003 h 350022"/>
              <a:gd name="connsiteX11" fmla="*/ 375791 w 466327"/>
              <a:gd name="connsiteY11" fmla="*/ 42502 h 350022"/>
              <a:gd name="connsiteX12" fmla="*/ 386138 w 466327"/>
              <a:gd name="connsiteY12" fmla="*/ 45002 h 350022"/>
              <a:gd name="connsiteX13" fmla="*/ 393898 w 466327"/>
              <a:gd name="connsiteY13" fmla="*/ 55003 h 350022"/>
              <a:gd name="connsiteX14" fmla="*/ 401659 w 466327"/>
              <a:gd name="connsiteY14" fmla="*/ 57503 h 350022"/>
              <a:gd name="connsiteX15" fmla="*/ 406832 w 466327"/>
              <a:gd name="connsiteY15" fmla="*/ 67502 h 350022"/>
              <a:gd name="connsiteX16" fmla="*/ 417179 w 466327"/>
              <a:gd name="connsiteY16" fmla="*/ 67502 h 350022"/>
              <a:gd name="connsiteX17" fmla="*/ 430113 w 466327"/>
              <a:gd name="connsiteY17" fmla="*/ 70005 h 350022"/>
              <a:gd name="connsiteX18" fmla="*/ 437873 w 466327"/>
              <a:gd name="connsiteY18" fmla="*/ 70005 h 350022"/>
              <a:gd name="connsiteX19" fmla="*/ 440460 w 466327"/>
              <a:gd name="connsiteY19" fmla="*/ 70005 h 350022"/>
              <a:gd name="connsiteX20" fmla="*/ 443046 w 466327"/>
              <a:gd name="connsiteY20" fmla="*/ 92505 h 350022"/>
              <a:gd name="connsiteX21" fmla="*/ 437873 w 466327"/>
              <a:gd name="connsiteY21" fmla="*/ 105007 h 350022"/>
              <a:gd name="connsiteX22" fmla="*/ 437873 w 466327"/>
              <a:gd name="connsiteY22" fmla="*/ 117506 h 350022"/>
              <a:gd name="connsiteX23" fmla="*/ 445633 w 466327"/>
              <a:gd name="connsiteY23" fmla="*/ 120005 h 350022"/>
              <a:gd name="connsiteX24" fmla="*/ 463740 w 466327"/>
              <a:gd name="connsiteY24" fmla="*/ 117506 h 350022"/>
              <a:gd name="connsiteX25" fmla="*/ 466327 w 466327"/>
              <a:gd name="connsiteY25" fmla="*/ 127508 h 350022"/>
              <a:gd name="connsiteX26" fmla="*/ 455980 w 466327"/>
              <a:gd name="connsiteY26" fmla="*/ 132507 h 350022"/>
              <a:gd name="connsiteX27" fmla="*/ 458567 w 466327"/>
              <a:gd name="connsiteY27" fmla="*/ 145008 h 350022"/>
              <a:gd name="connsiteX28" fmla="*/ 437873 w 466327"/>
              <a:gd name="connsiteY28" fmla="*/ 142509 h 350022"/>
              <a:gd name="connsiteX29" fmla="*/ 430113 w 466327"/>
              <a:gd name="connsiteY29" fmla="*/ 150008 h 350022"/>
              <a:gd name="connsiteX30" fmla="*/ 430113 w 466327"/>
              <a:gd name="connsiteY30" fmla="*/ 167509 h 350022"/>
              <a:gd name="connsiteX31" fmla="*/ 409419 w 466327"/>
              <a:gd name="connsiteY31" fmla="*/ 175011 h 350022"/>
              <a:gd name="connsiteX32" fmla="*/ 404245 w 466327"/>
              <a:gd name="connsiteY32" fmla="*/ 185010 h 350022"/>
              <a:gd name="connsiteX33" fmla="*/ 404245 w 466327"/>
              <a:gd name="connsiteY33" fmla="*/ 195012 h 350022"/>
              <a:gd name="connsiteX34" fmla="*/ 401659 w 466327"/>
              <a:gd name="connsiteY34" fmla="*/ 205011 h 350022"/>
              <a:gd name="connsiteX35" fmla="*/ 404245 w 466327"/>
              <a:gd name="connsiteY35" fmla="*/ 222512 h 350022"/>
              <a:gd name="connsiteX36" fmla="*/ 406832 w 466327"/>
              <a:gd name="connsiteY36" fmla="*/ 237513 h 350022"/>
              <a:gd name="connsiteX37" fmla="*/ 399072 w 466327"/>
              <a:gd name="connsiteY37" fmla="*/ 257514 h 350022"/>
              <a:gd name="connsiteX38" fmla="*/ 404245 w 466327"/>
              <a:gd name="connsiteY38" fmla="*/ 260014 h 350022"/>
              <a:gd name="connsiteX39" fmla="*/ 417179 w 466327"/>
              <a:gd name="connsiteY39" fmla="*/ 265016 h 350022"/>
              <a:gd name="connsiteX40" fmla="*/ 422353 w 466327"/>
              <a:gd name="connsiteY40" fmla="*/ 267516 h 350022"/>
              <a:gd name="connsiteX41" fmla="*/ 417179 w 466327"/>
              <a:gd name="connsiteY41" fmla="*/ 282517 h 350022"/>
              <a:gd name="connsiteX42" fmla="*/ 404245 w 466327"/>
              <a:gd name="connsiteY42" fmla="*/ 285017 h 350022"/>
              <a:gd name="connsiteX43" fmla="*/ 406832 w 466327"/>
              <a:gd name="connsiteY43" fmla="*/ 275015 h 350022"/>
              <a:gd name="connsiteX44" fmla="*/ 401659 w 466327"/>
              <a:gd name="connsiteY44" fmla="*/ 270016 h 350022"/>
              <a:gd name="connsiteX45" fmla="*/ 393898 w 466327"/>
              <a:gd name="connsiteY45" fmla="*/ 277515 h 350022"/>
              <a:gd name="connsiteX46" fmla="*/ 375791 w 466327"/>
              <a:gd name="connsiteY46" fmla="*/ 282517 h 350022"/>
              <a:gd name="connsiteX47" fmla="*/ 375791 w 466327"/>
              <a:gd name="connsiteY47" fmla="*/ 287517 h 350022"/>
              <a:gd name="connsiteX48" fmla="*/ 370618 w 466327"/>
              <a:gd name="connsiteY48" fmla="*/ 297519 h 350022"/>
              <a:gd name="connsiteX49" fmla="*/ 355097 w 466327"/>
              <a:gd name="connsiteY49" fmla="*/ 297519 h 350022"/>
              <a:gd name="connsiteX50" fmla="*/ 349924 w 466327"/>
              <a:gd name="connsiteY50" fmla="*/ 302518 h 350022"/>
              <a:gd name="connsiteX51" fmla="*/ 355097 w 466327"/>
              <a:gd name="connsiteY51" fmla="*/ 320019 h 350022"/>
              <a:gd name="connsiteX52" fmla="*/ 342164 w 466327"/>
              <a:gd name="connsiteY52" fmla="*/ 320019 h 350022"/>
              <a:gd name="connsiteX53" fmla="*/ 331817 w 466327"/>
              <a:gd name="connsiteY53" fmla="*/ 332521 h 350022"/>
              <a:gd name="connsiteX54" fmla="*/ 313710 w 466327"/>
              <a:gd name="connsiteY54" fmla="*/ 335021 h 350022"/>
              <a:gd name="connsiteX55" fmla="*/ 298193 w 466327"/>
              <a:gd name="connsiteY55" fmla="*/ 332521 h 350022"/>
              <a:gd name="connsiteX56" fmla="*/ 272326 w 466327"/>
              <a:gd name="connsiteY56" fmla="*/ 342520 h 350022"/>
              <a:gd name="connsiteX57" fmla="*/ 249045 w 466327"/>
              <a:gd name="connsiteY57" fmla="*/ 347519 h 350022"/>
              <a:gd name="connsiteX58" fmla="*/ 249045 w 466327"/>
              <a:gd name="connsiteY58" fmla="*/ 350022 h 350022"/>
              <a:gd name="connsiteX59" fmla="*/ 246459 w 466327"/>
              <a:gd name="connsiteY59" fmla="*/ 335021 h 350022"/>
              <a:gd name="connsiteX60" fmla="*/ 238698 w 466327"/>
              <a:gd name="connsiteY60" fmla="*/ 327519 h 350022"/>
              <a:gd name="connsiteX61" fmla="*/ 230938 w 466327"/>
              <a:gd name="connsiteY61" fmla="*/ 310018 h 350022"/>
              <a:gd name="connsiteX62" fmla="*/ 202484 w 466327"/>
              <a:gd name="connsiteY62" fmla="*/ 310018 h 350022"/>
              <a:gd name="connsiteX63" fmla="*/ 194724 w 466327"/>
              <a:gd name="connsiteY63" fmla="*/ 297519 h 350022"/>
              <a:gd name="connsiteX64" fmla="*/ 186964 w 466327"/>
              <a:gd name="connsiteY64" fmla="*/ 302518 h 350022"/>
              <a:gd name="connsiteX65" fmla="*/ 176617 w 466327"/>
              <a:gd name="connsiteY65" fmla="*/ 305018 h 350022"/>
              <a:gd name="connsiteX66" fmla="*/ 176617 w 466327"/>
              <a:gd name="connsiteY66" fmla="*/ 302518 h 350022"/>
              <a:gd name="connsiteX67" fmla="*/ 168857 w 466327"/>
              <a:gd name="connsiteY67" fmla="*/ 292516 h 350022"/>
              <a:gd name="connsiteX68" fmla="*/ 168857 w 466327"/>
              <a:gd name="connsiteY68" fmla="*/ 267516 h 350022"/>
              <a:gd name="connsiteX69" fmla="*/ 168857 w 466327"/>
              <a:gd name="connsiteY69" fmla="*/ 260014 h 350022"/>
              <a:gd name="connsiteX70" fmla="*/ 174030 w 466327"/>
              <a:gd name="connsiteY70" fmla="*/ 242513 h 350022"/>
              <a:gd name="connsiteX71" fmla="*/ 166270 w 466327"/>
              <a:gd name="connsiteY71" fmla="*/ 235014 h 350022"/>
              <a:gd name="connsiteX72" fmla="*/ 155923 w 466327"/>
              <a:gd name="connsiteY72" fmla="*/ 225012 h 350022"/>
              <a:gd name="connsiteX73" fmla="*/ 150754 w 466327"/>
              <a:gd name="connsiteY73" fmla="*/ 225012 h 350022"/>
              <a:gd name="connsiteX74" fmla="*/ 142993 w 466327"/>
              <a:gd name="connsiteY74" fmla="*/ 215013 h 350022"/>
              <a:gd name="connsiteX75" fmla="*/ 124886 w 466327"/>
              <a:gd name="connsiteY75" fmla="*/ 220013 h 350022"/>
              <a:gd name="connsiteX76" fmla="*/ 114539 w 466327"/>
              <a:gd name="connsiteY76" fmla="*/ 222512 h 350022"/>
              <a:gd name="connsiteX77" fmla="*/ 109366 w 466327"/>
              <a:gd name="connsiteY77" fmla="*/ 227514 h 350022"/>
              <a:gd name="connsiteX78" fmla="*/ 78325 w 466327"/>
              <a:gd name="connsiteY78" fmla="*/ 225012 h 350022"/>
              <a:gd name="connsiteX79" fmla="*/ 62805 w 466327"/>
              <a:gd name="connsiteY79" fmla="*/ 217513 h 350022"/>
              <a:gd name="connsiteX80" fmla="*/ 55044 w 466327"/>
              <a:gd name="connsiteY80" fmla="*/ 215013 h 350022"/>
              <a:gd name="connsiteX81" fmla="*/ 44698 w 466327"/>
              <a:gd name="connsiteY81" fmla="*/ 207511 h 350022"/>
              <a:gd name="connsiteX82" fmla="*/ 31764 w 466327"/>
              <a:gd name="connsiteY82" fmla="*/ 197512 h 350022"/>
              <a:gd name="connsiteX83" fmla="*/ 29177 w 466327"/>
              <a:gd name="connsiteY83" fmla="*/ 182510 h 350022"/>
              <a:gd name="connsiteX84" fmla="*/ 26590 w 466327"/>
              <a:gd name="connsiteY84" fmla="*/ 172508 h 350022"/>
              <a:gd name="connsiteX85" fmla="*/ 13657 w 466327"/>
              <a:gd name="connsiteY85" fmla="*/ 160010 h 350022"/>
              <a:gd name="connsiteX86" fmla="*/ 8483 w 466327"/>
              <a:gd name="connsiteY86" fmla="*/ 150008 h 350022"/>
              <a:gd name="connsiteX87" fmla="*/ 8483 w 466327"/>
              <a:gd name="connsiteY87" fmla="*/ 135007 h 350022"/>
              <a:gd name="connsiteX88" fmla="*/ 723 w 466327"/>
              <a:gd name="connsiteY88" fmla="*/ 122508 h 350022"/>
              <a:gd name="connsiteX89" fmla="*/ 3310 w 466327"/>
              <a:gd name="connsiteY89" fmla="*/ 110006 h 350022"/>
              <a:gd name="connsiteX90" fmla="*/ 723 w 466327"/>
              <a:gd name="connsiteY90" fmla="*/ 105007 h 350022"/>
              <a:gd name="connsiteX91" fmla="*/ 13657 w 466327"/>
              <a:gd name="connsiteY91" fmla="*/ 102504 h 350022"/>
              <a:gd name="connsiteX92" fmla="*/ 16243 w 466327"/>
              <a:gd name="connsiteY92" fmla="*/ 87506 h 350022"/>
              <a:gd name="connsiteX93" fmla="*/ 18830 w 466327"/>
              <a:gd name="connsiteY93" fmla="*/ 82503 h 350022"/>
              <a:gd name="connsiteX94" fmla="*/ 29177 w 466327"/>
              <a:gd name="connsiteY94" fmla="*/ 77504 h 350022"/>
              <a:gd name="connsiteX95" fmla="*/ 34351 w 466327"/>
              <a:gd name="connsiteY95" fmla="*/ 65002 h 350022"/>
              <a:gd name="connsiteX96" fmla="*/ 44698 w 466327"/>
              <a:gd name="connsiteY96" fmla="*/ 65002 h 350022"/>
              <a:gd name="connsiteX97" fmla="*/ 60218 w 466327"/>
              <a:gd name="connsiteY97" fmla="*/ 55003 h 350022"/>
              <a:gd name="connsiteX98" fmla="*/ 67978 w 466327"/>
              <a:gd name="connsiteY98" fmla="*/ 47501 h 350022"/>
              <a:gd name="connsiteX99" fmla="*/ 86085 w 466327"/>
              <a:gd name="connsiteY99" fmla="*/ 50001 h 350022"/>
              <a:gd name="connsiteX100" fmla="*/ 101606 w 466327"/>
              <a:gd name="connsiteY100" fmla="*/ 45002 h 350022"/>
              <a:gd name="connsiteX101" fmla="*/ 122300 w 466327"/>
              <a:gd name="connsiteY101" fmla="*/ 42502 h 350022"/>
              <a:gd name="connsiteX102" fmla="*/ 132646 w 466327"/>
              <a:gd name="connsiteY102" fmla="*/ 35003 h 350022"/>
              <a:gd name="connsiteX103" fmla="*/ 140407 w 466327"/>
              <a:gd name="connsiteY103" fmla="*/ 40002 h 350022"/>
              <a:gd name="connsiteX104" fmla="*/ 153340 w 466327"/>
              <a:gd name="connsiteY104" fmla="*/ 50001 h 350022"/>
              <a:gd name="connsiteX105" fmla="*/ 158510 w 466327"/>
              <a:gd name="connsiteY105" fmla="*/ 37502 h 350022"/>
              <a:gd name="connsiteX106" fmla="*/ 174030 w 466327"/>
              <a:gd name="connsiteY106" fmla="*/ 35003 h 350022"/>
              <a:gd name="connsiteX107" fmla="*/ 186964 w 466327"/>
              <a:gd name="connsiteY107" fmla="*/ 32500 h 350022"/>
              <a:gd name="connsiteX108" fmla="*/ 189551 w 466327"/>
              <a:gd name="connsiteY108" fmla="*/ 30000 h 350022"/>
              <a:gd name="connsiteX109" fmla="*/ 207658 w 466327"/>
              <a:gd name="connsiteY109" fmla="*/ 32500 h 350022"/>
              <a:gd name="connsiteX110" fmla="*/ 223178 w 466327"/>
              <a:gd name="connsiteY110" fmla="*/ 32500 h 350022"/>
              <a:gd name="connsiteX111" fmla="*/ 236112 w 466327"/>
              <a:gd name="connsiteY111" fmla="*/ 37502 h 350022"/>
              <a:gd name="connsiteX112" fmla="*/ 243872 w 466327"/>
              <a:gd name="connsiteY112" fmla="*/ 25001 h 350022"/>
              <a:gd name="connsiteX113" fmla="*/ 259392 w 466327"/>
              <a:gd name="connsiteY113" fmla="*/ 30000 h 350022"/>
              <a:gd name="connsiteX114" fmla="*/ 261979 w 466327"/>
              <a:gd name="connsiteY114" fmla="*/ 20001 h 350022"/>
              <a:gd name="connsiteX115" fmla="*/ 269739 w 466327"/>
              <a:gd name="connsiteY115" fmla="*/ 7499 h 350022"/>
              <a:gd name="connsiteX116" fmla="*/ 282673 w 466327"/>
              <a:gd name="connsiteY116" fmla="*/ 0 h 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66327" h="350022">
                <a:moveTo>
                  <a:pt x="282673" y="0"/>
                </a:moveTo>
                <a:cubicBezTo>
                  <a:pt x="287846" y="14999"/>
                  <a:pt x="287846" y="14999"/>
                  <a:pt x="287846" y="14999"/>
                </a:cubicBezTo>
                <a:cubicBezTo>
                  <a:pt x="298193" y="22501"/>
                  <a:pt x="298193" y="22501"/>
                  <a:pt x="298193" y="22501"/>
                </a:cubicBezTo>
                <a:cubicBezTo>
                  <a:pt x="300780" y="25001"/>
                  <a:pt x="300780" y="25001"/>
                  <a:pt x="300780" y="25001"/>
                </a:cubicBezTo>
                <a:cubicBezTo>
                  <a:pt x="311123" y="32500"/>
                  <a:pt x="311123" y="32500"/>
                  <a:pt x="311123" y="32500"/>
                </a:cubicBezTo>
                <a:cubicBezTo>
                  <a:pt x="329230" y="27500"/>
                  <a:pt x="329230" y="27500"/>
                  <a:pt x="329230" y="27500"/>
                </a:cubicBezTo>
                <a:cubicBezTo>
                  <a:pt x="339577" y="25001"/>
                  <a:pt x="339577" y="25001"/>
                  <a:pt x="339577" y="25001"/>
                </a:cubicBezTo>
                <a:cubicBezTo>
                  <a:pt x="347337" y="25001"/>
                  <a:pt x="347337" y="25001"/>
                  <a:pt x="347337" y="25001"/>
                </a:cubicBezTo>
                <a:cubicBezTo>
                  <a:pt x="349924" y="30000"/>
                  <a:pt x="349924" y="30000"/>
                  <a:pt x="349924" y="30000"/>
                </a:cubicBezTo>
                <a:cubicBezTo>
                  <a:pt x="357684" y="35003"/>
                  <a:pt x="357684" y="35003"/>
                  <a:pt x="357684" y="35003"/>
                </a:cubicBezTo>
                <a:cubicBezTo>
                  <a:pt x="370618" y="35003"/>
                  <a:pt x="370618" y="35003"/>
                  <a:pt x="370618" y="35003"/>
                </a:cubicBezTo>
                <a:cubicBezTo>
                  <a:pt x="375791" y="42502"/>
                  <a:pt x="375791" y="42502"/>
                  <a:pt x="375791" y="42502"/>
                </a:cubicBezTo>
                <a:cubicBezTo>
                  <a:pt x="386138" y="45002"/>
                  <a:pt x="386138" y="45002"/>
                  <a:pt x="386138" y="45002"/>
                </a:cubicBezTo>
                <a:cubicBezTo>
                  <a:pt x="393898" y="55003"/>
                  <a:pt x="393898" y="55003"/>
                  <a:pt x="393898" y="55003"/>
                </a:cubicBezTo>
                <a:cubicBezTo>
                  <a:pt x="401659" y="57503"/>
                  <a:pt x="401659" y="57503"/>
                  <a:pt x="401659" y="57503"/>
                </a:cubicBezTo>
                <a:cubicBezTo>
                  <a:pt x="406832" y="67502"/>
                  <a:pt x="406832" y="67502"/>
                  <a:pt x="406832" y="67502"/>
                </a:cubicBezTo>
                <a:cubicBezTo>
                  <a:pt x="417179" y="67502"/>
                  <a:pt x="417179" y="67502"/>
                  <a:pt x="417179" y="67502"/>
                </a:cubicBezTo>
                <a:cubicBezTo>
                  <a:pt x="430113" y="70005"/>
                  <a:pt x="430113" y="70005"/>
                  <a:pt x="430113" y="70005"/>
                </a:cubicBezTo>
                <a:cubicBezTo>
                  <a:pt x="437873" y="70005"/>
                  <a:pt x="437873" y="70005"/>
                  <a:pt x="437873" y="70005"/>
                </a:cubicBezTo>
                <a:cubicBezTo>
                  <a:pt x="440460" y="70005"/>
                  <a:pt x="440460" y="70005"/>
                  <a:pt x="440460" y="70005"/>
                </a:cubicBezTo>
                <a:cubicBezTo>
                  <a:pt x="443046" y="92505"/>
                  <a:pt x="443046" y="92505"/>
                  <a:pt x="443046" y="92505"/>
                </a:cubicBezTo>
                <a:cubicBezTo>
                  <a:pt x="437873" y="105007"/>
                  <a:pt x="437873" y="105007"/>
                  <a:pt x="437873" y="105007"/>
                </a:cubicBezTo>
                <a:cubicBezTo>
                  <a:pt x="437873" y="117506"/>
                  <a:pt x="437873" y="117506"/>
                  <a:pt x="437873" y="117506"/>
                </a:cubicBezTo>
                <a:cubicBezTo>
                  <a:pt x="445633" y="120005"/>
                  <a:pt x="445633" y="120005"/>
                  <a:pt x="445633" y="120005"/>
                </a:cubicBezTo>
                <a:cubicBezTo>
                  <a:pt x="463740" y="117506"/>
                  <a:pt x="463740" y="117506"/>
                  <a:pt x="463740" y="117506"/>
                </a:cubicBezTo>
                <a:cubicBezTo>
                  <a:pt x="466327" y="127508"/>
                  <a:pt x="466327" y="127508"/>
                  <a:pt x="466327" y="127508"/>
                </a:cubicBezTo>
                <a:cubicBezTo>
                  <a:pt x="455980" y="132507"/>
                  <a:pt x="455980" y="132507"/>
                  <a:pt x="455980" y="132507"/>
                </a:cubicBezTo>
                <a:cubicBezTo>
                  <a:pt x="458567" y="145008"/>
                  <a:pt x="458567" y="145008"/>
                  <a:pt x="458567" y="145008"/>
                </a:cubicBezTo>
                <a:cubicBezTo>
                  <a:pt x="437873" y="142509"/>
                  <a:pt x="437873" y="142509"/>
                  <a:pt x="437873" y="142509"/>
                </a:cubicBezTo>
                <a:cubicBezTo>
                  <a:pt x="430113" y="150008"/>
                  <a:pt x="430113" y="150008"/>
                  <a:pt x="430113" y="150008"/>
                </a:cubicBezTo>
                <a:cubicBezTo>
                  <a:pt x="430113" y="167509"/>
                  <a:pt x="430113" y="167509"/>
                  <a:pt x="430113" y="167509"/>
                </a:cubicBezTo>
                <a:cubicBezTo>
                  <a:pt x="409419" y="175011"/>
                  <a:pt x="409419" y="175011"/>
                  <a:pt x="409419" y="175011"/>
                </a:cubicBezTo>
                <a:cubicBezTo>
                  <a:pt x="404245" y="185010"/>
                  <a:pt x="404245" y="185010"/>
                  <a:pt x="404245" y="185010"/>
                </a:cubicBezTo>
                <a:cubicBezTo>
                  <a:pt x="404245" y="195012"/>
                  <a:pt x="404245" y="195012"/>
                  <a:pt x="404245" y="195012"/>
                </a:cubicBezTo>
                <a:cubicBezTo>
                  <a:pt x="401659" y="205011"/>
                  <a:pt x="401659" y="205011"/>
                  <a:pt x="401659" y="205011"/>
                </a:cubicBezTo>
                <a:cubicBezTo>
                  <a:pt x="404245" y="222512"/>
                  <a:pt x="404245" y="222512"/>
                  <a:pt x="404245" y="222512"/>
                </a:cubicBezTo>
                <a:cubicBezTo>
                  <a:pt x="406832" y="237513"/>
                  <a:pt x="406832" y="237513"/>
                  <a:pt x="406832" y="237513"/>
                </a:cubicBezTo>
                <a:cubicBezTo>
                  <a:pt x="406832" y="237513"/>
                  <a:pt x="401659" y="250015"/>
                  <a:pt x="399072" y="257514"/>
                </a:cubicBezTo>
                <a:cubicBezTo>
                  <a:pt x="399072" y="262517"/>
                  <a:pt x="404245" y="260014"/>
                  <a:pt x="404245" y="260014"/>
                </a:cubicBezTo>
                <a:cubicBezTo>
                  <a:pt x="417179" y="265016"/>
                  <a:pt x="417179" y="265016"/>
                  <a:pt x="417179" y="265016"/>
                </a:cubicBezTo>
                <a:cubicBezTo>
                  <a:pt x="422353" y="267516"/>
                  <a:pt x="422353" y="267516"/>
                  <a:pt x="422353" y="267516"/>
                </a:cubicBezTo>
                <a:cubicBezTo>
                  <a:pt x="417179" y="282517"/>
                  <a:pt x="417179" y="282517"/>
                  <a:pt x="417179" y="282517"/>
                </a:cubicBezTo>
                <a:cubicBezTo>
                  <a:pt x="404245" y="285017"/>
                  <a:pt x="404245" y="285017"/>
                  <a:pt x="404245" y="285017"/>
                </a:cubicBezTo>
                <a:cubicBezTo>
                  <a:pt x="406832" y="275015"/>
                  <a:pt x="406832" y="275015"/>
                  <a:pt x="406832" y="275015"/>
                </a:cubicBezTo>
                <a:cubicBezTo>
                  <a:pt x="401659" y="270016"/>
                  <a:pt x="401659" y="270016"/>
                  <a:pt x="401659" y="270016"/>
                </a:cubicBezTo>
                <a:cubicBezTo>
                  <a:pt x="393898" y="277515"/>
                  <a:pt x="393898" y="277515"/>
                  <a:pt x="393898" y="277515"/>
                </a:cubicBezTo>
                <a:cubicBezTo>
                  <a:pt x="375791" y="282517"/>
                  <a:pt x="375791" y="282517"/>
                  <a:pt x="375791" y="282517"/>
                </a:cubicBezTo>
                <a:cubicBezTo>
                  <a:pt x="375791" y="287517"/>
                  <a:pt x="375791" y="287517"/>
                  <a:pt x="375791" y="287517"/>
                </a:cubicBezTo>
                <a:cubicBezTo>
                  <a:pt x="370618" y="297519"/>
                  <a:pt x="370618" y="297519"/>
                  <a:pt x="370618" y="297519"/>
                </a:cubicBezTo>
                <a:cubicBezTo>
                  <a:pt x="370618" y="297519"/>
                  <a:pt x="360271" y="297519"/>
                  <a:pt x="355097" y="297519"/>
                </a:cubicBezTo>
                <a:cubicBezTo>
                  <a:pt x="352511" y="295016"/>
                  <a:pt x="349924" y="302518"/>
                  <a:pt x="349924" y="302518"/>
                </a:cubicBezTo>
                <a:cubicBezTo>
                  <a:pt x="355097" y="320019"/>
                  <a:pt x="355097" y="320019"/>
                  <a:pt x="355097" y="320019"/>
                </a:cubicBezTo>
                <a:cubicBezTo>
                  <a:pt x="342164" y="320019"/>
                  <a:pt x="342164" y="320019"/>
                  <a:pt x="342164" y="320019"/>
                </a:cubicBezTo>
                <a:cubicBezTo>
                  <a:pt x="331817" y="332521"/>
                  <a:pt x="331817" y="332521"/>
                  <a:pt x="331817" y="332521"/>
                </a:cubicBezTo>
                <a:cubicBezTo>
                  <a:pt x="313710" y="335021"/>
                  <a:pt x="313710" y="335021"/>
                  <a:pt x="313710" y="335021"/>
                </a:cubicBezTo>
                <a:cubicBezTo>
                  <a:pt x="298193" y="332521"/>
                  <a:pt x="298193" y="332521"/>
                  <a:pt x="298193" y="332521"/>
                </a:cubicBezTo>
                <a:cubicBezTo>
                  <a:pt x="272326" y="342520"/>
                  <a:pt x="272326" y="342520"/>
                  <a:pt x="272326" y="342520"/>
                </a:cubicBezTo>
                <a:cubicBezTo>
                  <a:pt x="249045" y="347519"/>
                  <a:pt x="249045" y="347519"/>
                  <a:pt x="249045" y="347519"/>
                </a:cubicBezTo>
                <a:cubicBezTo>
                  <a:pt x="249045" y="350022"/>
                  <a:pt x="249045" y="350022"/>
                  <a:pt x="249045" y="350022"/>
                </a:cubicBezTo>
                <a:cubicBezTo>
                  <a:pt x="246459" y="335021"/>
                  <a:pt x="246459" y="335021"/>
                  <a:pt x="246459" y="335021"/>
                </a:cubicBezTo>
                <a:cubicBezTo>
                  <a:pt x="238698" y="327519"/>
                  <a:pt x="238698" y="327519"/>
                  <a:pt x="238698" y="327519"/>
                </a:cubicBezTo>
                <a:cubicBezTo>
                  <a:pt x="238698" y="327519"/>
                  <a:pt x="230938" y="312517"/>
                  <a:pt x="230938" y="310018"/>
                </a:cubicBezTo>
                <a:cubicBezTo>
                  <a:pt x="230938" y="310018"/>
                  <a:pt x="202484" y="310018"/>
                  <a:pt x="202484" y="310018"/>
                </a:cubicBezTo>
                <a:cubicBezTo>
                  <a:pt x="202484" y="310018"/>
                  <a:pt x="197311" y="302518"/>
                  <a:pt x="194724" y="297519"/>
                </a:cubicBezTo>
                <a:cubicBezTo>
                  <a:pt x="194724" y="295016"/>
                  <a:pt x="186964" y="302518"/>
                  <a:pt x="186964" y="302518"/>
                </a:cubicBezTo>
                <a:cubicBezTo>
                  <a:pt x="176617" y="305018"/>
                  <a:pt x="176617" y="305018"/>
                  <a:pt x="176617" y="305018"/>
                </a:cubicBezTo>
                <a:cubicBezTo>
                  <a:pt x="176617" y="302518"/>
                  <a:pt x="176617" y="302518"/>
                  <a:pt x="176617" y="302518"/>
                </a:cubicBezTo>
                <a:cubicBezTo>
                  <a:pt x="168857" y="292516"/>
                  <a:pt x="168857" y="292516"/>
                  <a:pt x="168857" y="292516"/>
                </a:cubicBezTo>
                <a:cubicBezTo>
                  <a:pt x="168857" y="267516"/>
                  <a:pt x="168857" y="267516"/>
                  <a:pt x="168857" y="267516"/>
                </a:cubicBezTo>
                <a:cubicBezTo>
                  <a:pt x="168857" y="260014"/>
                  <a:pt x="168857" y="260014"/>
                  <a:pt x="168857" y="260014"/>
                </a:cubicBezTo>
                <a:cubicBezTo>
                  <a:pt x="174030" y="242513"/>
                  <a:pt x="174030" y="242513"/>
                  <a:pt x="174030" y="242513"/>
                </a:cubicBezTo>
                <a:cubicBezTo>
                  <a:pt x="174030" y="242513"/>
                  <a:pt x="168857" y="240013"/>
                  <a:pt x="166270" y="235014"/>
                </a:cubicBezTo>
                <a:cubicBezTo>
                  <a:pt x="161097" y="230014"/>
                  <a:pt x="155923" y="225012"/>
                  <a:pt x="155923" y="225012"/>
                </a:cubicBezTo>
                <a:cubicBezTo>
                  <a:pt x="150754" y="225012"/>
                  <a:pt x="150754" y="225012"/>
                  <a:pt x="150754" y="225012"/>
                </a:cubicBezTo>
                <a:cubicBezTo>
                  <a:pt x="142993" y="215013"/>
                  <a:pt x="142993" y="215013"/>
                  <a:pt x="142993" y="215013"/>
                </a:cubicBezTo>
                <a:cubicBezTo>
                  <a:pt x="124886" y="220013"/>
                  <a:pt x="124886" y="220013"/>
                  <a:pt x="124886" y="220013"/>
                </a:cubicBezTo>
                <a:cubicBezTo>
                  <a:pt x="114539" y="222512"/>
                  <a:pt x="114539" y="222512"/>
                  <a:pt x="114539" y="222512"/>
                </a:cubicBezTo>
                <a:cubicBezTo>
                  <a:pt x="109366" y="227514"/>
                  <a:pt x="109366" y="227514"/>
                  <a:pt x="109366" y="227514"/>
                </a:cubicBezTo>
                <a:cubicBezTo>
                  <a:pt x="78325" y="225012"/>
                  <a:pt x="78325" y="225012"/>
                  <a:pt x="78325" y="225012"/>
                </a:cubicBezTo>
                <a:cubicBezTo>
                  <a:pt x="62805" y="217513"/>
                  <a:pt x="62805" y="217513"/>
                  <a:pt x="62805" y="217513"/>
                </a:cubicBezTo>
                <a:cubicBezTo>
                  <a:pt x="55044" y="215013"/>
                  <a:pt x="55044" y="215013"/>
                  <a:pt x="55044" y="215013"/>
                </a:cubicBezTo>
                <a:cubicBezTo>
                  <a:pt x="44698" y="207511"/>
                  <a:pt x="44698" y="207511"/>
                  <a:pt x="44698" y="207511"/>
                </a:cubicBezTo>
                <a:cubicBezTo>
                  <a:pt x="31764" y="197512"/>
                  <a:pt x="31764" y="197512"/>
                  <a:pt x="31764" y="197512"/>
                </a:cubicBezTo>
                <a:cubicBezTo>
                  <a:pt x="29177" y="182510"/>
                  <a:pt x="29177" y="182510"/>
                  <a:pt x="29177" y="182510"/>
                </a:cubicBezTo>
                <a:cubicBezTo>
                  <a:pt x="26590" y="172508"/>
                  <a:pt x="26590" y="172508"/>
                  <a:pt x="26590" y="172508"/>
                </a:cubicBezTo>
                <a:cubicBezTo>
                  <a:pt x="13657" y="160010"/>
                  <a:pt x="13657" y="160010"/>
                  <a:pt x="13657" y="160010"/>
                </a:cubicBezTo>
                <a:cubicBezTo>
                  <a:pt x="8483" y="150008"/>
                  <a:pt x="8483" y="150008"/>
                  <a:pt x="8483" y="150008"/>
                </a:cubicBezTo>
                <a:cubicBezTo>
                  <a:pt x="8483" y="135007"/>
                  <a:pt x="8483" y="135007"/>
                  <a:pt x="8483" y="135007"/>
                </a:cubicBezTo>
                <a:cubicBezTo>
                  <a:pt x="723" y="122508"/>
                  <a:pt x="723" y="122508"/>
                  <a:pt x="723" y="122508"/>
                </a:cubicBezTo>
                <a:cubicBezTo>
                  <a:pt x="3310" y="110006"/>
                  <a:pt x="3310" y="110006"/>
                  <a:pt x="3310" y="110006"/>
                </a:cubicBezTo>
                <a:cubicBezTo>
                  <a:pt x="3310" y="110006"/>
                  <a:pt x="-1860" y="107507"/>
                  <a:pt x="723" y="105007"/>
                </a:cubicBezTo>
                <a:cubicBezTo>
                  <a:pt x="5897" y="105007"/>
                  <a:pt x="13657" y="102504"/>
                  <a:pt x="13657" y="102504"/>
                </a:cubicBezTo>
                <a:cubicBezTo>
                  <a:pt x="16243" y="87506"/>
                  <a:pt x="16243" y="87506"/>
                  <a:pt x="16243" y="87506"/>
                </a:cubicBezTo>
                <a:cubicBezTo>
                  <a:pt x="18830" y="82503"/>
                  <a:pt x="18830" y="82503"/>
                  <a:pt x="18830" y="82503"/>
                </a:cubicBezTo>
                <a:cubicBezTo>
                  <a:pt x="29177" y="77504"/>
                  <a:pt x="29177" y="77504"/>
                  <a:pt x="29177" y="77504"/>
                </a:cubicBezTo>
                <a:cubicBezTo>
                  <a:pt x="34351" y="65002"/>
                  <a:pt x="34351" y="65002"/>
                  <a:pt x="34351" y="65002"/>
                </a:cubicBezTo>
                <a:lnTo>
                  <a:pt x="44698" y="65002"/>
                </a:lnTo>
                <a:cubicBezTo>
                  <a:pt x="60218" y="55003"/>
                  <a:pt x="60218" y="55003"/>
                  <a:pt x="60218" y="55003"/>
                </a:cubicBezTo>
                <a:cubicBezTo>
                  <a:pt x="67978" y="47501"/>
                  <a:pt x="67978" y="47501"/>
                  <a:pt x="67978" y="47501"/>
                </a:cubicBezTo>
                <a:cubicBezTo>
                  <a:pt x="86085" y="50001"/>
                  <a:pt x="86085" y="50001"/>
                  <a:pt x="86085" y="50001"/>
                </a:cubicBezTo>
                <a:cubicBezTo>
                  <a:pt x="86085" y="50001"/>
                  <a:pt x="99019" y="45002"/>
                  <a:pt x="101606" y="45002"/>
                </a:cubicBezTo>
                <a:cubicBezTo>
                  <a:pt x="104192" y="45002"/>
                  <a:pt x="122300" y="42502"/>
                  <a:pt x="122300" y="42502"/>
                </a:cubicBezTo>
                <a:cubicBezTo>
                  <a:pt x="132646" y="35003"/>
                  <a:pt x="132646" y="35003"/>
                  <a:pt x="132646" y="35003"/>
                </a:cubicBezTo>
                <a:cubicBezTo>
                  <a:pt x="132646" y="35003"/>
                  <a:pt x="140407" y="37502"/>
                  <a:pt x="140407" y="40002"/>
                </a:cubicBezTo>
                <a:cubicBezTo>
                  <a:pt x="142993" y="42502"/>
                  <a:pt x="150754" y="50001"/>
                  <a:pt x="153340" y="50001"/>
                </a:cubicBezTo>
                <a:cubicBezTo>
                  <a:pt x="155923" y="47501"/>
                  <a:pt x="158510" y="37502"/>
                  <a:pt x="158510" y="37502"/>
                </a:cubicBezTo>
                <a:cubicBezTo>
                  <a:pt x="174030" y="35003"/>
                  <a:pt x="174030" y="35003"/>
                  <a:pt x="174030" y="35003"/>
                </a:cubicBezTo>
                <a:cubicBezTo>
                  <a:pt x="186964" y="32500"/>
                  <a:pt x="186964" y="32500"/>
                  <a:pt x="186964" y="32500"/>
                </a:cubicBezTo>
                <a:cubicBezTo>
                  <a:pt x="186964" y="32500"/>
                  <a:pt x="186964" y="30000"/>
                  <a:pt x="189551" y="30000"/>
                </a:cubicBezTo>
                <a:cubicBezTo>
                  <a:pt x="192137" y="32500"/>
                  <a:pt x="207658" y="32500"/>
                  <a:pt x="207658" y="32500"/>
                </a:cubicBezTo>
                <a:cubicBezTo>
                  <a:pt x="223178" y="32500"/>
                  <a:pt x="223178" y="32500"/>
                  <a:pt x="223178" y="32500"/>
                </a:cubicBezTo>
                <a:cubicBezTo>
                  <a:pt x="223178" y="32500"/>
                  <a:pt x="233525" y="37502"/>
                  <a:pt x="236112" y="37502"/>
                </a:cubicBezTo>
                <a:cubicBezTo>
                  <a:pt x="236112" y="35003"/>
                  <a:pt x="243872" y="25001"/>
                  <a:pt x="243872" y="25001"/>
                </a:cubicBezTo>
                <a:cubicBezTo>
                  <a:pt x="259392" y="30000"/>
                  <a:pt x="259392" y="30000"/>
                  <a:pt x="259392" y="30000"/>
                </a:cubicBezTo>
                <a:cubicBezTo>
                  <a:pt x="261979" y="20001"/>
                  <a:pt x="261979" y="20001"/>
                  <a:pt x="261979" y="20001"/>
                </a:cubicBezTo>
                <a:cubicBezTo>
                  <a:pt x="261979" y="20001"/>
                  <a:pt x="269739" y="7499"/>
                  <a:pt x="269739" y="7499"/>
                </a:cubicBezTo>
                <a:cubicBezTo>
                  <a:pt x="272326" y="7499"/>
                  <a:pt x="282673" y="0"/>
                  <a:pt x="2826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48" name="Text Placeholder 3747">
            <a:extLst>
              <a:ext uri="{FF2B5EF4-FFF2-40B4-BE49-F238E27FC236}">
                <a16:creationId xmlns:a16="http://schemas.microsoft.com/office/drawing/2014/main" id="{0D46DF34-7E7B-D75F-614C-0C420F6B89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8192" y="2193756"/>
            <a:ext cx="560332" cy="335538"/>
          </a:xfrm>
          <a:custGeom>
            <a:avLst/>
            <a:gdLst>
              <a:gd name="connsiteX0" fmla="*/ 265962 w 560332"/>
              <a:gd name="connsiteY0" fmla="*/ 0 h 335538"/>
              <a:gd name="connsiteX1" fmla="*/ 278873 w 560332"/>
              <a:gd name="connsiteY1" fmla="*/ 5008 h 335538"/>
              <a:gd name="connsiteX2" fmla="*/ 289201 w 560332"/>
              <a:gd name="connsiteY2" fmla="*/ 5008 h 335538"/>
              <a:gd name="connsiteX3" fmla="*/ 299530 w 560332"/>
              <a:gd name="connsiteY3" fmla="*/ 10016 h 335538"/>
              <a:gd name="connsiteX4" fmla="*/ 312441 w 560332"/>
              <a:gd name="connsiteY4" fmla="*/ 10016 h 335538"/>
              <a:gd name="connsiteX5" fmla="*/ 322770 w 560332"/>
              <a:gd name="connsiteY5" fmla="*/ 12518 h 335538"/>
              <a:gd name="connsiteX6" fmla="*/ 335681 w 560332"/>
              <a:gd name="connsiteY6" fmla="*/ 17526 h 335538"/>
              <a:gd name="connsiteX7" fmla="*/ 358921 w 560332"/>
              <a:gd name="connsiteY7" fmla="*/ 32550 h 335538"/>
              <a:gd name="connsiteX8" fmla="*/ 366667 w 560332"/>
              <a:gd name="connsiteY8" fmla="*/ 42566 h 335538"/>
              <a:gd name="connsiteX9" fmla="*/ 374414 w 560332"/>
              <a:gd name="connsiteY9" fmla="*/ 45071 h 335538"/>
              <a:gd name="connsiteX10" fmla="*/ 384743 w 560332"/>
              <a:gd name="connsiteY10" fmla="*/ 47574 h 335538"/>
              <a:gd name="connsiteX11" fmla="*/ 392489 w 560332"/>
              <a:gd name="connsiteY11" fmla="*/ 42566 h 335538"/>
              <a:gd name="connsiteX12" fmla="*/ 400236 w 560332"/>
              <a:gd name="connsiteY12" fmla="*/ 35055 h 335538"/>
              <a:gd name="connsiteX13" fmla="*/ 405400 w 560332"/>
              <a:gd name="connsiteY13" fmla="*/ 35055 h 335538"/>
              <a:gd name="connsiteX14" fmla="*/ 410565 w 560332"/>
              <a:gd name="connsiteY14" fmla="*/ 27542 h 335538"/>
              <a:gd name="connsiteX15" fmla="*/ 431222 w 560332"/>
              <a:gd name="connsiteY15" fmla="*/ 32550 h 335538"/>
              <a:gd name="connsiteX16" fmla="*/ 441551 w 560332"/>
              <a:gd name="connsiteY16" fmla="*/ 32550 h 335538"/>
              <a:gd name="connsiteX17" fmla="*/ 457044 w 560332"/>
              <a:gd name="connsiteY17" fmla="*/ 27542 h 335538"/>
              <a:gd name="connsiteX18" fmla="*/ 464791 w 560332"/>
              <a:gd name="connsiteY18" fmla="*/ 35055 h 335538"/>
              <a:gd name="connsiteX19" fmla="*/ 464791 w 560332"/>
              <a:gd name="connsiteY19" fmla="*/ 42566 h 335538"/>
              <a:gd name="connsiteX20" fmla="*/ 475120 w 560332"/>
              <a:gd name="connsiteY20" fmla="*/ 45071 h 335538"/>
              <a:gd name="connsiteX21" fmla="*/ 485448 w 560332"/>
              <a:gd name="connsiteY21" fmla="*/ 50079 h 335538"/>
              <a:gd name="connsiteX22" fmla="*/ 493195 w 560332"/>
              <a:gd name="connsiteY22" fmla="*/ 52582 h 335538"/>
              <a:gd name="connsiteX23" fmla="*/ 495777 w 560332"/>
              <a:gd name="connsiteY23" fmla="*/ 77624 h 335538"/>
              <a:gd name="connsiteX24" fmla="*/ 490613 w 560332"/>
              <a:gd name="connsiteY24" fmla="*/ 85135 h 335538"/>
              <a:gd name="connsiteX25" fmla="*/ 495777 w 560332"/>
              <a:gd name="connsiteY25" fmla="*/ 105166 h 335538"/>
              <a:gd name="connsiteX26" fmla="*/ 495777 w 560332"/>
              <a:gd name="connsiteY26" fmla="*/ 115185 h 335538"/>
              <a:gd name="connsiteX27" fmla="*/ 506106 w 560332"/>
              <a:gd name="connsiteY27" fmla="*/ 107672 h 335538"/>
              <a:gd name="connsiteX28" fmla="*/ 516435 w 560332"/>
              <a:gd name="connsiteY28" fmla="*/ 115185 h 335538"/>
              <a:gd name="connsiteX29" fmla="*/ 511270 w 560332"/>
              <a:gd name="connsiteY29" fmla="*/ 122695 h 335538"/>
              <a:gd name="connsiteX30" fmla="*/ 524181 w 560332"/>
              <a:gd name="connsiteY30" fmla="*/ 132711 h 335538"/>
              <a:gd name="connsiteX31" fmla="*/ 534510 w 560332"/>
              <a:gd name="connsiteY31" fmla="*/ 137719 h 335538"/>
              <a:gd name="connsiteX32" fmla="*/ 531928 w 560332"/>
              <a:gd name="connsiteY32" fmla="*/ 145232 h 335538"/>
              <a:gd name="connsiteX33" fmla="*/ 537092 w 560332"/>
              <a:gd name="connsiteY33" fmla="*/ 147735 h 335538"/>
              <a:gd name="connsiteX34" fmla="*/ 544839 w 560332"/>
              <a:gd name="connsiteY34" fmla="*/ 152743 h 335538"/>
              <a:gd name="connsiteX35" fmla="*/ 547421 w 560332"/>
              <a:gd name="connsiteY35" fmla="*/ 165264 h 335538"/>
              <a:gd name="connsiteX36" fmla="*/ 560332 w 560332"/>
              <a:gd name="connsiteY36" fmla="*/ 175280 h 335538"/>
              <a:gd name="connsiteX37" fmla="*/ 557750 w 560332"/>
              <a:gd name="connsiteY37" fmla="*/ 187801 h 335538"/>
              <a:gd name="connsiteX38" fmla="*/ 557750 w 560332"/>
              <a:gd name="connsiteY38" fmla="*/ 195311 h 335538"/>
              <a:gd name="connsiteX39" fmla="*/ 557750 w 560332"/>
              <a:gd name="connsiteY39" fmla="*/ 200319 h 335538"/>
              <a:gd name="connsiteX40" fmla="*/ 544839 w 560332"/>
              <a:gd name="connsiteY40" fmla="*/ 207832 h 335538"/>
              <a:gd name="connsiteX41" fmla="*/ 542257 w 560332"/>
              <a:gd name="connsiteY41" fmla="*/ 225361 h 335538"/>
              <a:gd name="connsiteX42" fmla="*/ 529346 w 560332"/>
              <a:gd name="connsiteY42" fmla="*/ 237880 h 335538"/>
              <a:gd name="connsiteX43" fmla="*/ 534510 w 560332"/>
              <a:gd name="connsiteY43" fmla="*/ 250401 h 335538"/>
              <a:gd name="connsiteX44" fmla="*/ 529346 w 560332"/>
              <a:gd name="connsiteY44" fmla="*/ 257912 h 335538"/>
              <a:gd name="connsiteX45" fmla="*/ 508688 w 560332"/>
              <a:gd name="connsiteY45" fmla="*/ 257912 h 335538"/>
              <a:gd name="connsiteX46" fmla="*/ 495777 w 560332"/>
              <a:gd name="connsiteY46" fmla="*/ 257912 h 335538"/>
              <a:gd name="connsiteX47" fmla="*/ 488030 w 560332"/>
              <a:gd name="connsiteY47" fmla="*/ 257912 h 335538"/>
              <a:gd name="connsiteX48" fmla="*/ 480284 w 560332"/>
              <a:gd name="connsiteY48" fmla="*/ 265425 h 335538"/>
              <a:gd name="connsiteX49" fmla="*/ 477702 w 560332"/>
              <a:gd name="connsiteY49" fmla="*/ 280448 h 335538"/>
              <a:gd name="connsiteX50" fmla="*/ 462209 w 560332"/>
              <a:gd name="connsiteY50" fmla="*/ 282954 h 335538"/>
              <a:gd name="connsiteX51" fmla="*/ 457044 w 560332"/>
              <a:gd name="connsiteY51" fmla="*/ 287962 h 335538"/>
              <a:gd name="connsiteX52" fmla="*/ 449298 w 560332"/>
              <a:gd name="connsiteY52" fmla="*/ 287962 h 335538"/>
              <a:gd name="connsiteX53" fmla="*/ 436387 w 560332"/>
              <a:gd name="connsiteY53" fmla="*/ 285456 h 335538"/>
              <a:gd name="connsiteX54" fmla="*/ 426058 w 560332"/>
              <a:gd name="connsiteY54" fmla="*/ 285456 h 335538"/>
              <a:gd name="connsiteX55" fmla="*/ 420893 w 560332"/>
              <a:gd name="connsiteY55" fmla="*/ 275440 h 335538"/>
              <a:gd name="connsiteX56" fmla="*/ 413147 w 560332"/>
              <a:gd name="connsiteY56" fmla="*/ 272935 h 335538"/>
              <a:gd name="connsiteX57" fmla="*/ 405400 w 560332"/>
              <a:gd name="connsiteY57" fmla="*/ 262919 h 335538"/>
              <a:gd name="connsiteX58" fmla="*/ 395071 w 560332"/>
              <a:gd name="connsiteY58" fmla="*/ 260417 h 335538"/>
              <a:gd name="connsiteX59" fmla="*/ 389907 w 560332"/>
              <a:gd name="connsiteY59" fmla="*/ 252904 h 335538"/>
              <a:gd name="connsiteX60" fmla="*/ 376996 w 560332"/>
              <a:gd name="connsiteY60" fmla="*/ 252904 h 335538"/>
              <a:gd name="connsiteX61" fmla="*/ 369249 w 560332"/>
              <a:gd name="connsiteY61" fmla="*/ 247896 h 335538"/>
              <a:gd name="connsiteX62" fmla="*/ 366667 w 560332"/>
              <a:gd name="connsiteY62" fmla="*/ 242888 h 335538"/>
              <a:gd name="connsiteX63" fmla="*/ 358921 w 560332"/>
              <a:gd name="connsiteY63" fmla="*/ 242888 h 335538"/>
              <a:gd name="connsiteX64" fmla="*/ 348592 w 560332"/>
              <a:gd name="connsiteY64" fmla="*/ 245393 h 335538"/>
              <a:gd name="connsiteX65" fmla="*/ 330516 w 560332"/>
              <a:gd name="connsiteY65" fmla="*/ 250401 h 335538"/>
              <a:gd name="connsiteX66" fmla="*/ 320188 w 560332"/>
              <a:gd name="connsiteY66" fmla="*/ 242888 h 335538"/>
              <a:gd name="connsiteX67" fmla="*/ 317606 w 560332"/>
              <a:gd name="connsiteY67" fmla="*/ 240385 h 335538"/>
              <a:gd name="connsiteX68" fmla="*/ 307277 w 560332"/>
              <a:gd name="connsiteY68" fmla="*/ 232872 h 335538"/>
              <a:gd name="connsiteX69" fmla="*/ 302112 w 560332"/>
              <a:gd name="connsiteY69" fmla="*/ 217848 h 335538"/>
              <a:gd name="connsiteX70" fmla="*/ 289201 w 560332"/>
              <a:gd name="connsiteY70" fmla="*/ 225361 h 335538"/>
              <a:gd name="connsiteX71" fmla="*/ 281455 w 560332"/>
              <a:gd name="connsiteY71" fmla="*/ 237880 h 335538"/>
              <a:gd name="connsiteX72" fmla="*/ 278873 w 560332"/>
              <a:gd name="connsiteY72" fmla="*/ 247896 h 335538"/>
              <a:gd name="connsiteX73" fmla="*/ 263379 w 560332"/>
              <a:gd name="connsiteY73" fmla="*/ 242888 h 335538"/>
              <a:gd name="connsiteX74" fmla="*/ 255633 w 560332"/>
              <a:gd name="connsiteY74" fmla="*/ 255409 h 335538"/>
              <a:gd name="connsiteX75" fmla="*/ 242722 w 560332"/>
              <a:gd name="connsiteY75" fmla="*/ 250401 h 335538"/>
              <a:gd name="connsiteX76" fmla="*/ 227229 w 560332"/>
              <a:gd name="connsiteY76" fmla="*/ 250401 h 335538"/>
              <a:gd name="connsiteX77" fmla="*/ 209154 w 560332"/>
              <a:gd name="connsiteY77" fmla="*/ 247896 h 335538"/>
              <a:gd name="connsiteX78" fmla="*/ 206571 w 560332"/>
              <a:gd name="connsiteY78" fmla="*/ 250401 h 335538"/>
              <a:gd name="connsiteX79" fmla="*/ 193660 w 560332"/>
              <a:gd name="connsiteY79" fmla="*/ 252904 h 335538"/>
              <a:gd name="connsiteX80" fmla="*/ 178167 w 560332"/>
              <a:gd name="connsiteY80" fmla="*/ 255409 h 335538"/>
              <a:gd name="connsiteX81" fmla="*/ 173003 w 560332"/>
              <a:gd name="connsiteY81" fmla="*/ 267927 h 335538"/>
              <a:gd name="connsiteX82" fmla="*/ 160092 w 560332"/>
              <a:gd name="connsiteY82" fmla="*/ 257912 h 335538"/>
              <a:gd name="connsiteX83" fmla="*/ 152345 w 560332"/>
              <a:gd name="connsiteY83" fmla="*/ 252904 h 335538"/>
              <a:gd name="connsiteX84" fmla="*/ 142016 w 560332"/>
              <a:gd name="connsiteY84" fmla="*/ 260417 h 335538"/>
              <a:gd name="connsiteX85" fmla="*/ 121359 w 560332"/>
              <a:gd name="connsiteY85" fmla="*/ 262919 h 335538"/>
              <a:gd name="connsiteX86" fmla="*/ 105866 w 560332"/>
              <a:gd name="connsiteY86" fmla="*/ 267927 h 335538"/>
              <a:gd name="connsiteX87" fmla="*/ 87790 w 560332"/>
              <a:gd name="connsiteY87" fmla="*/ 265425 h 335538"/>
              <a:gd name="connsiteX88" fmla="*/ 80044 w 560332"/>
              <a:gd name="connsiteY88" fmla="*/ 272935 h 335538"/>
              <a:gd name="connsiteX89" fmla="*/ 64550 w 560332"/>
              <a:gd name="connsiteY89" fmla="*/ 282954 h 335538"/>
              <a:gd name="connsiteX90" fmla="*/ 54222 w 560332"/>
              <a:gd name="connsiteY90" fmla="*/ 282954 h 335538"/>
              <a:gd name="connsiteX91" fmla="*/ 49057 w 560332"/>
              <a:gd name="connsiteY91" fmla="*/ 295472 h 335538"/>
              <a:gd name="connsiteX92" fmla="*/ 38729 w 560332"/>
              <a:gd name="connsiteY92" fmla="*/ 300480 h 335538"/>
              <a:gd name="connsiteX93" fmla="*/ 36146 w 560332"/>
              <a:gd name="connsiteY93" fmla="*/ 305488 h 335538"/>
              <a:gd name="connsiteX94" fmla="*/ 33564 w 560332"/>
              <a:gd name="connsiteY94" fmla="*/ 320512 h 335538"/>
              <a:gd name="connsiteX95" fmla="*/ 20653 w 560332"/>
              <a:gd name="connsiteY95" fmla="*/ 323017 h 335538"/>
              <a:gd name="connsiteX96" fmla="*/ 23235 w 560332"/>
              <a:gd name="connsiteY96" fmla="*/ 328025 h 335538"/>
              <a:gd name="connsiteX97" fmla="*/ 20653 w 560332"/>
              <a:gd name="connsiteY97" fmla="*/ 335538 h 335538"/>
              <a:gd name="connsiteX98" fmla="*/ 18071 w 560332"/>
              <a:gd name="connsiteY98" fmla="*/ 333033 h 335538"/>
              <a:gd name="connsiteX99" fmla="*/ 12907 w 560332"/>
              <a:gd name="connsiteY99" fmla="*/ 320512 h 335538"/>
              <a:gd name="connsiteX100" fmla="*/ 2578 w 560332"/>
              <a:gd name="connsiteY100" fmla="*/ 292970 h 335538"/>
              <a:gd name="connsiteX101" fmla="*/ 7742 w 560332"/>
              <a:gd name="connsiteY101" fmla="*/ 282954 h 335538"/>
              <a:gd name="connsiteX102" fmla="*/ 7742 w 560332"/>
              <a:gd name="connsiteY102" fmla="*/ 270433 h 335538"/>
              <a:gd name="connsiteX103" fmla="*/ 2578 w 560332"/>
              <a:gd name="connsiteY103" fmla="*/ 242888 h 335538"/>
              <a:gd name="connsiteX104" fmla="*/ 0 w 560332"/>
              <a:gd name="connsiteY104" fmla="*/ 230369 h 335538"/>
              <a:gd name="connsiteX105" fmla="*/ 18071 w 560332"/>
              <a:gd name="connsiteY105" fmla="*/ 207832 h 335538"/>
              <a:gd name="connsiteX106" fmla="*/ 20653 w 560332"/>
              <a:gd name="connsiteY106" fmla="*/ 185295 h 335538"/>
              <a:gd name="connsiteX107" fmla="*/ 15489 w 560332"/>
              <a:gd name="connsiteY107" fmla="*/ 170272 h 335538"/>
              <a:gd name="connsiteX108" fmla="*/ 20653 w 560332"/>
              <a:gd name="connsiteY108" fmla="*/ 150240 h 335538"/>
              <a:gd name="connsiteX109" fmla="*/ 25818 w 560332"/>
              <a:gd name="connsiteY109" fmla="*/ 127703 h 335538"/>
              <a:gd name="connsiteX110" fmla="*/ 30982 w 560332"/>
              <a:gd name="connsiteY110" fmla="*/ 117687 h 335538"/>
              <a:gd name="connsiteX111" fmla="*/ 49057 w 560332"/>
              <a:gd name="connsiteY111" fmla="*/ 112680 h 335538"/>
              <a:gd name="connsiteX112" fmla="*/ 61968 w 560332"/>
              <a:gd name="connsiteY112" fmla="*/ 100158 h 335538"/>
              <a:gd name="connsiteX113" fmla="*/ 80044 w 560332"/>
              <a:gd name="connsiteY113" fmla="*/ 87640 h 335538"/>
              <a:gd name="connsiteX114" fmla="*/ 92955 w 560332"/>
              <a:gd name="connsiteY114" fmla="*/ 82632 h 335538"/>
              <a:gd name="connsiteX115" fmla="*/ 95537 w 560332"/>
              <a:gd name="connsiteY115" fmla="*/ 102664 h 335538"/>
              <a:gd name="connsiteX116" fmla="*/ 108448 w 560332"/>
              <a:gd name="connsiteY116" fmla="*/ 107672 h 335538"/>
              <a:gd name="connsiteX117" fmla="*/ 118777 w 560332"/>
              <a:gd name="connsiteY117" fmla="*/ 115185 h 335538"/>
              <a:gd name="connsiteX118" fmla="*/ 139434 w 560332"/>
              <a:gd name="connsiteY118" fmla="*/ 125201 h 335538"/>
              <a:gd name="connsiteX119" fmla="*/ 142016 w 560332"/>
              <a:gd name="connsiteY119" fmla="*/ 132711 h 335538"/>
              <a:gd name="connsiteX120" fmla="*/ 144599 w 560332"/>
              <a:gd name="connsiteY120" fmla="*/ 145232 h 335538"/>
              <a:gd name="connsiteX121" fmla="*/ 157510 w 560332"/>
              <a:gd name="connsiteY121" fmla="*/ 160256 h 335538"/>
              <a:gd name="connsiteX122" fmla="*/ 170421 w 560332"/>
              <a:gd name="connsiteY122" fmla="*/ 170272 h 335538"/>
              <a:gd name="connsiteX123" fmla="*/ 183332 w 560332"/>
              <a:gd name="connsiteY123" fmla="*/ 172777 h 335538"/>
              <a:gd name="connsiteX124" fmla="*/ 198825 w 560332"/>
              <a:gd name="connsiteY124" fmla="*/ 175280 h 335538"/>
              <a:gd name="connsiteX125" fmla="*/ 214318 w 560332"/>
              <a:gd name="connsiteY125" fmla="*/ 160256 h 335538"/>
              <a:gd name="connsiteX126" fmla="*/ 227229 w 560332"/>
              <a:gd name="connsiteY126" fmla="*/ 145232 h 335538"/>
              <a:gd name="connsiteX127" fmla="*/ 237557 w 560332"/>
              <a:gd name="connsiteY127" fmla="*/ 122695 h 335538"/>
              <a:gd name="connsiteX128" fmla="*/ 224647 w 560332"/>
              <a:gd name="connsiteY128" fmla="*/ 92648 h 335538"/>
              <a:gd name="connsiteX129" fmla="*/ 222064 w 560332"/>
              <a:gd name="connsiteY129" fmla="*/ 72616 h 335538"/>
              <a:gd name="connsiteX130" fmla="*/ 211736 w 560332"/>
              <a:gd name="connsiteY130" fmla="*/ 52582 h 335538"/>
              <a:gd name="connsiteX131" fmla="*/ 214318 w 560332"/>
              <a:gd name="connsiteY131" fmla="*/ 40063 h 335538"/>
              <a:gd name="connsiteX132" fmla="*/ 229811 w 560332"/>
              <a:gd name="connsiteY132" fmla="*/ 27542 h 335538"/>
              <a:gd name="connsiteX133" fmla="*/ 242722 w 560332"/>
              <a:gd name="connsiteY133" fmla="*/ 15024 h 335538"/>
              <a:gd name="connsiteX134" fmla="*/ 255633 w 560332"/>
              <a:gd name="connsiteY134" fmla="*/ 7511 h 335538"/>
              <a:gd name="connsiteX135" fmla="*/ 265962 w 560332"/>
              <a:gd name="connsiteY135" fmla="*/ 0 h 33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560332" h="335538">
                <a:moveTo>
                  <a:pt x="265962" y="0"/>
                </a:moveTo>
                <a:cubicBezTo>
                  <a:pt x="278873" y="5008"/>
                  <a:pt x="278873" y="5008"/>
                  <a:pt x="278873" y="5008"/>
                </a:cubicBezTo>
                <a:cubicBezTo>
                  <a:pt x="289201" y="5008"/>
                  <a:pt x="289201" y="5008"/>
                  <a:pt x="289201" y="5008"/>
                </a:cubicBezTo>
                <a:cubicBezTo>
                  <a:pt x="299530" y="10016"/>
                  <a:pt x="299530" y="10016"/>
                  <a:pt x="299530" y="10016"/>
                </a:cubicBezTo>
                <a:cubicBezTo>
                  <a:pt x="312441" y="10016"/>
                  <a:pt x="312441" y="10016"/>
                  <a:pt x="312441" y="10016"/>
                </a:cubicBezTo>
                <a:cubicBezTo>
                  <a:pt x="322770" y="12518"/>
                  <a:pt x="322770" y="12518"/>
                  <a:pt x="322770" y="12518"/>
                </a:cubicBezTo>
                <a:cubicBezTo>
                  <a:pt x="335681" y="17526"/>
                  <a:pt x="335681" y="17526"/>
                  <a:pt x="335681" y="17526"/>
                </a:cubicBezTo>
                <a:cubicBezTo>
                  <a:pt x="358921" y="32550"/>
                  <a:pt x="358921" y="32550"/>
                  <a:pt x="358921" y="32550"/>
                </a:cubicBezTo>
                <a:cubicBezTo>
                  <a:pt x="366667" y="42566"/>
                  <a:pt x="366667" y="42566"/>
                  <a:pt x="366667" y="42566"/>
                </a:cubicBezTo>
                <a:cubicBezTo>
                  <a:pt x="374414" y="45071"/>
                  <a:pt x="374414" y="45071"/>
                  <a:pt x="374414" y="45071"/>
                </a:cubicBezTo>
                <a:cubicBezTo>
                  <a:pt x="374414" y="45071"/>
                  <a:pt x="379578" y="50079"/>
                  <a:pt x="384743" y="47574"/>
                </a:cubicBezTo>
                <a:cubicBezTo>
                  <a:pt x="387325" y="47574"/>
                  <a:pt x="389907" y="45071"/>
                  <a:pt x="392489" y="42566"/>
                </a:cubicBezTo>
                <a:cubicBezTo>
                  <a:pt x="397654" y="40063"/>
                  <a:pt x="400236" y="35055"/>
                  <a:pt x="400236" y="35055"/>
                </a:cubicBezTo>
                <a:cubicBezTo>
                  <a:pt x="405400" y="35055"/>
                  <a:pt x="405400" y="35055"/>
                  <a:pt x="405400" y="35055"/>
                </a:cubicBezTo>
                <a:cubicBezTo>
                  <a:pt x="410565" y="27542"/>
                  <a:pt x="410565" y="27542"/>
                  <a:pt x="410565" y="27542"/>
                </a:cubicBezTo>
                <a:cubicBezTo>
                  <a:pt x="431222" y="32550"/>
                  <a:pt x="431222" y="32550"/>
                  <a:pt x="431222" y="32550"/>
                </a:cubicBezTo>
                <a:cubicBezTo>
                  <a:pt x="441551" y="32550"/>
                  <a:pt x="441551" y="32550"/>
                  <a:pt x="441551" y="32550"/>
                </a:cubicBezTo>
                <a:cubicBezTo>
                  <a:pt x="457044" y="27542"/>
                  <a:pt x="457044" y="27542"/>
                  <a:pt x="457044" y="27542"/>
                </a:cubicBezTo>
                <a:cubicBezTo>
                  <a:pt x="464791" y="35055"/>
                  <a:pt x="464791" y="35055"/>
                  <a:pt x="464791" y="35055"/>
                </a:cubicBezTo>
                <a:cubicBezTo>
                  <a:pt x="464791" y="42566"/>
                  <a:pt x="464791" y="42566"/>
                  <a:pt x="464791" y="42566"/>
                </a:cubicBezTo>
                <a:cubicBezTo>
                  <a:pt x="475120" y="45071"/>
                  <a:pt x="475120" y="45071"/>
                  <a:pt x="475120" y="45071"/>
                </a:cubicBezTo>
                <a:cubicBezTo>
                  <a:pt x="475120" y="45071"/>
                  <a:pt x="482866" y="50079"/>
                  <a:pt x="485448" y="50079"/>
                </a:cubicBezTo>
                <a:cubicBezTo>
                  <a:pt x="488030" y="50079"/>
                  <a:pt x="493195" y="52582"/>
                  <a:pt x="493195" y="52582"/>
                </a:cubicBezTo>
                <a:cubicBezTo>
                  <a:pt x="495777" y="77624"/>
                  <a:pt x="495777" y="77624"/>
                  <a:pt x="495777" y="77624"/>
                </a:cubicBezTo>
                <a:cubicBezTo>
                  <a:pt x="490613" y="85135"/>
                  <a:pt x="490613" y="85135"/>
                  <a:pt x="490613" y="85135"/>
                </a:cubicBezTo>
                <a:cubicBezTo>
                  <a:pt x="495777" y="105166"/>
                  <a:pt x="495777" y="105166"/>
                  <a:pt x="495777" y="105166"/>
                </a:cubicBezTo>
                <a:cubicBezTo>
                  <a:pt x="495777" y="115185"/>
                  <a:pt x="495777" y="115185"/>
                  <a:pt x="495777" y="115185"/>
                </a:cubicBezTo>
                <a:cubicBezTo>
                  <a:pt x="506106" y="107672"/>
                  <a:pt x="506106" y="107672"/>
                  <a:pt x="506106" y="107672"/>
                </a:cubicBezTo>
                <a:cubicBezTo>
                  <a:pt x="516435" y="115185"/>
                  <a:pt x="516435" y="115185"/>
                  <a:pt x="516435" y="115185"/>
                </a:cubicBezTo>
                <a:cubicBezTo>
                  <a:pt x="511270" y="122695"/>
                  <a:pt x="511270" y="122695"/>
                  <a:pt x="511270" y="122695"/>
                </a:cubicBezTo>
                <a:cubicBezTo>
                  <a:pt x="524181" y="132711"/>
                  <a:pt x="524181" y="132711"/>
                  <a:pt x="524181" y="132711"/>
                </a:cubicBezTo>
                <a:cubicBezTo>
                  <a:pt x="534510" y="137719"/>
                  <a:pt x="534510" y="137719"/>
                  <a:pt x="534510" y="137719"/>
                </a:cubicBezTo>
                <a:cubicBezTo>
                  <a:pt x="531928" y="145232"/>
                  <a:pt x="531928" y="145232"/>
                  <a:pt x="531928" y="145232"/>
                </a:cubicBezTo>
                <a:cubicBezTo>
                  <a:pt x="531928" y="145232"/>
                  <a:pt x="534510" y="147735"/>
                  <a:pt x="537092" y="147735"/>
                </a:cubicBezTo>
                <a:cubicBezTo>
                  <a:pt x="539674" y="150240"/>
                  <a:pt x="544839" y="152743"/>
                  <a:pt x="544839" y="152743"/>
                </a:cubicBezTo>
                <a:cubicBezTo>
                  <a:pt x="544839" y="152743"/>
                  <a:pt x="547421" y="160256"/>
                  <a:pt x="547421" y="165264"/>
                </a:cubicBezTo>
                <a:cubicBezTo>
                  <a:pt x="550003" y="167769"/>
                  <a:pt x="560332" y="175280"/>
                  <a:pt x="560332" y="175280"/>
                </a:cubicBezTo>
                <a:cubicBezTo>
                  <a:pt x="557750" y="187801"/>
                  <a:pt x="557750" y="187801"/>
                  <a:pt x="557750" y="187801"/>
                </a:cubicBezTo>
                <a:cubicBezTo>
                  <a:pt x="557750" y="187801"/>
                  <a:pt x="557750" y="192809"/>
                  <a:pt x="557750" y="195311"/>
                </a:cubicBezTo>
                <a:lnTo>
                  <a:pt x="557750" y="200319"/>
                </a:lnTo>
                <a:cubicBezTo>
                  <a:pt x="544839" y="207832"/>
                  <a:pt x="544839" y="207832"/>
                  <a:pt x="544839" y="207832"/>
                </a:cubicBezTo>
                <a:cubicBezTo>
                  <a:pt x="542257" y="225361"/>
                  <a:pt x="542257" y="225361"/>
                  <a:pt x="542257" y="225361"/>
                </a:cubicBezTo>
                <a:cubicBezTo>
                  <a:pt x="529346" y="237880"/>
                  <a:pt x="529346" y="237880"/>
                  <a:pt x="529346" y="237880"/>
                </a:cubicBezTo>
                <a:cubicBezTo>
                  <a:pt x="534510" y="250401"/>
                  <a:pt x="534510" y="250401"/>
                  <a:pt x="534510" y="250401"/>
                </a:cubicBezTo>
                <a:cubicBezTo>
                  <a:pt x="529346" y="257912"/>
                  <a:pt x="529346" y="257912"/>
                  <a:pt x="529346" y="257912"/>
                </a:cubicBezTo>
                <a:cubicBezTo>
                  <a:pt x="508688" y="257912"/>
                  <a:pt x="508688" y="257912"/>
                  <a:pt x="508688" y="257912"/>
                </a:cubicBezTo>
                <a:cubicBezTo>
                  <a:pt x="508688" y="257912"/>
                  <a:pt x="506106" y="257912"/>
                  <a:pt x="495777" y="257912"/>
                </a:cubicBezTo>
                <a:cubicBezTo>
                  <a:pt x="485448" y="257912"/>
                  <a:pt x="488030" y="257912"/>
                  <a:pt x="488030" y="257912"/>
                </a:cubicBezTo>
                <a:cubicBezTo>
                  <a:pt x="480284" y="265425"/>
                  <a:pt x="480284" y="265425"/>
                  <a:pt x="480284" y="265425"/>
                </a:cubicBezTo>
                <a:cubicBezTo>
                  <a:pt x="477702" y="280448"/>
                  <a:pt x="477702" y="280448"/>
                  <a:pt x="477702" y="280448"/>
                </a:cubicBezTo>
                <a:cubicBezTo>
                  <a:pt x="477702" y="280448"/>
                  <a:pt x="472537" y="280448"/>
                  <a:pt x="462209" y="282954"/>
                </a:cubicBezTo>
                <a:cubicBezTo>
                  <a:pt x="457044" y="285456"/>
                  <a:pt x="457044" y="287962"/>
                  <a:pt x="457044" y="287962"/>
                </a:cubicBezTo>
                <a:cubicBezTo>
                  <a:pt x="449298" y="287962"/>
                  <a:pt x="449298" y="287962"/>
                  <a:pt x="449298" y="287962"/>
                </a:cubicBezTo>
                <a:cubicBezTo>
                  <a:pt x="436387" y="285456"/>
                  <a:pt x="436387" y="285456"/>
                  <a:pt x="436387" y="285456"/>
                </a:cubicBezTo>
                <a:cubicBezTo>
                  <a:pt x="426058" y="285456"/>
                  <a:pt x="426058" y="285456"/>
                  <a:pt x="426058" y="285456"/>
                </a:cubicBezTo>
                <a:cubicBezTo>
                  <a:pt x="420893" y="275440"/>
                  <a:pt x="420893" y="275440"/>
                  <a:pt x="420893" y="275440"/>
                </a:cubicBezTo>
                <a:cubicBezTo>
                  <a:pt x="413147" y="272935"/>
                  <a:pt x="413147" y="272935"/>
                  <a:pt x="413147" y="272935"/>
                </a:cubicBezTo>
                <a:cubicBezTo>
                  <a:pt x="405400" y="262919"/>
                  <a:pt x="405400" y="262919"/>
                  <a:pt x="405400" y="262919"/>
                </a:cubicBezTo>
                <a:cubicBezTo>
                  <a:pt x="395071" y="260417"/>
                  <a:pt x="395071" y="260417"/>
                  <a:pt x="395071" y="260417"/>
                </a:cubicBezTo>
                <a:cubicBezTo>
                  <a:pt x="389907" y="252904"/>
                  <a:pt x="389907" y="252904"/>
                  <a:pt x="389907" y="252904"/>
                </a:cubicBezTo>
                <a:cubicBezTo>
                  <a:pt x="376996" y="252904"/>
                  <a:pt x="376996" y="252904"/>
                  <a:pt x="376996" y="252904"/>
                </a:cubicBezTo>
                <a:cubicBezTo>
                  <a:pt x="369249" y="247896"/>
                  <a:pt x="369249" y="247896"/>
                  <a:pt x="369249" y="247896"/>
                </a:cubicBezTo>
                <a:cubicBezTo>
                  <a:pt x="366667" y="242888"/>
                  <a:pt x="366667" y="242888"/>
                  <a:pt x="366667" y="242888"/>
                </a:cubicBezTo>
                <a:cubicBezTo>
                  <a:pt x="358921" y="242888"/>
                  <a:pt x="358921" y="242888"/>
                  <a:pt x="358921" y="242888"/>
                </a:cubicBezTo>
                <a:cubicBezTo>
                  <a:pt x="348592" y="245393"/>
                  <a:pt x="348592" y="245393"/>
                  <a:pt x="348592" y="245393"/>
                </a:cubicBezTo>
                <a:cubicBezTo>
                  <a:pt x="330516" y="250401"/>
                  <a:pt x="330516" y="250401"/>
                  <a:pt x="330516" y="250401"/>
                </a:cubicBezTo>
                <a:cubicBezTo>
                  <a:pt x="320188" y="242888"/>
                  <a:pt x="320188" y="242888"/>
                  <a:pt x="320188" y="242888"/>
                </a:cubicBezTo>
                <a:cubicBezTo>
                  <a:pt x="317606" y="240385"/>
                  <a:pt x="317606" y="240385"/>
                  <a:pt x="317606" y="240385"/>
                </a:cubicBezTo>
                <a:cubicBezTo>
                  <a:pt x="307277" y="232872"/>
                  <a:pt x="307277" y="232872"/>
                  <a:pt x="307277" y="232872"/>
                </a:cubicBezTo>
                <a:cubicBezTo>
                  <a:pt x="302112" y="217848"/>
                  <a:pt x="302112" y="217848"/>
                  <a:pt x="302112" y="217848"/>
                </a:cubicBezTo>
                <a:cubicBezTo>
                  <a:pt x="302112" y="217848"/>
                  <a:pt x="291784" y="225361"/>
                  <a:pt x="289201" y="225361"/>
                </a:cubicBezTo>
                <a:cubicBezTo>
                  <a:pt x="289201" y="225361"/>
                  <a:pt x="281455" y="237880"/>
                  <a:pt x="281455" y="237880"/>
                </a:cubicBezTo>
                <a:cubicBezTo>
                  <a:pt x="278873" y="247896"/>
                  <a:pt x="278873" y="247896"/>
                  <a:pt x="278873" y="247896"/>
                </a:cubicBezTo>
                <a:cubicBezTo>
                  <a:pt x="263379" y="242888"/>
                  <a:pt x="263379" y="242888"/>
                  <a:pt x="263379" y="242888"/>
                </a:cubicBezTo>
                <a:cubicBezTo>
                  <a:pt x="263379" y="242888"/>
                  <a:pt x="255633" y="252904"/>
                  <a:pt x="255633" y="255409"/>
                </a:cubicBezTo>
                <a:cubicBezTo>
                  <a:pt x="253051" y="255409"/>
                  <a:pt x="242722" y="250401"/>
                  <a:pt x="242722" y="250401"/>
                </a:cubicBezTo>
                <a:cubicBezTo>
                  <a:pt x="227229" y="250401"/>
                  <a:pt x="227229" y="250401"/>
                  <a:pt x="227229" y="250401"/>
                </a:cubicBezTo>
                <a:cubicBezTo>
                  <a:pt x="227229" y="250401"/>
                  <a:pt x="211736" y="250401"/>
                  <a:pt x="209154" y="247896"/>
                </a:cubicBezTo>
                <a:cubicBezTo>
                  <a:pt x="206571" y="247896"/>
                  <a:pt x="206571" y="250401"/>
                  <a:pt x="206571" y="250401"/>
                </a:cubicBezTo>
                <a:cubicBezTo>
                  <a:pt x="193660" y="252904"/>
                  <a:pt x="193660" y="252904"/>
                  <a:pt x="193660" y="252904"/>
                </a:cubicBezTo>
                <a:cubicBezTo>
                  <a:pt x="178167" y="255409"/>
                  <a:pt x="178167" y="255409"/>
                  <a:pt x="178167" y="255409"/>
                </a:cubicBezTo>
                <a:cubicBezTo>
                  <a:pt x="178167" y="255409"/>
                  <a:pt x="175585" y="265425"/>
                  <a:pt x="173003" y="267927"/>
                </a:cubicBezTo>
                <a:cubicBezTo>
                  <a:pt x="170421" y="267927"/>
                  <a:pt x="162674" y="260417"/>
                  <a:pt x="160092" y="257912"/>
                </a:cubicBezTo>
                <a:cubicBezTo>
                  <a:pt x="160092" y="255409"/>
                  <a:pt x="152345" y="252904"/>
                  <a:pt x="152345" y="252904"/>
                </a:cubicBezTo>
                <a:cubicBezTo>
                  <a:pt x="142016" y="260417"/>
                  <a:pt x="142016" y="260417"/>
                  <a:pt x="142016" y="260417"/>
                </a:cubicBezTo>
                <a:cubicBezTo>
                  <a:pt x="142016" y="260417"/>
                  <a:pt x="123941" y="262919"/>
                  <a:pt x="121359" y="262919"/>
                </a:cubicBezTo>
                <a:cubicBezTo>
                  <a:pt x="118777" y="262919"/>
                  <a:pt x="105866" y="267927"/>
                  <a:pt x="105866" y="267927"/>
                </a:cubicBezTo>
                <a:cubicBezTo>
                  <a:pt x="87790" y="265425"/>
                  <a:pt x="87790" y="265425"/>
                  <a:pt x="87790" y="265425"/>
                </a:cubicBezTo>
                <a:cubicBezTo>
                  <a:pt x="80044" y="272935"/>
                  <a:pt x="80044" y="272935"/>
                  <a:pt x="80044" y="272935"/>
                </a:cubicBezTo>
                <a:cubicBezTo>
                  <a:pt x="64550" y="282954"/>
                  <a:pt x="64550" y="282954"/>
                  <a:pt x="64550" y="282954"/>
                </a:cubicBezTo>
                <a:cubicBezTo>
                  <a:pt x="54222" y="282954"/>
                  <a:pt x="54222" y="282954"/>
                  <a:pt x="54222" y="282954"/>
                </a:cubicBezTo>
                <a:cubicBezTo>
                  <a:pt x="49057" y="295472"/>
                  <a:pt x="49057" y="295472"/>
                  <a:pt x="49057" y="295472"/>
                </a:cubicBezTo>
                <a:cubicBezTo>
                  <a:pt x="38729" y="300480"/>
                  <a:pt x="38729" y="300480"/>
                  <a:pt x="38729" y="300480"/>
                </a:cubicBezTo>
                <a:cubicBezTo>
                  <a:pt x="36146" y="305488"/>
                  <a:pt x="36146" y="305488"/>
                  <a:pt x="36146" y="305488"/>
                </a:cubicBezTo>
                <a:cubicBezTo>
                  <a:pt x="33564" y="320512"/>
                  <a:pt x="33564" y="320512"/>
                  <a:pt x="33564" y="320512"/>
                </a:cubicBezTo>
                <a:cubicBezTo>
                  <a:pt x="33564" y="320512"/>
                  <a:pt x="25818" y="323017"/>
                  <a:pt x="20653" y="323017"/>
                </a:cubicBezTo>
                <a:cubicBezTo>
                  <a:pt x="18071" y="325520"/>
                  <a:pt x="23235" y="328025"/>
                  <a:pt x="23235" y="328025"/>
                </a:cubicBezTo>
                <a:cubicBezTo>
                  <a:pt x="20653" y="335538"/>
                  <a:pt x="20653" y="335538"/>
                  <a:pt x="20653" y="335538"/>
                </a:cubicBezTo>
                <a:cubicBezTo>
                  <a:pt x="20653" y="335538"/>
                  <a:pt x="18071" y="333033"/>
                  <a:pt x="18071" y="333033"/>
                </a:cubicBezTo>
                <a:cubicBezTo>
                  <a:pt x="18071" y="333033"/>
                  <a:pt x="15489" y="325520"/>
                  <a:pt x="12907" y="320512"/>
                </a:cubicBezTo>
                <a:cubicBezTo>
                  <a:pt x="7742" y="315504"/>
                  <a:pt x="2578" y="292970"/>
                  <a:pt x="2578" y="292970"/>
                </a:cubicBezTo>
                <a:cubicBezTo>
                  <a:pt x="7742" y="282954"/>
                  <a:pt x="7742" y="282954"/>
                  <a:pt x="7742" y="282954"/>
                </a:cubicBezTo>
                <a:cubicBezTo>
                  <a:pt x="7742" y="282954"/>
                  <a:pt x="7742" y="272935"/>
                  <a:pt x="7742" y="270433"/>
                </a:cubicBezTo>
                <a:cubicBezTo>
                  <a:pt x="5160" y="265425"/>
                  <a:pt x="2578" y="242888"/>
                  <a:pt x="2578" y="242888"/>
                </a:cubicBezTo>
                <a:cubicBezTo>
                  <a:pt x="2578" y="242888"/>
                  <a:pt x="0" y="232872"/>
                  <a:pt x="0" y="230369"/>
                </a:cubicBezTo>
                <a:cubicBezTo>
                  <a:pt x="0" y="227864"/>
                  <a:pt x="18071" y="207832"/>
                  <a:pt x="18071" y="207832"/>
                </a:cubicBezTo>
                <a:cubicBezTo>
                  <a:pt x="18071" y="205327"/>
                  <a:pt x="20653" y="185295"/>
                  <a:pt x="20653" y="185295"/>
                </a:cubicBezTo>
                <a:cubicBezTo>
                  <a:pt x="15489" y="170272"/>
                  <a:pt x="15489" y="170272"/>
                  <a:pt x="15489" y="170272"/>
                </a:cubicBezTo>
                <a:cubicBezTo>
                  <a:pt x="20653" y="150240"/>
                  <a:pt x="20653" y="150240"/>
                  <a:pt x="20653" y="150240"/>
                </a:cubicBezTo>
                <a:cubicBezTo>
                  <a:pt x="25818" y="127703"/>
                  <a:pt x="25818" y="127703"/>
                  <a:pt x="25818" y="127703"/>
                </a:cubicBezTo>
                <a:cubicBezTo>
                  <a:pt x="25818" y="127703"/>
                  <a:pt x="28400" y="117687"/>
                  <a:pt x="30982" y="117687"/>
                </a:cubicBezTo>
                <a:cubicBezTo>
                  <a:pt x="33564" y="115185"/>
                  <a:pt x="49057" y="112680"/>
                  <a:pt x="49057" y="112680"/>
                </a:cubicBezTo>
                <a:cubicBezTo>
                  <a:pt x="61968" y="100158"/>
                  <a:pt x="61968" y="100158"/>
                  <a:pt x="61968" y="100158"/>
                </a:cubicBezTo>
                <a:cubicBezTo>
                  <a:pt x="61968" y="100158"/>
                  <a:pt x="77461" y="87640"/>
                  <a:pt x="80044" y="87640"/>
                </a:cubicBezTo>
                <a:cubicBezTo>
                  <a:pt x="85208" y="85135"/>
                  <a:pt x="92955" y="80127"/>
                  <a:pt x="92955" y="82632"/>
                </a:cubicBezTo>
                <a:cubicBezTo>
                  <a:pt x="92955" y="85135"/>
                  <a:pt x="95537" y="102664"/>
                  <a:pt x="95537" y="102664"/>
                </a:cubicBezTo>
                <a:cubicBezTo>
                  <a:pt x="108448" y="107672"/>
                  <a:pt x="108448" y="107672"/>
                  <a:pt x="108448" y="107672"/>
                </a:cubicBezTo>
                <a:cubicBezTo>
                  <a:pt x="118777" y="115185"/>
                  <a:pt x="118777" y="115185"/>
                  <a:pt x="118777" y="115185"/>
                </a:cubicBezTo>
                <a:cubicBezTo>
                  <a:pt x="139434" y="125201"/>
                  <a:pt x="139434" y="125201"/>
                  <a:pt x="139434" y="125201"/>
                </a:cubicBezTo>
                <a:cubicBezTo>
                  <a:pt x="142016" y="132711"/>
                  <a:pt x="142016" y="132711"/>
                  <a:pt x="142016" y="132711"/>
                </a:cubicBezTo>
                <a:cubicBezTo>
                  <a:pt x="142016" y="132711"/>
                  <a:pt x="139434" y="137719"/>
                  <a:pt x="144599" y="145232"/>
                </a:cubicBezTo>
                <a:cubicBezTo>
                  <a:pt x="152345" y="152743"/>
                  <a:pt x="154927" y="152743"/>
                  <a:pt x="157510" y="160256"/>
                </a:cubicBezTo>
                <a:cubicBezTo>
                  <a:pt x="160092" y="165264"/>
                  <a:pt x="170421" y="170272"/>
                  <a:pt x="170421" y="170272"/>
                </a:cubicBezTo>
                <a:cubicBezTo>
                  <a:pt x="183332" y="172777"/>
                  <a:pt x="183332" y="172777"/>
                  <a:pt x="183332" y="172777"/>
                </a:cubicBezTo>
                <a:cubicBezTo>
                  <a:pt x="183332" y="172777"/>
                  <a:pt x="196243" y="177785"/>
                  <a:pt x="198825" y="175280"/>
                </a:cubicBezTo>
                <a:cubicBezTo>
                  <a:pt x="201407" y="172777"/>
                  <a:pt x="214318" y="162758"/>
                  <a:pt x="214318" y="160256"/>
                </a:cubicBezTo>
                <a:cubicBezTo>
                  <a:pt x="216900" y="157751"/>
                  <a:pt x="224647" y="147735"/>
                  <a:pt x="227229" y="145232"/>
                </a:cubicBezTo>
                <a:cubicBezTo>
                  <a:pt x="229811" y="142727"/>
                  <a:pt x="237557" y="125201"/>
                  <a:pt x="237557" y="122695"/>
                </a:cubicBezTo>
                <a:cubicBezTo>
                  <a:pt x="237557" y="117687"/>
                  <a:pt x="227229" y="97656"/>
                  <a:pt x="224647" y="92648"/>
                </a:cubicBezTo>
                <a:cubicBezTo>
                  <a:pt x="224647" y="87640"/>
                  <a:pt x="222064" y="72616"/>
                  <a:pt x="222064" y="72616"/>
                </a:cubicBezTo>
                <a:cubicBezTo>
                  <a:pt x="211736" y="52582"/>
                  <a:pt x="211736" y="52582"/>
                  <a:pt x="211736" y="52582"/>
                </a:cubicBezTo>
                <a:cubicBezTo>
                  <a:pt x="211736" y="52582"/>
                  <a:pt x="211736" y="40063"/>
                  <a:pt x="214318" y="40063"/>
                </a:cubicBezTo>
                <a:cubicBezTo>
                  <a:pt x="216900" y="37558"/>
                  <a:pt x="229811" y="27542"/>
                  <a:pt x="229811" y="27542"/>
                </a:cubicBezTo>
                <a:cubicBezTo>
                  <a:pt x="242722" y="15024"/>
                  <a:pt x="242722" y="15024"/>
                  <a:pt x="242722" y="15024"/>
                </a:cubicBezTo>
                <a:cubicBezTo>
                  <a:pt x="255633" y="7511"/>
                  <a:pt x="255633" y="7511"/>
                  <a:pt x="255633" y="7511"/>
                </a:cubicBezTo>
                <a:cubicBezTo>
                  <a:pt x="265962" y="0"/>
                  <a:pt x="265962" y="0"/>
                  <a:pt x="26596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47" name="Text Placeholder 3746">
            <a:extLst>
              <a:ext uri="{FF2B5EF4-FFF2-40B4-BE49-F238E27FC236}">
                <a16:creationId xmlns:a16="http://schemas.microsoft.com/office/drawing/2014/main" id="{D2DA4478-D259-DCC3-ADA0-A817BF9CAB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74566" y="1963224"/>
            <a:ext cx="453058" cy="298658"/>
          </a:xfrm>
          <a:custGeom>
            <a:avLst/>
            <a:gdLst>
              <a:gd name="connsiteX0" fmla="*/ 57959 w 453058"/>
              <a:gd name="connsiteY0" fmla="*/ 257961 h 298658"/>
              <a:gd name="connsiteX1" fmla="*/ 63125 w 453058"/>
              <a:gd name="connsiteY1" fmla="*/ 257961 h 298658"/>
              <a:gd name="connsiteX2" fmla="*/ 63125 w 453058"/>
              <a:gd name="connsiteY2" fmla="*/ 260466 h 298658"/>
              <a:gd name="connsiteX3" fmla="*/ 63125 w 453058"/>
              <a:gd name="connsiteY3" fmla="*/ 262970 h 298658"/>
              <a:gd name="connsiteX4" fmla="*/ 55379 w 453058"/>
              <a:gd name="connsiteY4" fmla="*/ 262970 h 298658"/>
              <a:gd name="connsiteX5" fmla="*/ 57959 w 453058"/>
              <a:gd name="connsiteY5" fmla="*/ 260466 h 298658"/>
              <a:gd name="connsiteX6" fmla="*/ 57959 w 453058"/>
              <a:gd name="connsiteY6" fmla="*/ 257961 h 298658"/>
              <a:gd name="connsiteX7" fmla="*/ 163836 w 453058"/>
              <a:gd name="connsiteY7" fmla="*/ 237925 h 298658"/>
              <a:gd name="connsiteX8" fmla="*/ 171581 w 453058"/>
              <a:gd name="connsiteY8" fmla="*/ 237925 h 298658"/>
              <a:gd name="connsiteX9" fmla="*/ 171581 w 453058"/>
              <a:gd name="connsiteY9" fmla="*/ 242934 h 298658"/>
              <a:gd name="connsiteX10" fmla="*/ 169002 w 453058"/>
              <a:gd name="connsiteY10" fmla="*/ 245439 h 298658"/>
              <a:gd name="connsiteX11" fmla="*/ 163836 w 453058"/>
              <a:gd name="connsiteY11" fmla="*/ 245439 h 298658"/>
              <a:gd name="connsiteX12" fmla="*/ 163836 w 453058"/>
              <a:gd name="connsiteY12" fmla="*/ 237925 h 298658"/>
              <a:gd name="connsiteX13" fmla="*/ 70870 w 453058"/>
              <a:gd name="connsiteY13" fmla="*/ 192845 h 298658"/>
              <a:gd name="connsiteX14" fmla="*/ 76036 w 453058"/>
              <a:gd name="connsiteY14" fmla="*/ 192845 h 298658"/>
              <a:gd name="connsiteX15" fmla="*/ 78619 w 453058"/>
              <a:gd name="connsiteY15" fmla="*/ 192845 h 298658"/>
              <a:gd name="connsiteX16" fmla="*/ 86364 w 453058"/>
              <a:gd name="connsiteY16" fmla="*/ 195349 h 298658"/>
              <a:gd name="connsiteX17" fmla="*/ 96696 w 453058"/>
              <a:gd name="connsiteY17" fmla="*/ 200358 h 298658"/>
              <a:gd name="connsiteX18" fmla="*/ 104442 w 453058"/>
              <a:gd name="connsiteY18" fmla="*/ 202863 h 298658"/>
              <a:gd name="connsiteX19" fmla="*/ 107025 w 453058"/>
              <a:gd name="connsiteY19" fmla="*/ 205367 h 298658"/>
              <a:gd name="connsiteX20" fmla="*/ 109608 w 453058"/>
              <a:gd name="connsiteY20" fmla="*/ 210376 h 298658"/>
              <a:gd name="connsiteX21" fmla="*/ 104442 w 453058"/>
              <a:gd name="connsiteY21" fmla="*/ 210376 h 298658"/>
              <a:gd name="connsiteX22" fmla="*/ 96696 w 453058"/>
              <a:gd name="connsiteY22" fmla="*/ 205367 h 298658"/>
              <a:gd name="connsiteX23" fmla="*/ 94113 w 453058"/>
              <a:gd name="connsiteY23" fmla="*/ 210376 h 298658"/>
              <a:gd name="connsiteX24" fmla="*/ 96696 w 453058"/>
              <a:gd name="connsiteY24" fmla="*/ 212881 h 298658"/>
              <a:gd name="connsiteX25" fmla="*/ 88947 w 453058"/>
              <a:gd name="connsiteY25" fmla="*/ 215385 h 298658"/>
              <a:gd name="connsiteX26" fmla="*/ 91530 w 453058"/>
              <a:gd name="connsiteY26" fmla="*/ 220394 h 298658"/>
              <a:gd name="connsiteX27" fmla="*/ 91530 w 453058"/>
              <a:gd name="connsiteY27" fmla="*/ 222899 h 298658"/>
              <a:gd name="connsiteX28" fmla="*/ 83785 w 453058"/>
              <a:gd name="connsiteY28" fmla="*/ 222899 h 298658"/>
              <a:gd name="connsiteX29" fmla="*/ 86364 w 453058"/>
              <a:gd name="connsiteY29" fmla="*/ 227907 h 298658"/>
              <a:gd name="connsiteX30" fmla="*/ 81202 w 453058"/>
              <a:gd name="connsiteY30" fmla="*/ 232916 h 298658"/>
              <a:gd name="connsiteX31" fmla="*/ 78619 w 453058"/>
              <a:gd name="connsiteY31" fmla="*/ 235421 h 298658"/>
              <a:gd name="connsiteX32" fmla="*/ 70870 w 453058"/>
              <a:gd name="connsiteY32" fmla="*/ 237925 h 298658"/>
              <a:gd name="connsiteX33" fmla="*/ 73453 w 453058"/>
              <a:gd name="connsiteY33" fmla="*/ 242934 h 298658"/>
              <a:gd name="connsiteX34" fmla="*/ 76036 w 453058"/>
              <a:gd name="connsiteY34" fmla="*/ 245439 h 298658"/>
              <a:gd name="connsiteX35" fmla="*/ 73453 w 453058"/>
              <a:gd name="connsiteY35" fmla="*/ 250448 h 298658"/>
              <a:gd name="connsiteX36" fmla="*/ 68291 w 453058"/>
              <a:gd name="connsiteY36" fmla="*/ 247943 h 298658"/>
              <a:gd name="connsiteX37" fmla="*/ 63125 w 453058"/>
              <a:gd name="connsiteY37" fmla="*/ 245439 h 298658"/>
              <a:gd name="connsiteX38" fmla="*/ 57959 w 453058"/>
              <a:gd name="connsiteY38" fmla="*/ 247943 h 298658"/>
              <a:gd name="connsiteX39" fmla="*/ 50213 w 453058"/>
              <a:gd name="connsiteY39" fmla="*/ 252952 h 298658"/>
              <a:gd name="connsiteX40" fmla="*/ 45047 w 453058"/>
              <a:gd name="connsiteY40" fmla="*/ 252952 h 298658"/>
              <a:gd name="connsiteX41" fmla="*/ 39885 w 453058"/>
              <a:gd name="connsiteY41" fmla="*/ 262970 h 298658"/>
              <a:gd name="connsiteX42" fmla="*/ 42464 w 453058"/>
              <a:gd name="connsiteY42" fmla="*/ 272988 h 298658"/>
              <a:gd name="connsiteX43" fmla="*/ 42464 w 453058"/>
              <a:gd name="connsiteY43" fmla="*/ 275492 h 298658"/>
              <a:gd name="connsiteX44" fmla="*/ 42464 w 453058"/>
              <a:gd name="connsiteY44" fmla="*/ 283006 h 298658"/>
              <a:gd name="connsiteX45" fmla="*/ 42464 w 453058"/>
              <a:gd name="connsiteY45" fmla="*/ 288015 h 298658"/>
              <a:gd name="connsiteX46" fmla="*/ 34719 w 453058"/>
              <a:gd name="connsiteY46" fmla="*/ 295528 h 298658"/>
              <a:gd name="connsiteX47" fmla="*/ 32136 w 453058"/>
              <a:gd name="connsiteY47" fmla="*/ 298033 h 298658"/>
              <a:gd name="connsiteX48" fmla="*/ 26974 w 453058"/>
              <a:gd name="connsiteY48" fmla="*/ 295528 h 298658"/>
              <a:gd name="connsiteX49" fmla="*/ 24391 w 453058"/>
              <a:gd name="connsiteY49" fmla="*/ 288015 h 298658"/>
              <a:gd name="connsiteX50" fmla="*/ 26974 w 453058"/>
              <a:gd name="connsiteY50" fmla="*/ 280501 h 298658"/>
              <a:gd name="connsiteX51" fmla="*/ 29553 w 453058"/>
              <a:gd name="connsiteY51" fmla="*/ 275492 h 298658"/>
              <a:gd name="connsiteX52" fmla="*/ 34719 w 453058"/>
              <a:gd name="connsiteY52" fmla="*/ 275492 h 298658"/>
              <a:gd name="connsiteX53" fmla="*/ 34719 w 453058"/>
              <a:gd name="connsiteY53" fmla="*/ 267979 h 298658"/>
              <a:gd name="connsiteX54" fmla="*/ 34719 w 453058"/>
              <a:gd name="connsiteY54" fmla="*/ 265474 h 298658"/>
              <a:gd name="connsiteX55" fmla="*/ 26974 w 453058"/>
              <a:gd name="connsiteY55" fmla="*/ 262970 h 298658"/>
              <a:gd name="connsiteX56" fmla="*/ 24391 w 453058"/>
              <a:gd name="connsiteY56" fmla="*/ 260466 h 298658"/>
              <a:gd name="connsiteX57" fmla="*/ 24391 w 453058"/>
              <a:gd name="connsiteY57" fmla="*/ 257961 h 298658"/>
              <a:gd name="connsiteX58" fmla="*/ 21808 w 453058"/>
              <a:gd name="connsiteY58" fmla="*/ 255457 h 298658"/>
              <a:gd name="connsiteX59" fmla="*/ 16642 w 453058"/>
              <a:gd name="connsiteY59" fmla="*/ 255457 h 298658"/>
              <a:gd name="connsiteX60" fmla="*/ 8897 w 453058"/>
              <a:gd name="connsiteY60" fmla="*/ 252952 h 298658"/>
              <a:gd name="connsiteX61" fmla="*/ 8897 w 453058"/>
              <a:gd name="connsiteY61" fmla="*/ 247943 h 298658"/>
              <a:gd name="connsiteX62" fmla="*/ 11480 w 453058"/>
              <a:gd name="connsiteY62" fmla="*/ 245439 h 298658"/>
              <a:gd name="connsiteX63" fmla="*/ 8897 w 453058"/>
              <a:gd name="connsiteY63" fmla="*/ 242934 h 298658"/>
              <a:gd name="connsiteX64" fmla="*/ 16642 w 453058"/>
              <a:gd name="connsiteY64" fmla="*/ 237925 h 298658"/>
              <a:gd name="connsiteX65" fmla="*/ 16642 w 453058"/>
              <a:gd name="connsiteY65" fmla="*/ 235421 h 298658"/>
              <a:gd name="connsiteX66" fmla="*/ 8897 w 453058"/>
              <a:gd name="connsiteY66" fmla="*/ 227907 h 298658"/>
              <a:gd name="connsiteX67" fmla="*/ 6314 w 453058"/>
              <a:gd name="connsiteY67" fmla="*/ 227907 h 298658"/>
              <a:gd name="connsiteX68" fmla="*/ 1147 w 453058"/>
              <a:gd name="connsiteY68" fmla="*/ 225403 h 298658"/>
              <a:gd name="connsiteX69" fmla="*/ 1147 w 453058"/>
              <a:gd name="connsiteY69" fmla="*/ 220394 h 298658"/>
              <a:gd name="connsiteX70" fmla="*/ 3730 w 453058"/>
              <a:gd name="connsiteY70" fmla="*/ 220394 h 298658"/>
              <a:gd name="connsiteX71" fmla="*/ 6314 w 453058"/>
              <a:gd name="connsiteY71" fmla="*/ 220394 h 298658"/>
              <a:gd name="connsiteX72" fmla="*/ 8897 w 453058"/>
              <a:gd name="connsiteY72" fmla="*/ 217889 h 298658"/>
              <a:gd name="connsiteX73" fmla="*/ 11480 w 453058"/>
              <a:gd name="connsiteY73" fmla="*/ 217889 h 298658"/>
              <a:gd name="connsiteX74" fmla="*/ 16642 w 453058"/>
              <a:gd name="connsiteY74" fmla="*/ 220394 h 298658"/>
              <a:gd name="connsiteX75" fmla="*/ 19225 w 453058"/>
              <a:gd name="connsiteY75" fmla="*/ 230412 h 298658"/>
              <a:gd name="connsiteX76" fmla="*/ 21808 w 453058"/>
              <a:gd name="connsiteY76" fmla="*/ 227907 h 298658"/>
              <a:gd name="connsiteX77" fmla="*/ 19225 w 453058"/>
              <a:gd name="connsiteY77" fmla="*/ 222899 h 298658"/>
              <a:gd name="connsiteX78" fmla="*/ 21808 w 453058"/>
              <a:gd name="connsiteY78" fmla="*/ 217889 h 298658"/>
              <a:gd name="connsiteX79" fmla="*/ 26974 w 453058"/>
              <a:gd name="connsiteY79" fmla="*/ 212881 h 298658"/>
              <a:gd name="connsiteX80" fmla="*/ 29553 w 453058"/>
              <a:gd name="connsiteY80" fmla="*/ 215385 h 298658"/>
              <a:gd name="connsiteX81" fmla="*/ 34719 w 453058"/>
              <a:gd name="connsiteY81" fmla="*/ 215385 h 298658"/>
              <a:gd name="connsiteX82" fmla="*/ 34719 w 453058"/>
              <a:gd name="connsiteY82" fmla="*/ 210376 h 298658"/>
              <a:gd name="connsiteX83" fmla="*/ 32136 w 453058"/>
              <a:gd name="connsiteY83" fmla="*/ 207872 h 298658"/>
              <a:gd name="connsiteX84" fmla="*/ 39885 w 453058"/>
              <a:gd name="connsiteY84" fmla="*/ 202863 h 298658"/>
              <a:gd name="connsiteX85" fmla="*/ 47630 w 453058"/>
              <a:gd name="connsiteY85" fmla="*/ 202863 h 298658"/>
              <a:gd name="connsiteX86" fmla="*/ 50213 w 453058"/>
              <a:gd name="connsiteY86" fmla="*/ 195349 h 298658"/>
              <a:gd name="connsiteX87" fmla="*/ 55379 w 453058"/>
              <a:gd name="connsiteY87" fmla="*/ 195349 h 298658"/>
              <a:gd name="connsiteX88" fmla="*/ 57959 w 453058"/>
              <a:gd name="connsiteY88" fmla="*/ 200358 h 298658"/>
              <a:gd name="connsiteX89" fmla="*/ 63125 w 453058"/>
              <a:gd name="connsiteY89" fmla="*/ 197854 h 298658"/>
              <a:gd name="connsiteX90" fmla="*/ 70870 w 453058"/>
              <a:gd name="connsiteY90" fmla="*/ 192845 h 298658"/>
              <a:gd name="connsiteX91" fmla="*/ 99276 w 453058"/>
              <a:gd name="connsiteY91" fmla="*/ 179383 h 298658"/>
              <a:gd name="connsiteX92" fmla="*/ 101859 w 453058"/>
              <a:gd name="connsiteY92" fmla="*/ 180323 h 298658"/>
              <a:gd name="connsiteX93" fmla="*/ 107025 w 453058"/>
              <a:gd name="connsiteY93" fmla="*/ 185331 h 298658"/>
              <a:gd name="connsiteX94" fmla="*/ 109608 w 453058"/>
              <a:gd name="connsiteY94" fmla="*/ 190340 h 298658"/>
              <a:gd name="connsiteX95" fmla="*/ 112191 w 453058"/>
              <a:gd name="connsiteY95" fmla="*/ 195349 h 298658"/>
              <a:gd name="connsiteX96" fmla="*/ 99276 w 453058"/>
              <a:gd name="connsiteY96" fmla="*/ 195349 h 298658"/>
              <a:gd name="connsiteX97" fmla="*/ 91530 w 453058"/>
              <a:gd name="connsiteY97" fmla="*/ 192845 h 298658"/>
              <a:gd name="connsiteX98" fmla="*/ 88947 w 453058"/>
              <a:gd name="connsiteY98" fmla="*/ 190340 h 298658"/>
              <a:gd name="connsiteX99" fmla="*/ 91530 w 453058"/>
              <a:gd name="connsiteY99" fmla="*/ 187836 h 298658"/>
              <a:gd name="connsiteX100" fmla="*/ 88947 w 453058"/>
              <a:gd name="connsiteY100" fmla="*/ 180323 h 298658"/>
              <a:gd name="connsiteX101" fmla="*/ 96696 w 453058"/>
              <a:gd name="connsiteY101" fmla="*/ 180323 h 298658"/>
              <a:gd name="connsiteX102" fmla="*/ 99276 w 453058"/>
              <a:gd name="connsiteY102" fmla="*/ 179383 h 298658"/>
              <a:gd name="connsiteX103" fmla="*/ 47630 w 453058"/>
              <a:gd name="connsiteY103" fmla="*/ 132737 h 298658"/>
              <a:gd name="connsiteX104" fmla="*/ 50213 w 453058"/>
              <a:gd name="connsiteY104" fmla="*/ 140251 h 298658"/>
              <a:gd name="connsiteX105" fmla="*/ 52796 w 453058"/>
              <a:gd name="connsiteY105" fmla="*/ 142755 h 298658"/>
              <a:gd name="connsiteX106" fmla="*/ 55379 w 453058"/>
              <a:gd name="connsiteY106" fmla="*/ 142755 h 298658"/>
              <a:gd name="connsiteX107" fmla="*/ 63125 w 453058"/>
              <a:gd name="connsiteY107" fmla="*/ 142755 h 298658"/>
              <a:gd name="connsiteX108" fmla="*/ 68291 w 453058"/>
              <a:gd name="connsiteY108" fmla="*/ 147764 h 298658"/>
              <a:gd name="connsiteX109" fmla="*/ 70870 w 453058"/>
              <a:gd name="connsiteY109" fmla="*/ 150269 h 298658"/>
              <a:gd name="connsiteX110" fmla="*/ 73453 w 453058"/>
              <a:gd name="connsiteY110" fmla="*/ 155278 h 298658"/>
              <a:gd name="connsiteX111" fmla="*/ 78619 w 453058"/>
              <a:gd name="connsiteY111" fmla="*/ 160287 h 298658"/>
              <a:gd name="connsiteX112" fmla="*/ 78619 w 453058"/>
              <a:gd name="connsiteY112" fmla="*/ 162791 h 298658"/>
              <a:gd name="connsiteX113" fmla="*/ 68291 w 453058"/>
              <a:gd name="connsiteY113" fmla="*/ 162791 h 298658"/>
              <a:gd name="connsiteX114" fmla="*/ 65708 w 453058"/>
              <a:gd name="connsiteY114" fmla="*/ 165295 h 298658"/>
              <a:gd name="connsiteX115" fmla="*/ 68291 w 453058"/>
              <a:gd name="connsiteY115" fmla="*/ 170304 h 298658"/>
              <a:gd name="connsiteX116" fmla="*/ 63125 w 453058"/>
              <a:gd name="connsiteY116" fmla="*/ 172809 h 298658"/>
              <a:gd name="connsiteX117" fmla="*/ 57959 w 453058"/>
              <a:gd name="connsiteY117" fmla="*/ 165295 h 298658"/>
              <a:gd name="connsiteX118" fmla="*/ 55379 w 453058"/>
              <a:gd name="connsiteY118" fmla="*/ 175313 h 298658"/>
              <a:gd name="connsiteX119" fmla="*/ 55379 w 453058"/>
              <a:gd name="connsiteY119" fmla="*/ 182827 h 298658"/>
              <a:gd name="connsiteX120" fmla="*/ 47630 w 453058"/>
              <a:gd name="connsiteY120" fmla="*/ 185331 h 298658"/>
              <a:gd name="connsiteX121" fmla="*/ 45047 w 453058"/>
              <a:gd name="connsiteY121" fmla="*/ 185331 h 298658"/>
              <a:gd name="connsiteX122" fmla="*/ 34719 w 453058"/>
              <a:gd name="connsiteY122" fmla="*/ 177818 h 298658"/>
              <a:gd name="connsiteX123" fmla="*/ 34719 w 453058"/>
              <a:gd name="connsiteY123" fmla="*/ 170304 h 298658"/>
              <a:gd name="connsiteX124" fmla="*/ 29553 w 453058"/>
              <a:gd name="connsiteY124" fmla="*/ 165295 h 298658"/>
              <a:gd name="connsiteX125" fmla="*/ 26974 w 453058"/>
              <a:gd name="connsiteY125" fmla="*/ 165295 h 298658"/>
              <a:gd name="connsiteX126" fmla="*/ 19225 w 453058"/>
              <a:gd name="connsiteY126" fmla="*/ 167800 h 298658"/>
              <a:gd name="connsiteX127" fmla="*/ 11480 w 453058"/>
              <a:gd name="connsiteY127" fmla="*/ 162791 h 298658"/>
              <a:gd name="connsiteX128" fmla="*/ 6314 w 453058"/>
              <a:gd name="connsiteY128" fmla="*/ 160287 h 298658"/>
              <a:gd name="connsiteX129" fmla="*/ 16642 w 453058"/>
              <a:gd name="connsiteY129" fmla="*/ 155278 h 298658"/>
              <a:gd name="connsiteX130" fmla="*/ 21808 w 453058"/>
              <a:gd name="connsiteY130" fmla="*/ 155278 h 298658"/>
              <a:gd name="connsiteX131" fmla="*/ 32136 w 453058"/>
              <a:gd name="connsiteY131" fmla="*/ 152773 h 298658"/>
              <a:gd name="connsiteX132" fmla="*/ 37302 w 453058"/>
              <a:gd name="connsiteY132" fmla="*/ 142755 h 298658"/>
              <a:gd name="connsiteX133" fmla="*/ 39885 w 453058"/>
              <a:gd name="connsiteY133" fmla="*/ 135242 h 298658"/>
              <a:gd name="connsiteX134" fmla="*/ 47630 w 453058"/>
              <a:gd name="connsiteY134" fmla="*/ 132737 h 298658"/>
              <a:gd name="connsiteX135" fmla="*/ 91530 w 453058"/>
              <a:gd name="connsiteY135" fmla="*/ 130233 h 298658"/>
              <a:gd name="connsiteX136" fmla="*/ 96696 w 453058"/>
              <a:gd name="connsiteY136" fmla="*/ 130233 h 298658"/>
              <a:gd name="connsiteX137" fmla="*/ 99276 w 453058"/>
              <a:gd name="connsiteY137" fmla="*/ 137746 h 298658"/>
              <a:gd name="connsiteX138" fmla="*/ 96696 w 453058"/>
              <a:gd name="connsiteY138" fmla="*/ 140251 h 298658"/>
              <a:gd name="connsiteX139" fmla="*/ 88947 w 453058"/>
              <a:gd name="connsiteY139" fmla="*/ 140251 h 298658"/>
              <a:gd name="connsiteX140" fmla="*/ 83785 w 453058"/>
              <a:gd name="connsiteY140" fmla="*/ 142755 h 298658"/>
              <a:gd name="connsiteX141" fmla="*/ 78619 w 453058"/>
              <a:gd name="connsiteY141" fmla="*/ 137746 h 298658"/>
              <a:gd name="connsiteX142" fmla="*/ 78619 w 453058"/>
              <a:gd name="connsiteY142" fmla="*/ 132737 h 298658"/>
              <a:gd name="connsiteX143" fmla="*/ 88947 w 453058"/>
              <a:gd name="connsiteY143" fmla="*/ 132737 h 298658"/>
              <a:gd name="connsiteX144" fmla="*/ 91530 w 453058"/>
              <a:gd name="connsiteY144" fmla="*/ 130233 h 298658"/>
              <a:gd name="connsiteX145" fmla="*/ 403992 w 453058"/>
              <a:gd name="connsiteY145" fmla="*/ 0 h 298658"/>
              <a:gd name="connsiteX146" fmla="*/ 416903 w 453058"/>
              <a:gd name="connsiteY146" fmla="*/ 5009 h 298658"/>
              <a:gd name="connsiteX147" fmla="*/ 416903 w 453058"/>
              <a:gd name="connsiteY147" fmla="*/ 10018 h 298658"/>
              <a:gd name="connsiteX148" fmla="*/ 403992 w 453058"/>
              <a:gd name="connsiteY148" fmla="*/ 20036 h 298658"/>
              <a:gd name="connsiteX149" fmla="*/ 403992 w 453058"/>
              <a:gd name="connsiteY149" fmla="*/ 37567 h 298658"/>
              <a:gd name="connsiteX150" fmla="*/ 391081 w 453058"/>
              <a:gd name="connsiteY150" fmla="*/ 90161 h 298658"/>
              <a:gd name="connsiteX151" fmla="*/ 391081 w 453058"/>
              <a:gd name="connsiteY151" fmla="*/ 112702 h 298658"/>
              <a:gd name="connsiteX152" fmla="*/ 406575 w 453058"/>
              <a:gd name="connsiteY152" fmla="*/ 145260 h 298658"/>
              <a:gd name="connsiteX153" fmla="*/ 414320 w 453058"/>
              <a:gd name="connsiteY153" fmla="*/ 167800 h 298658"/>
              <a:gd name="connsiteX154" fmla="*/ 416903 w 453058"/>
              <a:gd name="connsiteY154" fmla="*/ 175313 h 298658"/>
              <a:gd name="connsiteX155" fmla="*/ 424652 w 453058"/>
              <a:gd name="connsiteY155" fmla="*/ 180323 h 298658"/>
              <a:gd name="connsiteX156" fmla="*/ 432398 w 453058"/>
              <a:gd name="connsiteY156" fmla="*/ 185331 h 298658"/>
              <a:gd name="connsiteX157" fmla="*/ 434981 w 453058"/>
              <a:gd name="connsiteY157" fmla="*/ 195349 h 298658"/>
              <a:gd name="connsiteX158" fmla="*/ 437564 w 453058"/>
              <a:gd name="connsiteY158" fmla="*/ 200358 h 298658"/>
              <a:gd name="connsiteX159" fmla="*/ 440143 w 453058"/>
              <a:gd name="connsiteY159" fmla="*/ 200358 h 298658"/>
              <a:gd name="connsiteX160" fmla="*/ 440143 w 453058"/>
              <a:gd name="connsiteY160" fmla="*/ 202863 h 298658"/>
              <a:gd name="connsiteX161" fmla="*/ 453058 w 453058"/>
              <a:gd name="connsiteY161" fmla="*/ 207872 h 298658"/>
              <a:gd name="connsiteX162" fmla="*/ 450475 w 453058"/>
              <a:gd name="connsiteY162" fmla="*/ 217889 h 298658"/>
              <a:gd name="connsiteX163" fmla="*/ 445309 w 453058"/>
              <a:gd name="connsiteY163" fmla="*/ 220394 h 298658"/>
              <a:gd name="connsiteX164" fmla="*/ 432398 w 453058"/>
              <a:gd name="connsiteY164" fmla="*/ 225403 h 298658"/>
              <a:gd name="connsiteX165" fmla="*/ 432398 w 453058"/>
              <a:gd name="connsiteY165" fmla="*/ 237925 h 298658"/>
              <a:gd name="connsiteX166" fmla="*/ 424652 w 453058"/>
              <a:gd name="connsiteY166" fmla="*/ 245439 h 298658"/>
              <a:gd name="connsiteX167" fmla="*/ 429815 w 453058"/>
              <a:gd name="connsiteY167" fmla="*/ 257961 h 298658"/>
              <a:gd name="connsiteX168" fmla="*/ 432398 w 453058"/>
              <a:gd name="connsiteY168" fmla="*/ 260466 h 298658"/>
              <a:gd name="connsiteX169" fmla="*/ 424652 w 453058"/>
              <a:gd name="connsiteY169" fmla="*/ 262970 h 298658"/>
              <a:gd name="connsiteX170" fmla="*/ 414320 w 453058"/>
              <a:gd name="connsiteY170" fmla="*/ 262970 h 298658"/>
              <a:gd name="connsiteX171" fmla="*/ 393664 w 453058"/>
              <a:gd name="connsiteY171" fmla="*/ 257961 h 298658"/>
              <a:gd name="connsiteX172" fmla="*/ 388498 w 453058"/>
              <a:gd name="connsiteY172" fmla="*/ 265474 h 298658"/>
              <a:gd name="connsiteX173" fmla="*/ 383332 w 453058"/>
              <a:gd name="connsiteY173" fmla="*/ 265474 h 298658"/>
              <a:gd name="connsiteX174" fmla="*/ 375586 w 453058"/>
              <a:gd name="connsiteY174" fmla="*/ 272988 h 298658"/>
              <a:gd name="connsiteX175" fmla="*/ 367841 w 453058"/>
              <a:gd name="connsiteY175" fmla="*/ 277997 h 298658"/>
              <a:gd name="connsiteX176" fmla="*/ 357509 w 453058"/>
              <a:gd name="connsiteY176" fmla="*/ 275492 h 298658"/>
              <a:gd name="connsiteX177" fmla="*/ 349764 w 453058"/>
              <a:gd name="connsiteY177" fmla="*/ 272988 h 298658"/>
              <a:gd name="connsiteX178" fmla="*/ 342015 w 453058"/>
              <a:gd name="connsiteY178" fmla="*/ 262970 h 298658"/>
              <a:gd name="connsiteX179" fmla="*/ 318775 w 453058"/>
              <a:gd name="connsiteY179" fmla="*/ 247943 h 298658"/>
              <a:gd name="connsiteX180" fmla="*/ 305864 w 453058"/>
              <a:gd name="connsiteY180" fmla="*/ 242934 h 298658"/>
              <a:gd name="connsiteX181" fmla="*/ 295536 w 453058"/>
              <a:gd name="connsiteY181" fmla="*/ 240430 h 298658"/>
              <a:gd name="connsiteX182" fmla="*/ 282624 w 453058"/>
              <a:gd name="connsiteY182" fmla="*/ 240430 h 298658"/>
              <a:gd name="connsiteX183" fmla="*/ 272292 w 453058"/>
              <a:gd name="connsiteY183" fmla="*/ 235421 h 298658"/>
              <a:gd name="connsiteX184" fmla="*/ 261964 w 453058"/>
              <a:gd name="connsiteY184" fmla="*/ 235421 h 298658"/>
              <a:gd name="connsiteX185" fmla="*/ 249053 w 453058"/>
              <a:gd name="connsiteY185" fmla="*/ 230412 h 298658"/>
              <a:gd name="connsiteX186" fmla="*/ 238724 w 453058"/>
              <a:gd name="connsiteY186" fmla="*/ 237925 h 298658"/>
              <a:gd name="connsiteX187" fmla="*/ 225813 w 453058"/>
              <a:gd name="connsiteY187" fmla="*/ 245439 h 298658"/>
              <a:gd name="connsiteX188" fmla="*/ 212898 w 453058"/>
              <a:gd name="connsiteY188" fmla="*/ 257961 h 298658"/>
              <a:gd name="connsiteX189" fmla="*/ 199987 w 453058"/>
              <a:gd name="connsiteY189" fmla="*/ 267979 h 298658"/>
              <a:gd name="connsiteX190" fmla="*/ 197408 w 453058"/>
              <a:gd name="connsiteY190" fmla="*/ 265474 h 298658"/>
              <a:gd name="connsiteX191" fmla="*/ 199987 w 453058"/>
              <a:gd name="connsiteY191" fmla="*/ 252952 h 298658"/>
              <a:gd name="connsiteX192" fmla="*/ 202570 w 453058"/>
              <a:gd name="connsiteY192" fmla="*/ 242934 h 298658"/>
              <a:gd name="connsiteX193" fmla="*/ 199987 w 453058"/>
              <a:gd name="connsiteY193" fmla="*/ 230412 h 298658"/>
              <a:gd name="connsiteX194" fmla="*/ 197408 w 453058"/>
              <a:gd name="connsiteY194" fmla="*/ 217889 h 298658"/>
              <a:gd name="connsiteX195" fmla="*/ 205153 w 453058"/>
              <a:gd name="connsiteY195" fmla="*/ 212881 h 298658"/>
              <a:gd name="connsiteX196" fmla="*/ 199987 w 453058"/>
              <a:gd name="connsiteY196" fmla="*/ 200358 h 298658"/>
              <a:gd name="connsiteX197" fmla="*/ 194825 w 453058"/>
              <a:gd name="connsiteY197" fmla="*/ 200358 h 298658"/>
              <a:gd name="connsiteX198" fmla="*/ 187076 w 453058"/>
              <a:gd name="connsiteY198" fmla="*/ 200358 h 298658"/>
              <a:gd name="connsiteX199" fmla="*/ 181913 w 453058"/>
              <a:gd name="connsiteY199" fmla="*/ 207872 h 298658"/>
              <a:gd name="connsiteX200" fmla="*/ 184493 w 453058"/>
              <a:gd name="connsiteY200" fmla="*/ 215385 h 298658"/>
              <a:gd name="connsiteX201" fmla="*/ 176747 w 453058"/>
              <a:gd name="connsiteY201" fmla="*/ 217889 h 298658"/>
              <a:gd name="connsiteX202" fmla="*/ 174164 w 453058"/>
              <a:gd name="connsiteY202" fmla="*/ 227907 h 298658"/>
              <a:gd name="connsiteX203" fmla="*/ 163836 w 453058"/>
              <a:gd name="connsiteY203" fmla="*/ 217889 h 298658"/>
              <a:gd name="connsiteX204" fmla="*/ 156087 w 453058"/>
              <a:gd name="connsiteY204" fmla="*/ 215385 h 298658"/>
              <a:gd name="connsiteX205" fmla="*/ 148342 w 453058"/>
              <a:gd name="connsiteY205" fmla="*/ 215385 h 298658"/>
              <a:gd name="connsiteX206" fmla="*/ 145759 w 453058"/>
              <a:gd name="connsiteY206" fmla="*/ 215385 h 298658"/>
              <a:gd name="connsiteX207" fmla="*/ 138013 w 453058"/>
              <a:gd name="connsiteY207" fmla="*/ 210376 h 298658"/>
              <a:gd name="connsiteX208" fmla="*/ 127681 w 453058"/>
              <a:gd name="connsiteY208" fmla="*/ 192845 h 298658"/>
              <a:gd name="connsiteX209" fmla="*/ 122519 w 453058"/>
              <a:gd name="connsiteY209" fmla="*/ 187836 h 298658"/>
              <a:gd name="connsiteX210" fmla="*/ 119936 w 453058"/>
              <a:gd name="connsiteY210" fmla="*/ 192845 h 298658"/>
              <a:gd name="connsiteX211" fmla="*/ 117353 w 453058"/>
              <a:gd name="connsiteY211" fmla="*/ 185331 h 298658"/>
              <a:gd name="connsiteX212" fmla="*/ 117353 w 453058"/>
              <a:gd name="connsiteY212" fmla="*/ 175313 h 298658"/>
              <a:gd name="connsiteX213" fmla="*/ 117353 w 453058"/>
              <a:gd name="connsiteY213" fmla="*/ 165295 h 298658"/>
              <a:gd name="connsiteX214" fmla="*/ 122519 w 453058"/>
              <a:gd name="connsiteY214" fmla="*/ 167800 h 298658"/>
              <a:gd name="connsiteX215" fmla="*/ 125102 w 453058"/>
              <a:gd name="connsiteY215" fmla="*/ 162791 h 298658"/>
              <a:gd name="connsiteX216" fmla="*/ 130264 w 453058"/>
              <a:gd name="connsiteY216" fmla="*/ 165295 h 298658"/>
              <a:gd name="connsiteX217" fmla="*/ 135430 w 453058"/>
              <a:gd name="connsiteY217" fmla="*/ 165295 h 298658"/>
              <a:gd name="connsiteX218" fmla="*/ 138013 w 453058"/>
              <a:gd name="connsiteY218" fmla="*/ 160287 h 298658"/>
              <a:gd name="connsiteX219" fmla="*/ 135430 w 453058"/>
              <a:gd name="connsiteY219" fmla="*/ 155278 h 298658"/>
              <a:gd name="connsiteX220" fmla="*/ 117353 w 453058"/>
              <a:gd name="connsiteY220" fmla="*/ 162791 h 298658"/>
              <a:gd name="connsiteX221" fmla="*/ 107025 w 453058"/>
              <a:gd name="connsiteY221" fmla="*/ 162791 h 298658"/>
              <a:gd name="connsiteX222" fmla="*/ 112191 w 453058"/>
              <a:gd name="connsiteY222" fmla="*/ 157782 h 298658"/>
              <a:gd name="connsiteX223" fmla="*/ 107025 w 453058"/>
              <a:gd name="connsiteY223" fmla="*/ 152773 h 298658"/>
              <a:gd name="connsiteX224" fmla="*/ 107025 w 453058"/>
              <a:gd name="connsiteY224" fmla="*/ 147764 h 298658"/>
              <a:gd name="connsiteX225" fmla="*/ 101859 w 453058"/>
              <a:gd name="connsiteY225" fmla="*/ 145260 h 298658"/>
              <a:gd name="connsiteX226" fmla="*/ 104442 w 453058"/>
              <a:gd name="connsiteY226" fmla="*/ 140251 h 298658"/>
              <a:gd name="connsiteX227" fmla="*/ 109608 w 453058"/>
              <a:gd name="connsiteY227" fmla="*/ 140251 h 298658"/>
              <a:gd name="connsiteX228" fmla="*/ 114770 w 453058"/>
              <a:gd name="connsiteY228" fmla="*/ 137746 h 298658"/>
              <a:gd name="connsiteX229" fmla="*/ 114770 w 453058"/>
              <a:gd name="connsiteY229" fmla="*/ 127728 h 298658"/>
              <a:gd name="connsiteX230" fmla="*/ 109608 w 453058"/>
              <a:gd name="connsiteY230" fmla="*/ 130233 h 298658"/>
              <a:gd name="connsiteX231" fmla="*/ 112191 w 453058"/>
              <a:gd name="connsiteY231" fmla="*/ 135242 h 298658"/>
              <a:gd name="connsiteX232" fmla="*/ 101859 w 453058"/>
              <a:gd name="connsiteY232" fmla="*/ 135242 h 298658"/>
              <a:gd name="connsiteX233" fmla="*/ 99276 w 453058"/>
              <a:gd name="connsiteY233" fmla="*/ 130233 h 298658"/>
              <a:gd name="connsiteX234" fmla="*/ 101859 w 453058"/>
              <a:gd name="connsiteY234" fmla="*/ 125224 h 298658"/>
              <a:gd name="connsiteX235" fmla="*/ 104442 w 453058"/>
              <a:gd name="connsiteY235" fmla="*/ 120215 h 298658"/>
              <a:gd name="connsiteX236" fmla="*/ 104442 w 453058"/>
              <a:gd name="connsiteY236" fmla="*/ 112702 h 298658"/>
              <a:gd name="connsiteX237" fmla="*/ 99276 w 453058"/>
              <a:gd name="connsiteY237" fmla="*/ 112702 h 298658"/>
              <a:gd name="connsiteX238" fmla="*/ 96696 w 453058"/>
              <a:gd name="connsiteY238" fmla="*/ 105188 h 298658"/>
              <a:gd name="connsiteX239" fmla="*/ 101859 w 453058"/>
              <a:gd name="connsiteY239" fmla="*/ 102684 h 298658"/>
              <a:gd name="connsiteX240" fmla="*/ 109608 w 453058"/>
              <a:gd name="connsiteY240" fmla="*/ 100179 h 298658"/>
              <a:gd name="connsiteX241" fmla="*/ 114770 w 453058"/>
              <a:gd name="connsiteY241" fmla="*/ 95170 h 298658"/>
              <a:gd name="connsiteX242" fmla="*/ 117353 w 453058"/>
              <a:gd name="connsiteY242" fmla="*/ 90161 h 298658"/>
              <a:gd name="connsiteX243" fmla="*/ 127681 w 453058"/>
              <a:gd name="connsiteY243" fmla="*/ 90161 h 298658"/>
              <a:gd name="connsiteX244" fmla="*/ 132847 w 453058"/>
              <a:gd name="connsiteY244" fmla="*/ 87657 h 298658"/>
              <a:gd name="connsiteX245" fmla="*/ 138013 w 453058"/>
              <a:gd name="connsiteY245" fmla="*/ 87657 h 298658"/>
              <a:gd name="connsiteX246" fmla="*/ 135430 w 453058"/>
              <a:gd name="connsiteY246" fmla="*/ 82648 h 298658"/>
              <a:gd name="connsiteX247" fmla="*/ 130264 w 453058"/>
              <a:gd name="connsiteY247" fmla="*/ 72630 h 298658"/>
              <a:gd name="connsiteX248" fmla="*/ 138013 w 453058"/>
              <a:gd name="connsiteY248" fmla="*/ 72630 h 298658"/>
              <a:gd name="connsiteX249" fmla="*/ 143176 w 453058"/>
              <a:gd name="connsiteY249" fmla="*/ 77639 h 298658"/>
              <a:gd name="connsiteX250" fmla="*/ 143176 w 453058"/>
              <a:gd name="connsiteY250" fmla="*/ 67621 h 298658"/>
              <a:gd name="connsiteX251" fmla="*/ 153508 w 453058"/>
              <a:gd name="connsiteY251" fmla="*/ 65117 h 298658"/>
              <a:gd name="connsiteX252" fmla="*/ 150925 w 453058"/>
              <a:gd name="connsiteY252" fmla="*/ 57603 h 298658"/>
              <a:gd name="connsiteX253" fmla="*/ 158670 w 453058"/>
              <a:gd name="connsiteY253" fmla="*/ 57603 h 298658"/>
              <a:gd name="connsiteX254" fmla="*/ 169002 w 453058"/>
              <a:gd name="connsiteY254" fmla="*/ 55099 h 298658"/>
              <a:gd name="connsiteX255" fmla="*/ 179330 w 453058"/>
              <a:gd name="connsiteY255" fmla="*/ 55099 h 298658"/>
              <a:gd name="connsiteX256" fmla="*/ 181913 w 453058"/>
              <a:gd name="connsiteY256" fmla="*/ 50090 h 298658"/>
              <a:gd name="connsiteX257" fmla="*/ 176747 w 453058"/>
              <a:gd name="connsiteY257" fmla="*/ 42576 h 298658"/>
              <a:gd name="connsiteX258" fmla="*/ 179330 w 453058"/>
              <a:gd name="connsiteY258" fmla="*/ 37567 h 298658"/>
              <a:gd name="connsiteX259" fmla="*/ 187076 w 453058"/>
              <a:gd name="connsiteY259" fmla="*/ 47585 h 298658"/>
              <a:gd name="connsiteX260" fmla="*/ 192242 w 453058"/>
              <a:gd name="connsiteY260" fmla="*/ 42576 h 298658"/>
              <a:gd name="connsiteX261" fmla="*/ 199987 w 453058"/>
              <a:gd name="connsiteY261" fmla="*/ 40072 h 298658"/>
              <a:gd name="connsiteX262" fmla="*/ 207736 w 453058"/>
              <a:gd name="connsiteY262" fmla="*/ 37567 h 298658"/>
              <a:gd name="connsiteX263" fmla="*/ 220647 w 453058"/>
              <a:gd name="connsiteY263" fmla="*/ 37567 h 298658"/>
              <a:gd name="connsiteX264" fmla="*/ 230975 w 453058"/>
              <a:gd name="connsiteY264" fmla="*/ 35063 h 298658"/>
              <a:gd name="connsiteX265" fmla="*/ 233558 w 453058"/>
              <a:gd name="connsiteY265" fmla="*/ 30054 h 298658"/>
              <a:gd name="connsiteX266" fmla="*/ 223230 w 453058"/>
              <a:gd name="connsiteY266" fmla="*/ 20036 h 298658"/>
              <a:gd name="connsiteX267" fmla="*/ 228392 w 453058"/>
              <a:gd name="connsiteY267" fmla="*/ 15027 h 298658"/>
              <a:gd name="connsiteX268" fmla="*/ 233558 w 453058"/>
              <a:gd name="connsiteY268" fmla="*/ 22540 h 298658"/>
              <a:gd name="connsiteX269" fmla="*/ 241304 w 453058"/>
              <a:gd name="connsiteY269" fmla="*/ 22540 h 298658"/>
              <a:gd name="connsiteX270" fmla="*/ 241304 w 453058"/>
              <a:gd name="connsiteY270" fmla="*/ 12522 h 298658"/>
              <a:gd name="connsiteX271" fmla="*/ 241304 w 453058"/>
              <a:gd name="connsiteY271" fmla="*/ 10018 h 298658"/>
              <a:gd name="connsiteX272" fmla="*/ 249053 w 453058"/>
              <a:gd name="connsiteY272" fmla="*/ 17532 h 298658"/>
              <a:gd name="connsiteX273" fmla="*/ 256798 w 453058"/>
              <a:gd name="connsiteY273" fmla="*/ 17532 h 298658"/>
              <a:gd name="connsiteX274" fmla="*/ 264547 w 453058"/>
              <a:gd name="connsiteY274" fmla="*/ 10018 h 298658"/>
              <a:gd name="connsiteX275" fmla="*/ 267130 w 453058"/>
              <a:gd name="connsiteY275" fmla="*/ 15027 h 298658"/>
              <a:gd name="connsiteX276" fmla="*/ 274875 w 453058"/>
              <a:gd name="connsiteY276" fmla="*/ 12522 h 298658"/>
              <a:gd name="connsiteX277" fmla="*/ 280041 w 453058"/>
              <a:gd name="connsiteY277" fmla="*/ 10018 h 298658"/>
              <a:gd name="connsiteX278" fmla="*/ 287786 w 453058"/>
              <a:gd name="connsiteY278" fmla="*/ 12522 h 298658"/>
              <a:gd name="connsiteX279" fmla="*/ 300698 w 453058"/>
              <a:gd name="connsiteY279" fmla="*/ 15027 h 298658"/>
              <a:gd name="connsiteX280" fmla="*/ 305864 w 453058"/>
              <a:gd name="connsiteY280" fmla="*/ 7514 h 298658"/>
              <a:gd name="connsiteX281" fmla="*/ 318775 w 453058"/>
              <a:gd name="connsiteY281" fmla="*/ 12522 h 298658"/>
              <a:gd name="connsiteX282" fmla="*/ 329103 w 453058"/>
              <a:gd name="connsiteY282" fmla="*/ 17532 h 298658"/>
              <a:gd name="connsiteX283" fmla="*/ 342015 w 453058"/>
              <a:gd name="connsiteY283" fmla="*/ 17532 h 298658"/>
              <a:gd name="connsiteX284" fmla="*/ 354926 w 453058"/>
              <a:gd name="connsiteY284" fmla="*/ 12522 h 298658"/>
              <a:gd name="connsiteX285" fmla="*/ 370420 w 453058"/>
              <a:gd name="connsiteY285" fmla="*/ 10018 h 298658"/>
              <a:gd name="connsiteX286" fmla="*/ 378169 w 453058"/>
              <a:gd name="connsiteY286" fmla="*/ 10018 h 298658"/>
              <a:gd name="connsiteX287" fmla="*/ 396247 w 453058"/>
              <a:gd name="connsiteY287" fmla="*/ 7514 h 298658"/>
              <a:gd name="connsiteX288" fmla="*/ 403992 w 453058"/>
              <a:gd name="connsiteY288" fmla="*/ 0 h 29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453058" h="298658">
                <a:moveTo>
                  <a:pt x="57959" y="257961"/>
                </a:moveTo>
                <a:cubicBezTo>
                  <a:pt x="57959" y="257961"/>
                  <a:pt x="63125" y="257961"/>
                  <a:pt x="63125" y="257961"/>
                </a:cubicBezTo>
                <a:cubicBezTo>
                  <a:pt x="63125" y="257961"/>
                  <a:pt x="65708" y="260466"/>
                  <a:pt x="63125" y="260466"/>
                </a:cubicBezTo>
                <a:cubicBezTo>
                  <a:pt x="63125" y="262970"/>
                  <a:pt x="65708" y="262970"/>
                  <a:pt x="63125" y="262970"/>
                </a:cubicBezTo>
                <a:cubicBezTo>
                  <a:pt x="60542" y="262970"/>
                  <a:pt x="55379" y="265474"/>
                  <a:pt x="55379" y="262970"/>
                </a:cubicBezTo>
                <a:cubicBezTo>
                  <a:pt x="55379" y="262970"/>
                  <a:pt x="57959" y="260466"/>
                  <a:pt x="57959" y="260466"/>
                </a:cubicBezTo>
                <a:cubicBezTo>
                  <a:pt x="57959" y="257961"/>
                  <a:pt x="57959" y="257961"/>
                  <a:pt x="57959" y="257961"/>
                </a:cubicBezTo>
                <a:close/>
                <a:moveTo>
                  <a:pt x="163836" y="237925"/>
                </a:moveTo>
                <a:cubicBezTo>
                  <a:pt x="163836" y="237925"/>
                  <a:pt x="163836" y="237925"/>
                  <a:pt x="171581" y="237925"/>
                </a:cubicBezTo>
                <a:cubicBezTo>
                  <a:pt x="171581" y="237925"/>
                  <a:pt x="171581" y="240430"/>
                  <a:pt x="171581" y="242934"/>
                </a:cubicBezTo>
                <a:cubicBezTo>
                  <a:pt x="171581" y="242934"/>
                  <a:pt x="171581" y="242934"/>
                  <a:pt x="169002" y="245439"/>
                </a:cubicBezTo>
                <a:cubicBezTo>
                  <a:pt x="166419" y="245439"/>
                  <a:pt x="163836" y="245439"/>
                  <a:pt x="163836" y="245439"/>
                </a:cubicBezTo>
                <a:cubicBezTo>
                  <a:pt x="161253" y="245439"/>
                  <a:pt x="163836" y="237925"/>
                  <a:pt x="163836" y="237925"/>
                </a:cubicBezTo>
                <a:close/>
                <a:moveTo>
                  <a:pt x="70870" y="192845"/>
                </a:moveTo>
                <a:cubicBezTo>
                  <a:pt x="70870" y="192845"/>
                  <a:pt x="76036" y="192845"/>
                  <a:pt x="76036" y="192845"/>
                </a:cubicBezTo>
                <a:cubicBezTo>
                  <a:pt x="76036" y="192845"/>
                  <a:pt x="76036" y="192845"/>
                  <a:pt x="78619" y="192845"/>
                </a:cubicBezTo>
                <a:cubicBezTo>
                  <a:pt x="78619" y="195349"/>
                  <a:pt x="86364" y="195349"/>
                  <a:pt x="86364" y="195349"/>
                </a:cubicBezTo>
                <a:cubicBezTo>
                  <a:pt x="86364" y="195349"/>
                  <a:pt x="86364" y="195349"/>
                  <a:pt x="96696" y="200358"/>
                </a:cubicBezTo>
                <a:cubicBezTo>
                  <a:pt x="96696" y="200358"/>
                  <a:pt x="96696" y="200358"/>
                  <a:pt x="104442" y="202863"/>
                </a:cubicBezTo>
                <a:cubicBezTo>
                  <a:pt x="104442" y="202863"/>
                  <a:pt x="104442" y="202863"/>
                  <a:pt x="107025" y="205367"/>
                </a:cubicBezTo>
                <a:cubicBezTo>
                  <a:pt x="107025" y="205367"/>
                  <a:pt x="109608" y="207872"/>
                  <a:pt x="109608" y="210376"/>
                </a:cubicBezTo>
                <a:cubicBezTo>
                  <a:pt x="107025" y="210376"/>
                  <a:pt x="107025" y="212881"/>
                  <a:pt x="104442" y="210376"/>
                </a:cubicBezTo>
                <a:cubicBezTo>
                  <a:pt x="101859" y="210376"/>
                  <a:pt x="96696" y="205367"/>
                  <a:pt x="96696" y="205367"/>
                </a:cubicBezTo>
                <a:cubicBezTo>
                  <a:pt x="96696" y="205367"/>
                  <a:pt x="94113" y="207872"/>
                  <a:pt x="94113" y="210376"/>
                </a:cubicBezTo>
                <a:cubicBezTo>
                  <a:pt x="94113" y="210376"/>
                  <a:pt x="96696" y="212881"/>
                  <a:pt x="96696" y="212881"/>
                </a:cubicBezTo>
                <a:cubicBezTo>
                  <a:pt x="94113" y="215385"/>
                  <a:pt x="88947" y="215385"/>
                  <a:pt x="88947" y="215385"/>
                </a:cubicBezTo>
                <a:cubicBezTo>
                  <a:pt x="88947" y="215385"/>
                  <a:pt x="88947" y="215385"/>
                  <a:pt x="91530" y="220394"/>
                </a:cubicBezTo>
                <a:cubicBezTo>
                  <a:pt x="91530" y="220394"/>
                  <a:pt x="91530" y="222899"/>
                  <a:pt x="91530" y="222899"/>
                </a:cubicBezTo>
                <a:cubicBezTo>
                  <a:pt x="88947" y="222899"/>
                  <a:pt x="83785" y="222899"/>
                  <a:pt x="83785" y="222899"/>
                </a:cubicBezTo>
                <a:cubicBezTo>
                  <a:pt x="83785" y="222899"/>
                  <a:pt x="83785" y="222899"/>
                  <a:pt x="86364" y="227907"/>
                </a:cubicBezTo>
                <a:cubicBezTo>
                  <a:pt x="86364" y="227907"/>
                  <a:pt x="86364" y="227907"/>
                  <a:pt x="81202" y="232916"/>
                </a:cubicBezTo>
                <a:cubicBezTo>
                  <a:pt x="81202" y="232916"/>
                  <a:pt x="81202" y="232916"/>
                  <a:pt x="78619" y="235421"/>
                </a:cubicBezTo>
                <a:cubicBezTo>
                  <a:pt x="78619" y="235421"/>
                  <a:pt x="78619" y="235421"/>
                  <a:pt x="70870" y="237925"/>
                </a:cubicBezTo>
                <a:cubicBezTo>
                  <a:pt x="70870" y="237925"/>
                  <a:pt x="70870" y="237925"/>
                  <a:pt x="73453" y="242934"/>
                </a:cubicBezTo>
                <a:cubicBezTo>
                  <a:pt x="73453" y="242934"/>
                  <a:pt x="76036" y="242934"/>
                  <a:pt x="76036" y="245439"/>
                </a:cubicBezTo>
                <a:cubicBezTo>
                  <a:pt x="76036" y="245439"/>
                  <a:pt x="73453" y="250448"/>
                  <a:pt x="73453" y="250448"/>
                </a:cubicBezTo>
                <a:cubicBezTo>
                  <a:pt x="70870" y="250448"/>
                  <a:pt x="68291" y="250448"/>
                  <a:pt x="68291" y="247943"/>
                </a:cubicBezTo>
                <a:cubicBezTo>
                  <a:pt x="65708" y="247943"/>
                  <a:pt x="68291" y="245439"/>
                  <a:pt x="63125" y="245439"/>
                </a:cubicBezTo>
                <a:cubicBezTo>
                  <a:pt x="60542" y="247943"/>
                  <a:pt x="57959" y="247943"/>
                  <a:pt x="57959" y="247943"/>
                </a:cubicBezTo>
                <a:cubicBezTo>
                  <a:pt x="57959" y="247943"/>
                  <a:pt x="57959" y="247943"/>
                  <a:pt x="50213" y="252952"/>
                </a:cubicBezTo>
                <a:cubicBezTo>
                  <a:pt x="50213" y="252952"/>
                  <a:pt x="50213" y="252952"/>
                  <a:pt x="45047" y="252952"/>
                </a:cubicBezTo>
                <a:cubicBezTo>
                  <a:pt x="45047" y="252952"/>
                  <a:pt x="45047" y="252952"/>
                  <a:pt x="39885" y="262970"/>
                </a:cubicBezTo>
                <a:cubicBezTo>
                  <a:pt x="39885" y="262970"/>
                  <a:pt x="39885" y="262970"/>
                  <a:pt x="42464" y="272988"/>
                </a:cubicBezTo>
                <a:cubicBezTo>
                  <a:pt x="42464" y="272988"/>
                  <a:pt x="42464" y="272988"/>
                  <a:pt x="42464" y="275492"/>
                </a:cubicBezTo>
                <a:cubicBezTo>
                  <a:pt x="42464" y="275492"/>
                  <a:pt x="39885" y="280501"/>
                  <a:pt x="42464" y="283006"/>
                </a:cubicBezTo>
                <a:cubicBezTo>
                  <a:pt x="42464" y="283006"/>
                  <a:pt x="42464" y="285510"/>
                  <a:pt x="42464" y="288015"/>
                </a:cubicBezTo>
                <a:cubicBezTo>
                  <a:pt x="39885" y="290519"/>
                  <a:pt x="37302" y="295528"/>
                  <a:pt x="34719" y="295528"/>
                </a:cubicBezTo>
                <a:cubicBezTo>
                  <a:pt x="34719" y="295528"/>
                  <a:pt x="32136" y="298033"/>
                  <a:pt x="32136" y="298033"/>
                </a:cubicBezTo>
                <a:cubicBezTo>
                  <a:pt x="29553" y="298033"/>
                  <a:pt x="26974" y="300537"/>
                  <a:pt x="26974" y="295528"/>
                </a:cubicBezTo>
                <a:cubicBezTo>
                  <a:pt x="26974" y="293024"/>
                  <a:pt x="24391" y="290519"/>
                  <a:pt x="24391" y="288015"/>
                </a:cubicBezTo>
                <a:cubicBezTo>
                  <a:pt x="26974" y="285510"/>
                  <a:pt x="26974" y="280501"/>
                  <a:pt x="26974" y="280501"/>
                </a:cubicBezTo>
                <a:cubicBezTo>
                  <a:pt x="29553" y="280501"/>
                  <a:pt x="29553" y="277997"/>
                  <a:pt x="29553" y="275492"/>
                </a:cubicBezTo>
                <a:cubicBezTo>
                  <a:pt x="32136" y="275492"/>
                  <a:pt x="34719" y="275492"/>
                  <a:pt x="34719" y="275492"/>
                </a:cubicBezTo>
                <a:cubicBezTo>
                  <a:pt x="34719" y="275492"/>
                  <a:pt x="34719" y="275492"/>
                  <a:pt x="34719" y="267979"/>
                </a:cubicBezTo>
                <a:cubicBezTo>
                  <a:pt x="34719" y="267979"/>
                  <a:pt x="34719" y="267979"/>
                  <a:pt x="34719" y="265474"/>
                </a:cubicBezTo>
                <a:cubicBezTo>
                  <a:pt x="34719" y="265474"/>
                  <a:pt x="34719" y="265474"/>
                  <a:pt x="26974" y="262970"/>
                </a:cubicBezTo>
                <a:cubicBezTo>
                  <a:pt x="26974" y="262970"/>
                  <a:pt x="26974" y="262970"/>
                  <a:pt x="24391" y="260466"/>
                </a:cubicBezTo>
                <a:cubicBezTo>
                  <a:pt x="24391" y="260466"/>
                  <a:pt x="24391" y="260466"/>
                  <a:pt x="24391" y="257961"/>
                </a:cubicBezTo>
                <a:cubicBezTo>
                  <a:pt x="24391" y="257961"/>
                  <a:pt x="24391" y="257961"/>
                  <a:pt x="21808" y="255457"/>
                </a:cubicBezTo>
                <a:cubicBezTo>
                  <a:pt x="21808" y="255457"/>
                  <a:pt x="21808" y="257961"/>
                  <a:pt x="16642" y="255457"/>
                </a:cubicBezTo>
                <a:cubicBezTo>
                  <a:pt x="11480" y="255457"/>
                  <a:pt x="8897" y="252952"/>
                  <a:pt x="8897" y="252952"/>
                </a:cubicBezTo>
                <a:cubicBezTo>
                  <a:pt x="8897" y="252952"/>
                  <a:pt x="8897" y="247943"/>
                  <a:pt x="8897" y="247943"/>
                </a:cubicBezTo>
                <a:cubicBezTo>
                  <a:pt x="8897" y="247943"/>
                  <a:pt x="14059" y="245439"/>
                  <a:pt x="11480" y="245439"/>
                </a:cubicBezTo>
                <a:cubicBezTo>
                  <a:pt x="11480" y="245439"/>
                  <a:pt x="8897" y="242934"/>
                  <a:pt x="8897" y="242934"/>
                </a:cubicBezTo>
                <a:cubicBezTo>
                  <a:pt x="8897" y="242934"/>
                  <a:pt x="8897" y="242934"/>
                  <a:pt x="16642" y="237925"/>
                </a:cubicBezTo>
                <a:cubicBezTo>
                  <a:pt x="16642" y="237925"/>
                  <a:pt x="16642" y="235421"/>
                  <a:pt x="16642" y="235421"/>
                </a:cubicBezTo>
                <a:cubicBezTo>
                  <a:pt x="14059" y="232916"/>
                  <a:pt x="8897" y="227907"/>
                  <a:pt x="8897" y="227907"/>
                </a:cubicBezTo>
                <a:cubicBezTo>
                  <a:pt x="8897" y="227907"/>
                  <a:pt x="8897" y="227907"/>
                  <a:pt x="6314" y="227907"/>
                </a:cubicBezTo>
                <a:cubicBezTo>
                  <a:pt x="3730" y="225403"/>
                  <a:pt x="1147" y="225403"/>
                  <a:pt x="1147" y="225403"/>
                </a:cubicBezTo>
                <a:cubicBezTo>
                  <a:pt x="1147" y="225403"/>
                  <a:pt x="-1432" y="222899"/>
                  <a:pt x="1147" y="220394"/>
                </a:cubicBezTo>
                <a:cubicBezTo>
                  <a:pt x="1147" y="220394"/>
                  <a:pt x="3730" y="220394"/>
                  <a:pt x="3730" y="220394"/>
                </a:cubicBezTo>
                <a:cubicBezTo>
                  <a:pt x="3730" y="220394"/>
                  <a:pt x="3730" y="220394"/>
                  <a:pt x="6314" y="220394"/>
                </a:cubicBezTo>
                <a:cubicBezTo>
                  <a:pt x="6314" y="220394"/>
                  <a:pt x="6314" y="217889"/>
                  <a:pt x="8897" y="217889"/>
                </a:cubicBezTo>
                <a:cubicBezTo>
                  <a:pt x="8897" y="217889"/>
                  <a:pt x="11480" y="217889"/>
                  <a:pt x="11480" y="217889"/>
                </a:cubicBezTo>
                <a:cubicBezTo>
                  <a:pt x="11480" y="217889"/>
                  <a:pt x="16642" y="220394"/>
                  <a:pt x="16642" y="220394"/>
                </a:cubicBezTo>
                <a:cubicBezTo>
                  <a:pt x="16642" y="222899"/>
                  <a:pt x="19225" y="230412"/>
                  <a:pt x="19225" y="230412"/>
                </a:cubicBezTo>
                <a:cubicBezTo>
                  <a:pt x="19225" y="230412"/>
                  <a:pt x="19225" y="230412"/>
                  <a:pt x="21808" y="227907"/>
                </a:cubicBezTo>
                <a:cubicBezTo>
                  <a:pt x="21808" y="227907"/>
                  <a:pt x="19225" y="222899"/>
                  <a:pt x="19225" y="222899"/>
                </a:cubicBezTo>
                <a:cubicBezTo>
                  <a:pt x="19225" y="222899"/>
                  <a:pt x="19225" y="222899"/>
                  <a:pt x="21808" y="217889"/>
                </a:cubicBezTo>
                <a:cubicBezTo>
                  <a:pt x="21808" y="217889"/>
                  <a:pt x="21808" y="217889"/>
                  <a:pt x="26974" y="212881"/>
                </a:cubicBezTo>
                <a:cubicBezTo>
                  <a:pt x="26974" y="212881"/>
                  <a:pt x="26974" y="212881"/>
                  <a:pt x="29553" y="215385"/>
                </a:cubicBezTo>
                <a:cubicBezTo>
                  <a:pt x="29553" y="215385"/>
                  <a:pt x="29553" y="215385"/>
                  <a:pt x="34719" y="215385"/>
                </a:cubicBezTo>
                <a:cubicBezTo>
                  <a:pt x="34719" y="215385"/>
                  <a:pt x="34719" y="215385"/>
                  <a:pt x="34719" y="210376"/>
                </a:cubicBezTo>
                <a:cubicBezTo>
                  <a:pt x="34719" y="210376"/>
                  <a:pt x="29553" y="207872"/>
                  <a:pt x="32136" y="207872"/>
                </a:cubicBezTo>
                <a:cubicBezTo>
                  <a:pt x="34719" y="205367"/>
                  <a:pt x="37302" y="205367"/>
                  <a:pt x="39885" y="202863"/>
                </a:cubicBezTo>
                <a:cubicBezTo>
                  <a:pt x="42464" y="202863"/>
                  <a:pt x="47630" y="202863"/>
                  <a:pt x="47630" y="202863"/>
                </a:cubicBezTo>
                <a:cubicBezTo>
                  <a:pt x="47630" y="200358"/>
                  <a:pt x="50213" y="195349"/>
                  <a:pt x="50213" y="195349"/>
                </a:cubicBezTo>
                <a:cubicBezTo>
                  <a:pt x="50213" y="195349"/>
                  <a:pt x="50213" y="195349"/>
                  <a:pt x="55379" y="195349"/>
                </a:cubicBezTo>
                <a:cubicBezTo>
                  <a:pt x="55379" y="195349"/>
                  <a:pt x="57959" y="200358"/>
                  <a:pt x="57959" y="200358"/>
                </a:cubicBezTo>
                <a:cubicBezTo>
                  <a:pt x="60542" y="200358"/>
                  <a:pt x="63125" y="197854"/>
                  <a:pt x="63125" y="197854"/>
                </a:cubicBezTo>
                <a:cubicBezTo>
                  <a:pt x="65708" y="195349"/>
                  <a:pt x="68291" y="192845"/>
                  <a:pt x="70870" y="192845"/>
                </a:cubicBezTo>
                <a:close/>
                <a:moveTo>
                  <a:pt x="99276" y="179383"/>
                </a:moveTo>
                <a:cubicBezTo>
                  <a:pt x="99922" y="179070"/>
                  <a:pt x="100567" y="179070"/>
                  <a:pt x="101859" y="180323"/>
                </a:cubicBezTo>
                <a:cubicBezTo>
                  <a:pt x="107025" y="185331"/>
                  <a:pt x="107025" y="185331"/>
                  <a:pt x="107025" y="185331"/>
                </a:cubicBezTo>
                <a:cubicBezTo>
                  <a:pt x="107025" y="187836"/>
                  <a:pt x="109608" y="187836"/>
                  <a:pt x="109608" y="190340"/>
                </a:cubicBezTo>
                <a:cubicBezTo>
                  <a:pt x="112191" y="192845"/>
                  <a:pt x="112191" y="192845"/>
                  <a:pt x="112191" y="195349"/>
                </a:cubicBezTo>
                <a:cubicBezTo>
                  <a:pt x="107025" y="200358"/>
                  <a:pt x="107025" y="195349"/>
                  <a:pt x="99276" y="195349"/>
                </a:cubicBezTo>
                <a:cubicBezTo>
                  <a:pt x="94113" y="195349"/>
                  <a:pt x="91530" y="192845"/>
                  <a:pt x="91530" y="192845"/>
                </a:cubicBezTo>
                <a:cubicBezTo>
                  <a:pt x="91530" y="192845"/>
                  <a:pt x="91530" y="192845"/>
                  <a:pt x="88947" y="190340"/>
                </a:cubicBezTo>
                <a:cubicBezTo>
                  <a:pt x="88947" y="190340"/>
                  <a:pt x="91530" y="187836"/>
                  <a:pt x="91530" y="187836"/>
                </a:cubicBezTo>
                <a:cubicBezTo>
                  <a:pt x="91530" y="185331"/>
                  <a:pt x="86364" y="182827"/>
                  <a:pt x="88947" y="180323"/>
                </a:cubicBezTo>
                <a:cubicBezTo>
                  <a:pt x="91530" y="180323"/>
                  <a:pt x="94113" y="180323"/>
                  <a:pt x="96696" y="180323"/>
                </a:cubicBezTo>
                <a:cubicBezTo>
                  <a:pt x="97986" y="180323"/>
                  <a:pt x="98631" y="179696"/>
                  <a:pt x="99276" y="179383"/>
                </a:cubicBezTo>
                <a:close/>
                <a:moveTo>
                  <a:pt x="47630" y="132737"/>
                </a:moveTo>
                <a:cubicBezTo>
                  <a:pt x="50213" y="140251"/>
                  <a:pt x="50213" y="140251"/>
                  <a:pt x="50213" y="140251"/>
                </a:cubicBezTo>
                <a:cubicBezTo>
                  <a:pt x="50213" y="140251"/>
                  <a:pt x="50213" y="142755"/>
                  <a:pt x="52796" y="142755"/>
                </a:cubicBezTo>
                <a:cubicBezTo>
                  <a:pt x="55379" y="142755"/>
                  <a:pt x="55379" y="142755"/>
                  <a:pt x="55379" y="142755"/>
                </a:cubicBezTo>
                <a:cubicBezTo>
                  <a:pt x="55379" y="140251"/>
                  <a:pt x="60542" y="140251"/>
                  <a:pt x="63125" y="142755"/>
                </a:cubicBezTo>
                <a:cubicBezTo>
                  <a:pt x="63125" y="142755"/>
                  <a:pt x="68291" y="145260"/>
                  <a:pt x="68291" y="147764"/>
                </a:cubicBezTo>
                <a:cubicBezTo>
                  <a:pt x="68291" y="147764"/>
                  <a:pt x="70870" y="147764"/>
                  <a:pt x="70870" y="150269"/>
                </a:cubicBezTo>
                <a:cubicBezTo>
                  <a:pt x="70870" y="150269"/>
                  <a:pt x="73453" y="152773"/>
                  <a:pt x="73453" y="155278"/>
                </a:cubicBezTo>
                <a:cubicBezTo>
                  <a:pt x="76036" y="157782"/>
                  <a:pt x="78619" y="160287"/>
                  <a:pt x="78619" y="160287"/>
                </a:cubicBezTo>
                <a:cubicBezTo>
                  <a:pt x="78619" y="160287"/>
                  <a:pt x="81202" y="162791"/>
                  <a:pt x="78619" y="162791"/>
                </a:cubicBezTo>
                <a:cubicBezTo>
                  <a:pt x="76036" y="162791"/>
                  <a:pt x="68291" y="162791"/>
                  <a:pt x="68291" y="162791"/>
                </a:cubicBezTo>
                <a:cubicBezTo>
                  <a:pt x="68291" y="162791"/>
                  <a:pt x="65708" y="165295"/>
                  <a:pt x="65708" y="165295"/>
                </a:cubicBezTo>
                <a:cubicBezTo>
                  <a:pt x="65708" y="167800"/>
                  <a:pt x="70870" y="170304"/>
                  <a:pt x="68291" y="170304"/>
                </a:cubicBezTo>
                <a:cubicBezTo>
                  <a:pt x="65708" y="172809"/>
                  <a:pt x="65708" y="172809"/>
                  <a:pt x="63125" y="172809"/>
                </a:cubicBezTo>
                <a:cubicBezTo>
                  <a:pt x="60542" y="170304"/>
                  <a:pt x="57959" y="165295"/>
                  <a:pt x="57959" y="165295"/>
                </a:cubicBezTo>
                <a:cubicBezTo>
                  <a:pt x="55379" y="167800"/>
                  <a:pt x="55379" y="175313"/>
                  <a:pt x="55379" y="175313"/>
                </a:cubicBezTo>
                <a:cubicBezTo>
                  <a:pt x="55379" y="177818"/>
                  <a:pt x="57959" y="180323"/>
                  <a:pt x="55379" y="182827"/>
                </a:cubicBezTo>
                <a:cubicBezTo>
                  <a:pt x="55379" y="182827"/>
                  <a:pt x="47630" y="185331"/>
                  <a:pt x="47630" y="185331"/>
                </a:cubicBezTo>
                <a:cubicBezTo>
                  <a:pt x="47630" y="185331"/>
                  <a:pt x="45047" y="185331"/>
                  <a:pt x="45047" y="185331"/>
                </a:cubicBezTo>
                <a:cubicBezTo>
                  <a:pt x="42464" y="185331"/>
                  <a:pt x="37302" y="180323"/>
                  <a:pt x="34719" y="177818"/>
                </a:cubicBezTo>
                <a:cubicBezTo>
                  <a:pt x="34719" y="175313"/>
                  <a:pt x="34719" y="170304"/>
                  <a:pt x="34719" y="170304"/>
                </a:cubicBezTo>
                <a:cubicBezTo>
                  <a:pt x="32136" y="167800"/>
                  <a:pt x="29553" y="165295"/>
                  <a:pt x="29553" y="165295"/>
                </a:cubicBezTo>
                <a:cubicBezTo>
                  <a:pt x="29553" y="165295"/>
                  <a:pt x="32136" y="162791"/>
                  <a:pt x="26974" y="165295"/>
                </a:cubicBezTo>
                <a:cubicBezTo>
                  <a:pt x="19225" y="165295"/>
                  <a:pt x="21808" y="167800"/>
                  <a:pt x="19225" y="167800"/>
                </a:cubicBezTo>
                <a:cubicBezTo>
                  <a:pt x="16642" y="165295"/>
                  <a:pt x="16642" y="162791"/>
                  <a:pt x="11480" y="162791"/>
                </a:cubicBezTo>
                <a:cubicBezTo>
                  <a:pt x="8897" y="162791"/>
                  <a:pt x="6314" y="160287"/>
                  <a:pt x="6314" y="160287"/>
                </a:cubicBezTo>
                <a:cubicBezTo>
                  <a:pt x="6314" y="160287"/>
                  <a:pt x="14059" y="155278"/>
                  <a:pt x="16642" y="155278"/>
                </a:cubicBezTo>
                <a:cubicBezTo>
                  <a:pt x="19225" y="155278"/>
                  <a:pt x="16642" y="155278"/>
                  <a:pt x="21808" y="155278"/>
                </a:cubicBezTo>
                <a:cubicBezTo>
                  <a:pt x="29553" y="152773"/>
                  <a:pt x="32136" y="157782"/>
                  <a:pt x="32136" y="152773"/>
                </a:cubicBezTo>
                <a:cubicBezTo>
                  <a:pt x="34719" y="147764"/>
                  <a:pt x="34719" y="145260"/>
                  <a:pt x="37302" y="142755"/>
                </a:cubicBezTo>
                <a:cubicBezTo>
                  <a:pt x="37302" y="140251"/>
                  <a:pt x="39885" y="135242"/>
                  <a:pt x="39885" y="135242"/>
                </a:cubicBezTo>
                <a:cubicBezTo>
                  <a:pt x="39885" y="132737"/>
                  <a:pt x="47630" y="132737"/>
                  <a:pt x="47630" y="132737"/>
                </a:cubicBezTo>
                <a:close/>
                <a:moveTo>
                  <a:pt x="91530" y="130233"/>
                </a:moveTo>
                <a:lnTo>
                  <a:pt x="96696" y="130233"/>
                </a:lnTo>
                <a:cubicBezTo>
                  <a:pt x="96696" y="130233"/>
                  <a:pt x="96696" y="130233"/>
                  <a:pt x="99276" y="137746"/>
                </a:cubicBezTo>
                <a:cubicBezTo>
                  <a:pt x="99276" y="137746"/>
                  <a:pt x="99276" y="137746"/>
                  <a:pt x="96696" y="140251"/>
                </a:cubicBezTo>
                <a:cubicBezTo>
                  <a:pt x="96696" y="140251"/>
                  <a:pt x="91530" y="140251"/>
                  <a:pt x="88947" y="140251"/>
                </a:cubicBezTo>
                <a:cubicBezTo>
                  <a:pt x="86364" y="140251"/>
                  <a:pt x="83785" y="142755"/>
                  <a:pt x="83785" y="142755"/>
                </a:cubicBezTo>
                <a:cubicBezTo>
                  <a:pt x="83785" y="142755"/>
                  <a:pt x="83785" y="142755"/>
                  <a:pt x="78619" y="137746"/>
                </a:cubicBezTo>
                <a:cubicBezTo>
                  <a:pt x="78619" y="137746"/>
                  <a:pt x="78619" y="137746"/>
                  <a:pt x="78619" y="132737"/>
                </a:cubicBezTo>
                <a:cubicBezTo>
                  <a:pt x="78619" y="132737"/>
                  <a:pt x="78619" y="132737"/>
                  <a:pt x="88947" y="132737"/>
                </a:cubicBezTo>
                <a:cubicBezTo>
                  <a:pt x="88947" y="132737"/>
                  <a:pt x="88947" y="132737"/>
                  <a:pt x="91530" y="130233"/>
                </a:cubicBezTo>
                <a:close/>
                <a:moveTo>
                  <a:pt x="403992" y="0"/>
                </a:moveTo>
                <a:cubicBezTo>
                  <a:pt x="416903" y="5009"/>
                  <a:pt x="416903" y="5009"/>
                  <a:pt x="416903" y="5009"/>
                </a:cubicBezTo>
                <a:cubicBezTo>
                  <a:pt x="416903" y="10018"/>
                  <a:pt x="416903" y="10018"/>
                  <a:pt x="416903" y="10018"/>
                </a:cubicBezTo>
                <a:cubicBezTo>
                  <a:pt x="403992" y="20036"/>
                  <a:pt x="403992" y="20036"/>
                  <a:pt x="403992" y="20036"/>
                </a:cubicBezTo>
                <a:cubicBezTo>
                  <a:pt x="403992" y="37567"/>
                  <a:pt x="403992" y="37567"/>
                  <a:pt x="403992" y="37567"/>
                </a:cubicBezTo>
                <a:cubicBezTo>
                  <a:pt x="401409" y="62612"/>
                  <a:pt x="393664" y="75134"/>
                  <a:pt x="391081" y="90161"/>
                </a:cubicBezTo>
                <a:cubicBezTo>
                  <a:pt x="388498" y="97675"/>
                  <a:pt x="383332" y="100179"/>
                  <a:pt x="391081" y="112702"/>
                </a:cubicBezTo>
                <a:cubicBezTo>
                  <a:pt x="396247" y="117711"/>
                  <a:pt x="396247" y="135242"/>
                  <a:pt x="406575" y="145260"/>
                </a:cubicBezTo>
                <a:cubicBezTo>
                  <a:pt x="411737" y="150269"/>
                  <a:pt x="406575" y="162791"/>
                  <a:pt x="414320" y="167800"/>
                </a:cubicBezTo>
                <a:cubicBezTo>
                  <a:pt x="414320" y="167800"/>
                  <a:pt x="414320" y="170304"/>
                  <a:pt x="416903" y="175313"/>
                </a:cubicBezTo>
                <a:cubicBezTo>
                  <a:pt x="422069" y="180323"/>
                  <a:pt x="422069" y="177818"/>
                  <a:pt x="424652" y="180323"/>
                </a:cubicBezTo>
                <a:cubicBezTo>
                  <a:pt x="424652" y="180323"/>
                  <a:pt x="429815" y="182827"/>
                  <a:pt x="432398" y="185331"/>
                </a:cubicBezTo>
                <a:cubicBezTo>
                  <a:pt x="434981" y="187836"/>
                  <a:pt x="434981" y="192845"/>
                  <a:pt x="434981" y="195349"/>
                </a:cubicBezTo>
                <a:cubicBezTo>
                  <a:pt x="434981" y="197854"/>
                  <a:pt x="437564" y="200358"/>
                  <a:pt x="437564" y="200358"/>
                </a:cubicBezTo>
                <a:cubicBezTo>
                  <a:pt x="437564" y="200358"/>
                  <a:pt x="440143" y="197854"/>
                  <a:pt x="440143" y="200358"/>
                </a:cubicBezTo>
                <a:cubicBezTo>
                  <a:pt x="440143" y="202863"/>
                  <a:pt x="437564" y="197854"/>
                  <a:pt x="440143" y="202863"/>
                </a:cubicBezTo>
                <a:cubicBezTo>
                  <a:pt x="445309" y="207872"/>
                  <a:pt x="453058" y="207872"/>
                  <a:pt x="453058" y="207872"/>
                </a:cubicBezTo>
                <a:cubicBezTo>
                  <a:pt x="450475" y="217889"/>
                  <a:pt x="450475" y="217889"/>
                  <a:pt x="450475" y="217889"/>
                </a:cubicBezTo>
                <a:cubicBezTo>
                  <a:pt x="445309" y="220394"/>
                  <a:pt x="445309" y="220394"/>
                  <a:pt x="445309" y="220394"/>
                </a:cubicBezTo>
                <a:cubicBezTo>
                  <a:pt x="445309" y="220394"/>
                  <a:pt x="432398" y="220394"/>
                  <a:pt x="432398" y="225403"/>
                </a:cubicBezTo>
                <a:cubicBezTo>
                  <a:pt x="432398" y="227907"/>
                  <a:pt x="432398" y="237925"/>
                  <a:pt x="432398" y="237925"/>
                </a:cubicBezTo>
                <a:cubicBezTo>
                  <a:pt x="424652" y="245439"/>
                  <a:pt x="424652" y="245439"/>
                  <a:pt x="424652" y="245439"/>
                </a:cubicBezTo>
                <a:cubicBezTo>
                  <a:pt x="424652" y="245439"/>
                  <a:pt x="429815" y="255457"/>
                  <a:pt x="429815" y="257961"/>
                </a:cubicBezTo>
                <a:cubicBezTo>
                  <a:pt x="429815" y="260466"/>
                  <a:pt x="432398" y="260466"/>
                  <a:pt x="432398" y="260466"/>
                </a:cubicBezTo>
                <a:cubicBezTo>
                  <a:pt x="424652" y="262970"/>
                  <a:pt x="424652" y="262970"/>
                  <a:pt x="424652" y="262970"/>
                </a:cubicBezTo>
                <a:cubicBezTo>
                  <a:pt x="414320" y="262970"/>
                  <a:pt x="414320" y="262970"/>
                  <a:pt x="414320" y="262970"/>
                </a:cubicBezTo>
                <a:cubicBezTo>
                  <a:pt x="393664" y="257961"/>
                  <a:pt x="393664" y="257961"/>
                  <a:pt x="393664" y="257961"/>
                </a:cubicBezTo>
                <a:cubicBezTo>
                  <a:pt x="388498" y="265474"/>
                  <a:pt x="388498" y="265474"/>
                  <a:pt x="388498" y="265474"/>
                </a:cubicBezTo>
                <a:cubicBezTo>
                  <a:pt x="383332" y="265474"/>
                  <a:pt x="383332" y="265474"/>
                  <a:pt x="383332" y="265474"/>
                </a:cubicBezTo>
                <a:cubicBezTo>
                  <a:pt x="383332" y="265474"/>
                  <a:pt x="380752" y="270484"/>
                  <a:pt x="375586" y="272988"/>
                </a:cubicBezTo>
                <a:cubicBezTo>
                  <a:pt x="373003" y="275492"/>
                  <a:pt x="370420" y="277997"/>
                  <a:pt x="367841" y="277997"/>
                </a:cubicBezTo>
                <a:cubicBezTo>
                  <a:pt x="362675" y="280501"/>
                  <a:pt x="357509" y="275492"/>
                  <a:pt x="357509" y="275492"/>
                </a:cubicBezTo>
                <a:cubicBezTo>
                  <a:pt x="349764" y="272988"/>
                  <a:pt x="349764" y="272988"/>
                  <a:pt x="349764" y="272988"/>
                </a:cubicBezTo>
                <a:cubicBezTo>
                  <a:pt x="342015" y="262970"/>
                  <a:pt x="342015" y="262970"/>
                  <a:pt x="342015" y="262970"/>
                </a:cubicBezTo>
                <a:cubicBezTo>
                  <a:pt x="318775" y="247943"/>
                  <a:pt x="318775" y="247943"/>
                  <a:pt x="318775" y="247943"/>
                </a:cubicBezTo>
                <a:cubicBezTo>
                  <a:pt x="305864" y="242934"/>
                  <a:pt x="305864" y="242934"/>
                  <a:pt x="305864" y="242934"/>
                </a:cubicBezTo>
                <a:cubicBezTo>
                  <a:pt x="295536" y="240430"/>
                  <a:pt x="295536" y="240430"/>
                  <a:pt x="295536" y="240430"/>
                </a:cubicBezTo>
                <a:cubicBezTo>
                  <a:pt x="282624" y="240430"/>
                  <a:pt x="282624" y="240430"/>
                  <a:pt x="282624" y="240430"/>
                </a:cubicBezTo>
                <a:cubicBezTo>
                  <a:pt x="272292" y="235421"/>
                  <a:pt x="272292" y="235421"/>
                  <a:pt x="272292" y="235421"/>
                </a:cubicBezTo>
                <a:cubicBezTo>
                  <a:pt x="261964" y="235421"/>
                  <a:pt x="261964" y="235421"/>
                  <a:pt x="261964" y="235421"/>
                </a:cubicBezTo>
                <a:cubicBezTo>
                  <a:pt x="249053" y="230412"/>
                  <a:pt x="249053" y="230412"/>
                  <a:pt x="249053" y="230412"/>
                </a:cubicBezTo>
                <a:cubicBezTo>
                  <a:pt x="238724" y="237925"/>
                  <a:pt x="238724" y="237925"/>
                  <a:pt x="238724" y="237925"/>
                </a:cubicBezTo>
                <a:cubicBezTo>
                  <a:pt x="225813" y="245439"/>
                  <a:pt x="225813" y="245439"/>
                  <a:pt x="225813" y="245439"/>
                </a:cubicBezTo>
                <a:cubicBezTo>
                  <a:pt x="212898" y="257961"/>
                  <a:pt x="212898" y="257961"/>
                  <a:pt x="212898" y="257961"/>
                </a:cubicBezTo>
                <a:cubicBezTo>
                  <a:pt x="212898" y="257961"/>
                  <a:pt x="205153" y="265474"/>
                  <a:pt x="199987" y="267979"/>
                </a:cubicBezTo>
                <a:cubicBezTo>
                  <a:pt x="197408" y="265474"/>
                  <a:pt x="197408" y="265474"/>
                  <a:pt x="197408" y="265474"/>
                </a:cubicBezTo>
                <a:cubicBezTo>
                  <a:pt x="197408" y="265474"/>
                  <a:pt x="197408" y="257961"/>
                  <a:pt x="199987" y="252952"/>
                </a:cubicBezTo>
                <a:cubicBezTo>
                  <a:pt x="202570" y="250448"/>
                  <a:pt x="202570" y="245439"/>
                  <a:pt x="202570" y="242934"/>
                </a:cubicBezTo>
                <a:cubicBezTo>
                  <a:pt x="202570" y="240430"/>
                  <a:pt x="202570" y="235421"/>
                  <a:pt x="199987" y="230412"/>
                </a:cubicBezTo>
                <a:cubicBezTo>
                  <a:pt x="199987" y="225403"/>
                  <a:pt x="197408" y="217889"/>
                  <a:pt x="197408" y="217889"/>
                </a:cubicBezTo>
                <a:cubicBezTo>
                  <a:pt x="205153" y="212881"/>
                  <a:pt x="205153" y="212881"/>
                  <a:pt x="205153" y="212881"/>
                </a:cubicBezTo>
                <a:cubicBezTo>
                  <a:pt x="199987" y="200358"/>
                  <a:pt x="199987" y="200358"/>
                  <a:pt x="199987" y="200358"/>
                </a:cubicBezTo>
                <a:cubicBezTo>
                  <a:pt x="194825" y="200358"/>
                  <a:pt x="194825" y="200358"/>
                  <a:pt x="194825" y="200358"/>
                </a:cubicBezTo>
                <a:cubicBezTo>
                  <a:pt x="187076" y="200358"/>
                  <a:pt x="187076" y="200358"/>
                  <a:pt x="187076" y="200358"/>
                </a:cubicBezTo>
                <a:cubicBezTo>
                  <a:pt x="181913" y="207872"/>
                  <a:pt x="181913" y="207872"/>
                  <a:pt x="181913" y="207872"/>
                </a:cubicBezTo>
                <a:cubicBezTo>
                  <a:pt x="181913" y="207872"/>
                  <a:pt x="184493" y="212881"/>
                  <a:pt x="184493" y="215385"/>
                </a:cubicBezTo>
                <a:cubicBezTo>
                  <a:pt x="181913" y="217889"/>
                  <a:pt x="176747" y="217889"/>
                  <a:pt x="176747" y="217889"/>
                </a:cubicBezTo>
                <a:cubicBezTo>
                  <a:pt x="174164" y="220394"/>
                  <a:pt x="174164" y="227907"/>
                  <a:pt x="174164" y="227907"/>
                </a:cubicBezTo>
                <a:cubicBezTo>
                  <a:pt x="163836" y="217889"/>
                  <a:pt x="163836" y="217889"/>
                  <a:pt x="163836" y="217889"/>
                </a:cubicBezTo>
                <a:cubicBezTo>
                  <a:pt x="163836" y="217889"/>
                  <a:pt x="158670" y="217889"/>
                  <a:pt x="156087" y="215385"/>
                </a:cubicBezTo>
                <a:cubicBezTo>
                  <a:pt x="153508" y="215385"/>
                  <a:pt x="148342" y="215385"/>
                  <a:pt x="148342" y="215385"/>
                </a:cubicBezTo>
                <a:cubicBezTo>
                  <a:pt x="148342" y="215385"/>
                  <a:pt x="148342" y="215385"/>
                  <a:pt x="145759" y="215385"/>
                </a:cubicBezTo>
                <a:cubicBezTo>
                  <a:pt x="140596" y="215385"/>
                  <a:pt x="140596" y="215385"/>
                  <a:pt x="138013" y="210376"/>
                </a:cubicBezTo>
                <a:cubicBezTo>
                  <a:pt x="135430" y="205367"/>
                  <a:pt x="127681" y="192845"/>
                  <a:pt x="127681" y="192845"/>
                </a:cubicBezTo>
                <a:cubicBezTo>
                  <a:pt x="127681" y="192845"/>
                  <a:pt x="125102" y="187836"/>
                  <a:pt x="122519" y="187836"/>
                </a:cubicBezTo>
                <a:cubicBezTo>
                  <a:pt x="122519" y="187836"/>
                  <a:pt x="119936" y="192845"/>
                  <a:pt x="119936" y="192845"/>
                </a:cubicBezTo>
                <a:cubicBezTo>
                  <a:pt x="117353" y="192845"/>
                  <a:pt x="117353" y="187836"/>
                  <a:pt x="117353" y="185331"/>
                </a:cubicBezTo>
                <a:cubicBezTo>
                  <a:pt x="117353" y="182827"/>
                  <a:pt x="117353" y="180323"/>
                  <a:pt x="117353" y="175313"/>
                </a:cubicBezTo>
                <a:cubicBezTo>
                  <a:pt x="117353" y="170304"/>
                  <a:pt x="114770" y="165295"/>
                  <a:pt x="117353" y="165295"/>
                </a:cubicBezTo>
                <a:cubicBezTo>
                  <a:pt x="117353" y="165295"/>
                  <a:pt x="119936" y="167800"/>
                  <a:pt x="122519" y="167800"/>
                </a:cubicBezTo>
                <a:cubicBezTo>
                  <a:pt x="125102" y="167800"/>
                  <a:pt x="125102" y="162791"/>
                  <a:pt x="125102" y="162791"/>
                </a:cubicBezTo>
                <a:cubicBezTo>
                  <a:pt x="127681" y="162791"/>
                  <a:pt x="130264" y="165295"/>
                  <a:pt x="130264" y="165295"/>
                </a:cubicBezTo>
                <a:cubicBezTo>
                  <a:pt x="132847" y="165295"/>
                  <a:pt x="135430" y="165295"/>
                  <a:pt x="135430" y="165295"/>
                </a:cubicBezTo>
                <a:cubicBezTo>
                  <a:pt x="138013" y="162791"/>
                  <a:pt x="138013" y="162791"/>
                  <a:pt x="138013" y="160287"/>
                </a:cubicBezTo>
                <a:cubicBezTo>
                  <a:pt x="138013" y="157782"/>
                  <a:pt x="135430" y="155278"/>
                  <a:pt x="135430" y="155278"/>
                </a:cubicBezTo>
                <a:cubicBezTo>
                  <a:pt x="132847" y="155278"/>
                  <a:pt x="117353" y="162791"/>
                  <a:pt x="117353" y="162791"/>
                </a:cubicBezTo>
                <a:cubicBezTo>
                  <a:pt x="107025" y="162791"/>
                  <a:pt x="107025" y="162791"/>
                  <a:pt x="107025" y="162791"/>
                </a:cubicBezTo>
                <a:cubicBezTo>
                  <a:pt x="112191" y="157782"/>
                  <a:pt x="112191" y="157782"/>
                  <a:pt x="112191" y="157782"/>
                </a:cubicBezTo>
                <a:cubicBezTo>
                  <a:pt x="107025" y="152773"/>
                  <a:pt x="107025" y="152773"/>
                  <a:pt x="107025" y="152773"/>
                </a:cubicBezTo>
                <a:cubicBezTo>
                  <a:pt x="107025" y="147764"/>
                  <a:pt x="107025" y="147764"/>
                  <a:pt x="107025" y="147764"/>
                </a:cubicBezTo>
                <a:cubicBezTo>
                  <a:pt x="101859" y="145260"/>
                  <a:pt x="101859" y="145260"/>
                  <a:pt x="101859" y="145260"/>
                </a:cubicBezTo>
                <a:cubicBezTo>
                  <a:pt x="104442" y="140251"/>
                  <a:pt x="104442" y="140251"/>
                  <a:pt x="104442" y="140251"/>
                </a:cubicBezTo>
                <a:cubicBezTo>
                  <a:pt x="109608" y="140251"/>
                  <a:pt x="109608" y="140251"/>
                  <a:pt x="109608" y="140251"/>
                </a:cubicBezTo>
                <a:cubicBezTo>
                  <a:pt x="114770" y="137746"/>
                  <a:pt x="114770" y="137746"/>
                  <a:pt x="114770" y="137746"/>
                </a:cubicBezTo>
                <a:cubicBezTo>
                  <a:pt x="114770" y="127728"/>
                  <a:pt x="114770" y="127728"/>
                  <a:pt x="114770" y="127728"/>
                </a:cubicBezTo>
                <a:cubicBezTo>
                  <a:pt x="109608" y="130233"/>
                  <a:pt x="109608" y="130233"/>
                  <a:pt x="109608" y="130233"/>
                </a:cubicBezTo>
                <a:cubicBezTo>
                  <a:pt x="112191" y="135242"/>
                  <a:pt x="112191" y="135242"/>
                  <a:pt x="112191" y="135242"/>
                </a:cubicBezTo>
                <a:cubicBezTo>
                  <a:pt x="101859" y="135242"/>
                  <a:pt x="101859" y="135242"/>
                  <a:pt x="101859" y="135242"/>
                </a:cubicBezTo>
                <a:cubicBezTo>
                  <a:pt x="99276" y="130233"/>
                  <a:pt x="99276" y="130233"/>
                  <a:pt x="99276" y="130233"/>
                </a:cubicBezTo>
                <a:cubicBezTo>
                  <a:pt x="101859" y="125224"/>
                  <a:pt x="101859" y="125224"/>
                  <a:pt x="101859" y="125224"/>
                </a:cubicBezTo>
                <a:cubicBezTo>
                  <a:pt x="104442" y="120215"/>
                  <a:pt x="104442" y="120215"/>
                  <a:pt x="104442" y="120215"/>
                </a:cubicBezTo>
                <a:cubicBezTo>
                  <a:pt x="104442" y="112702"/>
                  <a:pt x="104442" y="112702"/>
                  <a:pt x="104442" y="112702"/>
                </a:cubicBezTo>
                <a:cubicBezTo>
                  <a:pt x="99276" y="112702"/>
                  <a:pt x="99276" y="112702"/>
                  <a:pt x="99276" y="112702"/>
                </a:cubicBezTo>
                <a:cubicBezTo>
                  <a:pt x="96696" y="105188"/>
                  <a:pt x="96696" y="105188"/>
                  <a:pt x="96696" y="105188"/>
                </a:cubicBezTo>
                <a:cubicBezTo>
                  <a:pt x="96696" y="105188"/>
                  <a:pt x="99276" y="102684"/>
                  <a:pt x="101859" y="102684"/>
                </a:cubicBezTo>
                <a:cubicBezTo>
                  <a:pt x="101859" y="100179"/>
                  <a:pt x="109608" y="100179"/>
                  <a:pt x="109608" y="100179"/>
                </a:cubicBezTo>
                <a:cubicBezTo>
                  <a:pt x="114770" y="95170"/>
                  <a:pt x="114770" y="95170"/>
                  <a:pt x="114770" y="95170"/>
                </a:cubicBezTo>
                <a:cubicBezTo>
                  <a:pt x="114770" y="95170"/>
                  <a:pt x="112191" y="90161"/>
                  <a:pt x="117353" y="90161"/>
                </a:cubicBezTo>
                <a:cubicBezTo>
                  <a:pt x="119936" y="90161"/>
                  <a:pt x="125102" y="90161"/>
                  <a:pt x="127681" y="90161"/>
                </a:cubicBezTo>
                <a:cubicBezTo>
                  <a:pt x="130264" y="90161"/>
                  <a:pt x="132847" y="87657"/>
                  <a:pt x="132847" y="87657"/>
                </a:cubicBezTo>
                <a:cubicBezTo>
                  <a:pt x="138013" y="87657"/>
                  <a:pt x="140596" y="90161"/>
                  <a:pt x="138013" y="87657"/>
                </a:cubicBezTo>
                <a:cubicBezTo>
                  <a:pt x="138013" y="87657"/>
                  <a:pt x="138013" y="85152"/>
                  <a:pt x="135430" y="82648"/>
                </a:cubicBezTo>
                <a:cubicBezTo>
                  <a:pt x="132847" y="80143"/>
                  <a:pt x="125102" y="75134"/>
                  <a:pt x="130264" y="72630"/>
                </a:cubicBezTo>
                <a:cubicBezTo>
                  <a:pt x="132847" y="70125"/>
                  <a:pt x="135430" y="70125"/>
                  <a:pt x="138013" y="72630"/>
                </a:cubicBezTo>
                <a:cubicBezTo>
                  <a:pt x="140596" y="72630"/>
                  <a:pt x="143176" y="77639"/>
                  <a:pt x="143176" y="77639"/>
                </a:cubicBezTo>
                <a:cubicBezTo>
                  <a:pt x="143176" y="67621"/>
                  <a:pt x="143176" y="67621"/>
                  <a:pt x="143176" y="67621"/>
                </a:cubicBezTo>
                <a:cubicBezTo>
                  <a:pt x="143176" y="67621"/>
                  <a:pt x="150925" y="67621"/>
                  <a:pt x="153508" y="65117"/>
                </a:cubicBezTo>
                <a:cubicBezTo>
                  <a:pt x="153508" y="62612"/>
                  <a:pt x="150925" y="57603"/>
                  <a:pt x="150925" y="57603"/>
                </a:cubicBezTo>
                <a:cubicBezTo>
                  <a:pt x="150925" y="57603"/>
                  <a:pt x="150925" y="57603"/>
                  <a:pt x="158670" y="57603"/>
                </a:cubicBezTo>
                <a:cubicBezTo>
                  <a:pt x="166419" y="55099"/>
                  <a:pt x="163836" y="55099"/>
                  <a:pt x="169002" y="55099"/>
                </a:cubicBezTo>
                <a:cubicBezTo>
                  <a:pt x="171581" y="55099"/>
                  <a:pt x="179330" y="55099"/>
                  <a:pt x="179330" y="55099"/>
                </a:cubicBezTo>
                <a:cubicBezTo>
                  <a:pt x="179330" y="55099"/>
                  <a:pt x="184493" y="52594"/>
                  <a:pt x="181913" y="50090"/>
                </a:cubicBezTo>
                <a:cubicBezTo>
                  <a:pt x="181913" y="47585"/>
                  <a:pt x="176747" y="42576"/>
                  <a:pt x="176747" y="42576"/>
                </a:cubicBezTo>
                <a:cubicBezTo>
                  <a:pt x="176747" y="42576"/>
                  <a:pt x="179330" y="35063"/>
                  <a:pt x="179330" y="37567"/>
                </a:cubicBezTo>
                <a:cubicBezTo>
                  <a:pt x="179330" y="42576"/>
                  <a:pt x="187076" y="47585"/>
                  <a:pt x="187076" y="47585"/>
                </a:cubicBezTo>
                <a:cubicBezTo>
                  <a:pt x="192242" y="42576"/>
                  <a:pt x="192242" y="42576"/>
                  <a:pt x="192242" y="42576"/>
                </a:cubicBezTo>
                <a:cubicBezTo>
                  <a:pt x="199987" y="40072"/>
                  <a:pt x="199987" y="40072"/>
                  <a:pt x="199987" y="40072"/>
                </a:cubicBezTo>
                <a:cubicBezTo>
                  <a:pt x="207736" y="37567"/>
                  <a:pt x="207736" y="37567"/>
                  <a:pt x="207736" y="37567"/>
                </a:cubicBezTo>
                <a:cubicBezTo>
                  <a:pt x="207736" y="37567"/>
                  <a:pt x="215481" y="37567"/>
                  <a:pt x="220647" y="37567"/>
                </a:cubicBezTo>
                <a:cubicBezTo>
                  <a:pt x="223230" y="37567"/>
                  <a:pt x="230975" y="35063"/>
                  <a:pt x="230975" y="35063"/>
                </a:cubicBezTo>
                <a:cubicBezTo>
                  <a:pt x="233558" y="30054"/>
                  <a:pt x="233558" y="30054"/>
                  <a:pt x="233558" y="30054"/>
                </a:cubicBezTo>
                <a:cubicBezTo>
                  <a:pt x="223230" y="20036"/>
                  <a:pt x="223230" y="20036"/>
                  <a:pt x="223230" y="20036"/>
                </a:cubicBezTo>
                <a:cubicBezTo>
                  <a:pt x="223230" y="20036"/>
                  <a:pt x="228392" y="12522"/>
                  <a:pt x="228392" y="15027"/>
                </a:cubicBezTo>
                <a:cubicBezTo>
                  <a:pt x="230975" y="17532"/>
                  <a:pt x="230975" y="22540"/>
                  <a:pt x="233558" y="22540"/>
                </a:cubicBezTo>
                <a:cubicBezTo>
                  <a:pt x="236141" y="22540"/>
                  <a:pt x="238724" y="25045"/>
                  <a:pt x="241304" y="22540"/>
                </a:cubicBezTo>
                <a:cubicBezTo>
                  <a:pt x="241304" y="20036"/>
                  <a:pt x="241304" y="12522"/>
                  <a:pt x="241304" y="12522"/>
                </a:cubicBezTo>
                <a:cubicBezTo>
                  <a:pt x="241304" y="12522"/>
                  <a:pt x="238724" y="10018"/>
                  <a:pt x="241304" y="10018"/>
                </a:cubicBezTo>
                <a:cubicBezTo>
                  <a:pt x="243887" y="12522"/>
                  <a:pt x="249053" y="17532"/>
                  <a:pt x="249053" y="17532"/>
                </a:cubicBezTo>
                <a:cubicBezTo>
                  <a:pt x="256798" y="17532"/>
                  <a:pt x="256798" y="17532"/>
                  <a:pt x="256798" y="17532"/>
                </a:cubicBezTo>
                <a:cubicBezTo>
                  <a:pt x="264547" y="10018"/>
                  <a:pt x="264547" y="10018"/>
                  <a:pt x="264547" y="10018"/>
                </a:cubicBezTo>
                <a:cubicBezTo>
                  <a:pt x="267130" y="15027"/>
                  <a:pt x="267130" y="15027"/>
                  <a:pt x="267130" y="15027"/>
                </a:cubicBezTo>
                <a:cubicBezTo>
                  <a:pt x="267130" y="15027"/>
                  <a:pt x="272292" y="12522"/>
                  <a:pt x="274875" y="12522"/>
                </a:cubicBezTo>
                <a:cubicBezTo>
                  <a:pt x="277458" y="12522"/>
                  <a:pt x="277458" y="10018"/>
                  <a:pt x="280041" y="10018"/>
                </a:cubicBezTo>
                <a:cubicBezTo>
                  <a:pt x="282624" y="10018"/>
                  <a:pt x="287786" y="12522"/>
                  <a:pt x="287786" y="12522"/>
                </a:cubicBezTo>
                <a:cubicBezTo>
                  <a:pt x="300698" y="15027"/>
                  <a:pt x="300698" y="15027"/>
                  <a:pt x="300698" y="15027"/>
                </a:cubicBezTo>
                <a:cubicBezTo>
                  <a:pt x="305864" y="7514"/>
                  <a:pt x="305864" y="7514"/>
                  <a:pt x="305864" y="7514"/>
                </a:cubicBezTo>
                <a:cubicBezTo>
                  <a:pt x="318775" y="12522"/>
                  <a:pt x="318775" y="12522"/>
                  <a:pt x="318775" y="12522"/>
                </a:cubicBezTo>
                <a:cubicBezTo>
                  <a:pt x="329103" y="17532"/>
                  <a:pt x="329103" y="17532"/>
                  <a:pt x="329103" y="17532"/>
                </a:cubicBezTo>
                <a:cubicBezTo>
                  <a:pt x="342015" y="17532"/>
                  <a:pt x="342015" y="17532"/>
                  <a:pt x="342015" y="17532"/>
                </a:cubicBezTo>
                <a:cubicBezTo>
                  <a:pt x="342015" y="17532"/>
                  <a:pt x="352347" y="12522"/>
                  <a:pt x="354926" y="12522"/>
                </a:cubicBezTo>
                <a:cubicBezTo>
                  <a:pt x="360092" y="10018"/>
                  <a:pt x="370420" y="10018"/>
                  <a:pt x="370420" y="10018"/>
                </a:cubicBezTo>
                <a:cubicBezTo>
                  <a:pt x="370420" y="10018"/>
                  <a:pt x="373003" y="10018"/>
                  <a:pt x="378169" y="10018"/>
                </a:cubicBezTo>
                <a:cubicBezTo>
                  <a:pt x="383332" y="7514"/>
                  <a:pt x="396247" y="7514"/>
                  <a:pt x="396247" y="7514"/>
                </a:cubicBezTo>
                <a:cubicBezTo>
                  <a:pt x="403992" y="0"/>
                  <a:pt x="403992" y="0"/>
                  <a:pt x="40399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46" name="Text Placeholder 3745">
            <a:extLst>
              <a:ext uri="{FF2B5EF4-FFF2-40B4-BE49-F238E27FC236}">
                <a16:creationId xmlns:a16="http://schemas.microsoft.com/office/drawing/2014/main" id="{6EC5A72C-E640-6626-CFEB-F7D58337463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85318" y="3518401"/>
            <a:ext cx="716060" cy="353051"/>
          </a:xfrm>
          <a:custGeom>
            <a:avLst/>
            <a:gdLst>
              <a:gd name="connsiteX0" fmla="*/ 5158 w 716060"/>
              <a:gd name="connsiteY0" fmla="*/ 280579 h 353051"/>
              <a:gd name="connsiteX1" fmla="*/ 7737 w 716060"/>
              <a:gd name="connsiteY1" fmla="*/ 283081 h 353051"/>
              <a:gd name="connsiteX2" fmla="*/ 5158 w 716060"/>
              <a:gd name="connsiteY2" fmla="*/ 283081 h 353051"/>
              <a:gd name="connsiteX3" fmla="*/ 5158 w 716060"/>
              <a:gd name="connsiteY3" fmla="*/ 280579 h 353051"/>
              <a:gd name="connsiteX4" fmla="*/ 2579 w 716060"/>
              <a:gd name="connsiteY4" fmla="*/ 278080 h 353051"/>
              <a:gd name="connsiteX5" fmla="*/ 5158 w 716060"/>
              <a:gd name="connsiteY5" fmla="*/ 278080 h 353051"/>
              <a:gd name="connsiteX6" fmla="*/ 2579 w 716060"/>
              <a:gd name="connsiteY6" fmla="*/ 280579 h 353051"/>
              <a:gd name="connsiteX7" fmla="*/ 2579 w 716060"/>
              <a:gd name="connsiteY7" fmla="*/ 283081 h 353051"/>
              <a:gd name="connsiteX8" fmla="*/ 0 w 716060"/>
              <a:gd name="connsiteY8" fmla="*/ 283081 h 353051"/>
              <a:gd name="connsiteX9" fmla="*/ 2579 w 716060"/>
              <a:gd name="connsiteY9" fmla="*/ 278080 h 353051"/>
              <a:gd name="connsiteX10" fmla="*/ 505606 w 716060"/>
              <a:gd name="connsiteY10" fmla="*/ 700 h 353051"/>
              <a:gd name="connsiteX11" fmla="*/ 518501 w 716060"/>
              <a:gd name="connsiteY11" fmla="*/ 3199 h 353051"/>
              <a:gd name="connsiteX12" fmla="*/ 531402 w 716060"/>
              <a:gd name="connsiteY12" fmla="*/ 5697 h 353051"/>
              <a:gd name="connsiteX13" fmla="*/ 539139 w 716060"/>
              <a:gd name="connsiteY13" fmla="*/ 5697 h 353051"/>
              <a:gd name="connsiteX14" fmla="*/ 552040 w 716060"/>
              <a:gd name="connsiteY14" fmla="*/ 8196 h 353051"/>
              <a:gd name="connsiteX15" fmla="*/ 564935 w 716060"/>
              <a:gd name="connsiteY15" fmla="*/ 10695 h 353051"/>
              <a:gd name="connsiteX16" fmla="*/ 577835 w 716060"/>
              <a:gd name="connsiteY16" fmla="*/ 10695 h 353051"/>
              <a:gd name="connsiteX17" fmla="*/ 582993 w 716060"/>
              <a:gd name="connsiteY17" fmla="*/ 13194 h 353051"/>
              <a:gd name="connsiteX18" fmla="*/ 601052 w 716060"/>
              <a:gd name="connsiteY18" fmla="*/ 20690 h 353051"/>
              <a:gd name="connsiteX19" fmla="*/ 611368 w 716060"/>
              <a:gd name="connsiteY19" fmla="*/ 25687 h 353051"/>
              <a:gd name="connsiteX20" fmla="*/ 639743 w 716060"/>
              <a:gd name="connsiteY20" fmla="*/ 28186 h 353051"/>
              <a:gd name="connsiteX21" fmla="*/ 642322 w 716060"/>
              <a:gd name="connsiteY21" fmla="*/ 18191 h 353051"/>
              <a:gd name="connsiteX22" fmla="*/ 652644 w 716060"/>
              <a:gd name="connsiteY22" fmla="*/ 18191 h 353051"/>
              <a:gd name="connsiteX23" fmla="*/ 668118 w 716060"/>
              <a:gd name="connsiteY23" fmla="*/ 25687 h 353051"/>
              <a:gd name="connsiteX24" fmla="*/ 683598 w 716060"/>
              <a:gd name="connsiteY24" fmla="*/ 23188 h 353051"/>
              <a:gd name="connsiteX25" fmla="*/ 688755 w 716060"/>
              <a:gd name="connsiteY25" fmla="*/ 38184 h 353051"/>
              <a:gd name="connsiteX26" fmla="*/ 693913 w 716060"/>
              <a:gd name="connsiteY26" fmla="*/ 40683 h 353051"/>
              <a:gd name="connsiteX27" fmla="*/ 691334 w 716060"/>
              <a:gd name="connsiteY27" fmla="*/ 40683 h 353051"/>
              <a:gd name="connsiteX28" fmla="*/ 691334 w 716060"/>
              <a:gd name="connsiteY28" fmla="*/ 48179 h 353051"/>
              <a:gd name="connsiteX29" fmla="*/ 693913 w 716060"/>
              <a:gd name="connsiteY29" fmla="*/ 50678 h 353051"/>
              <a:gd name="connsiteX30" fmla="*/ 691334 w 716060"/>
              <a:gd name="connsiteY30" fmla="*/ 55675 h 353051"/>
              <a:gd name="connsiteX31" fmla="*/ 691334 w 716060"/>
              <a:gd name="connsiteY31" fmla="*/ 60672 h 353051"/>
              <a:gd name="connsiteX32" fmla="*/ 686176 w 716060"/>
              <a:gd name="connsiteY32" fmla="*/ 65670 h 353051"/>
              <a:gd name="connsiteX33" fmla="*/ 686176 w 716060"/>
              <a:gd name="connsiteY33" fmla="*/ 70670 h 353051"/>
              <a:gd name="connsiteX34" fmla="*/ 686176 w 716060"/>
              <a:gd name="connsiteY34" fmla="*/ 78167 h 353051"/>
              <a:gd name="connsiteX35" fmla="*/ 691334 w 716060"/>
              <a:gd name="connsiteY35" fmla="*/ 80665 h 353051"/>
              <a:gd name="connsiteX36" fmla="*/ 691334 w 716060"/>
              <a:gd name="connsiteY36" fmla="*/ 83164 h 353051"/>
              <a:gd name="connsiteX37" fmla="*/ 696498 w 716060"/>
              <a:gd name="connsiteY37" fmla="*/ 88162 h 353051"/>
              <a:gd name="connsiteX38" fmla="*/ 699077 w 716060"/>
              <a:gd name="connsiteY38" fmla="*/ 95658 h 353051"/>
              <a:gd name="connsiteX39" fmla="*/ 701656 w 716060"/>
              <a:gd name="connsiteY39" fmla="*/ 100655 h 353051"/>
              <a:gd name="connsiteX40" fmla="*/ 706814 w 716060"/>
              <a:gd name="connsiteY40" fmla="*/ 105656 h 353051"/>
              <a:gd name="connsiteX41" fmla="*/ 711972 w 716060"/>
              <a:gd name="connsiteY41" fmla="*/ 105656 h 353051"/>
              <a:gd name="connsiteX42" fmla="*/ 714551 w 716060"/>
              <a:gd name="connsiteY42" fmla="*/ 105656 h 353051"/>
              <a:gd name="connsiteX43" fmla="*/ 711972 w 716060"/>
              <a:gd name="connsiteY43" fmla="*/ 123147 h 353051"/>
              <a:gd name="connsiteX44" fmla="*/ 714551 w 716060"/>
              <a:gd name="connsiteY44" fmla="*/ 138139 h 353051"/>
              <a:gd name="connsiteX45" fmla="*/ 711972 w 716060"/>
              <a:gd name="connsiteY45" fmla="*/ 148137 h 353051"/>
              <a:gd name="connsiteX46" fmla="*/ 711972 w 716060"/>
              <a:gd name="connsiteY46" fmla="*/ 160631 h 353051"/>
              <a:gd name="connsiteX47" fmla="*/ 696498 w 716060"/>
              <a:gd name="connsiteY47" fmla="*/ 160631 h 353051"/>
              <a:gd name="connsiteX48" fmla="*/ 693913 w 716060"/>
              <a:gd name="connsiteY48" fmla="*/ 163129 h 353051"/>
              <a:gd name="connsiteX49" fmla="*/ 688755 w 716060"/>
              <a:gd name="connsiteY49" fmla="*/ 163129 h 353051"/>
              <a:gd name="connsiteX50" fmla="*/ 668118 w 716060"/>
              <a:gd name="connsiteY50" fmla="*/ 155633 h 353051"/>
              <a:gd name="connsiteX51" fmla="*/ 662960 w 716060"/>
              <a:gd name="connsiteY51" fmla="*/ 160631 h 353051"/>
              <a:gd name="connsiteX52" fmla="*/ 652644 w 716060"/>
              <a:gd name="connsiteY52" fmla="*/ 168127 h 353051"/>
              <a:gd name="connsiteX53" fmla="*/ 668118 w 716060"/>
              <a:gd name="connsiteY53" fmla="*/ 173124 h 353051"/>
              <a:gd name="connsiteX54" fmla="*/ 673282 w 716060"/>
              <a:gd name="connsiteY54" fmla="*/ 173124 h 353051"/>
              <a:gd name="connsiteX55" fmla="*/ 686176 w 716060"/>
              <a:gd name="connsiteY55" fmla="*/ 193117 h 353051"/>
              <a:gd name="connsiteX56" fmla="*/ 670697 w 716060"/>
              <a:gd name="connsiteY56" fmla="*/ 203112 h 353051"/>
              <a:gd name="connsiteX57" fmla="*/ 660381 w 716060"/>
              <a:gd name="connsiteY57" fmla="*/ 208110 h 353051"/>
              <a:gd name="connsiteX58" fmla="*/ 655223 w 716060"/>
              <a:gd name="connsiteY58" fmla="*/ 210608 h 353051"/>
              <a:gd name="connsiteX59" fmla="*/ 662960 w 716060"/>
              <a:gd name="connsiteY59" fmla="*/ 225604 h 353051"/>
              <a:gd name="connsiteX60" fmla="*/ 662960 w 716060"/>
              <a:gd name="connsiteY60" fmla="*/ 230601 h 353051"/>
              <a:gd name="connsiteX61" fmla="*/ 665539 w 716060"/>
              <a:gd name="connsiteY61" fmla="*/ 245594 h 353051"/>
              <a:gd name="connsiteX62" fmla="*/ 657802 w 716060"/>
              <a:gd name="connsiteY62" fmla="*/ 258090 h 353051"/>
              <a:gd name="connsiteX63" fmla="*/ 650065 w 716060"/>
              <a:gd name="connsiteY63" fmla="*/ 260589 h 353051"/>
              <a:gd name="connsiteX64" fmla="*/ 642322 w 716060"/>
              <a:gd name="connsiteY64" fmla="*/ 278080 h 353051"/>
              <a:gd name="connsiteX65" fmla="*/ 629427 w 716060"/>
              <a:gd name="connsiteY65" fmla="*/ 285579 h 353051"/>
              <a:gd name="connsiteX66" fmla="*/ 626848 w 716060"/>
              <a:gd name="connsiteY66" fmla="*/ 295574 h 353051"/>
              <a:gd name="connsiteX67" fmla="*/ 629427 w 716060"/>
              <a:gd name="connsiteY67" fmla="*/ 310567 h 353051"/>
              <a:gd name="connsiteX68" fmla="*/ 613947 w 716060"/>
              <a:gd name="connsiteY68" fmla="*/ 300572 h 353051"/>
              <a:gd name="connsiteX69" fmla="*/ 601052 w 716060"/>
              <a:gd name="connsiteY69" fmla="*/ 305569 h 353051"/>
              <a:gd name="connsiteX70" fmla="*/ 593309 w 716060"/>
              <a:gd name="connsiteY70" fmla="*/ 308068 h 353051"/>
              <a:gd name="connsiteX71" fmla="*/ 577835 w 716060"/>
              <a:gd name="connsiteY71" fmla="*/ 318066 h 353051"/>
              <a:gd name="connsiteX72" fmla="*/ 564935 w 716060"/>
              <a:gd name="connsiteY72" fmla="*/ 313065 h 353051"/>
              <a:gd name="connsiteX73" fmla="*/ 546876 w 716060"/>
              <a:gd name="connsiteY73" fmla="*/ 318066 h 353051"/>
              <a:gd name="connsiteX74" fmla="*/ 531402 w 716060"/>
              <a:gd name="connsiteY74" fmla="*/ 318066 h 353051"/>
              <a:gd name="connsiteX75" fmla="*/ 523659 w 716060"/>
              <a:gd name="connsiteY75" fmla="*/ 323063 h 353051"/>
              <a:gd name="connsiteX76" fmla="*/ 518501 w 716060"/>
              <a:gd name="connsiteY76" fmla="*/ 333058 h 353051"/>
              <a:gd name="connsiteX77" fmla="*/ 515922 w 716060"/>
              <a:gd name="connsiteY77" fmla="*/ 338056 h 353051"/>
              <a:gd name="connsiteX78" fmla="*/ 505606 w 716060"/>
              <a:gd name="connsiteY78" fmla="*/ 340555 h 353051"/>
              <a:gd name="connsiteX79" fmla="*/ 500442 w 716060"/>
              <a:gd name="connsiteY79" fmla="*/ 348051 h 353051"/>
              <a:gd name="connsiteX80" fmla="*/ 492705 w 716060"/>
              <a:gd name="connsiteY80" fmla="*/ 353051 h 353051"/>
              <a:gd name="connsiteX81" fmla="*/ 487547 w 716060"/>
              <a:gd name="connsiteY81" fmla="*/ 353051 h 353051"/>
              <a:gd name="connsiteX82" fmla="*/ 464330 w 716060"/>
              <a:gd name="connsiteY82" fmla="*/ 353051 h 353051"/>
              <a:gd name="connsiteX83" fmla="*/ 438535 w 716060"/>
              <a:gd name="connsiteY83" fmla="*/ 350549 h 353051"/>
              <a:gd name="connsiteX84" fmla="*/ 415318 w 716060"/>
              <a:gd name="connsiteY84" fmla="*/ 343053 h 353051"/>
              <a:gd name="connsiteX85" fmla="*/ 397259 w 716060"/>
              <a:gd name="connsiteY85" fmla="*/ 345552 h 353051"/>
              <a:gd name="connsiteX86" fmla="*/ 376621 w 716060"/>
              <a:gd name="connsiteY86" fmla="*/ 343053 h 353051"/>
              <a:gd name="connsiteX87" fmla="*/ 345667 w 716060"/>
              <a:gd name="connsiteY87" fmla="*/ 338056 h 353051"/>
              <a:gd name="connsiteX88" fmla="*/ 319872 w 716060"/>
              <a:gd name="connsiteY88" fmla="*/ 330560 h 353051"/>
              <a:gd name="connsiteX89" fmla="*/ 304392 w 716060"/>
              <a:gd name="connsiteY89" fmla="*/ 330560 h 353051"/>
              <a:gd name="connsiteX90" fmla="*/ 281175 w 716060"/>
              <a:gd name="connsiteY90" fmla="*/ 328061 h 353051"/>
              <a:gd name="connsiteX91" fmla="*/ 276017 w 716060"/>
              <a:gd name="connsiteY91" fmla="*/ 320565 h 353051"/>
              <a:gd name="connsiteX92" fmla="*/ 268280 w 716060"/>
              <a:gd name="connsiteY92" fmla="*/ 313065 h 353051"/>
              <a:gd name="connsiteX93" fmla="*/ 268280 w 716060"/>
              <a:gd name="connsiteY93" fmla="*/ 308068 h 353051"/>
              <a:gd name="connsiteX94" fmla="*/ 263116 w 716060"/>
              <a:gd name="connsiteY94" fmla="*/ 295574 h 353051"/>
              <a:gd name="connsiteX95" fmla="*/ 257958 w 716060"/>
              <a:gd name="connsiteY95" fmla="*/ 285579 h 353051"/>
              <a:gd name="connsiteX96" fmla="*/ 263116 w 716060"/>
              <a:gd name="connsiteY96" fmla="*/ 278080 h 353051"/>
              <a:gd name="connsiteX97" fmla="*/ 257958 w 716060"/>
              <a:gd name="connsiteY97" fmla="*/ 275581 h 353051"/>
              <a:gd name="connsiteX98" fmla="*/ 242484 w 716060"/>
              <a:gd name="connsiteY98" fmla="*/ 278080 h 353051"/>
              <a:gd name="connsiteX99" fmla="*/ 224425 w 716060"/>
              <a:gd name="connsiteY99" fmla="*/ 283081 h 353051"/>
              <a:gd name="connsiteX100" fmla="*/ 219267 w 716060"/>
              <a:gd name="connsiteY100" fmla="*/ 285579 h 353051"/>
              <a:gd name="connsiteX101" fmla="*/ 198630 w 716060"/>
              <a:gd name="connsiteY101" fmla="*/ 285579 h 353051"/>
              <a:gd name="connsiteX102" fmla="*/ 177992 w 716060"/>
              <a:gd name="connsiteY102" fmla="*/ 288078 h 353051"/>
              <a:gd name="connsiteX103" fmla="*/ 170255 w 716060"/>
              <a:gd name="connsiteY103" fmla="*/ 293076 h 353051"/>
              <a:gd name="connsiteX104" fmla="*/ 154775 w 716060"/>
              <a:gd name="connsiteY104" fmla="*/ 300572 h 353051"/>
              <a:gd name="connsiteX105" fmla="*/ 154775 w 716060"/>
              <a:gd name="connsiteY105" fmla="*/ 310567 h 353051"/>
              <a:gd name="connsiteX106" fmla="*/ 147038 w 716060"/>
              <a:gd name="connsiteY106" fmla="*/ 320565 h 353051"/>
              <a:gd name="connsiteX107" fmla="*/ 134137 w 716060"/>
              <a:gd name="connsiteY107" fmla="*/ 320565 h 353051"/>
              <a:gd name="connsiteX108" fmla="*/ 121242 w 716060"/>
              <a:gd name="connsiteY108" fmla="*/ 310567 h 353051"/>
              <a:gd name="connsiteX109" fmla="*/ 116078 w 716060"/>
              <a:gd name="connsiteY109" fmla="*/ 315564 h 353051"/>
              <a:gd name="connsiteX110" fmla="*/ 100604 w 716060"/>
              <a:gd name="connsiteY110" fmla="*/ 313065 h 353051"/>
              <a:gd name="connsiteX111" fmla="*/ 98025 w 716060"/>
              <a:gd name="connsiteY111" fmla="*/ 315564 h 353051"/>
              <a:gd name="connsiteX112" fmla="*/ 98025 w 716060"/>
              <a:gd name="connsiteY112" fmla="*/ 313065 h 353051"/>
              <a:gd name="connsiteX113" fmla="*/ 100604 w 716060"/>
              <a:gd name="connsiteY113" fmla="*/ 303071 h 353051"/>
              <a:gd name="connsiteX114" fmla="*/ 100604 w 716060"/>
              <a:gd name="connsiteY114" fmla="*/ 298073 h 353051"/>
              <a:gd name="connsiteX115" fmla="*/ 98025 w 716060"/>
              <a:gd name="connsiteY115" fmla="*/ 295574 h 353051"/>
              <a:gd name="connsiteX116" fmla="*/ 95440 w 716060"/>
              <a:gd name="connsiteY116" fmla="*/ 293076 h 353051"/>
              <a:gd name="connsiteX117" fmla="*/ 92861 w 716060"/>
              <a:gd name="connsiteY117" fmla="*/ 288078 h 353051"/>
              <a:gd name="connsiteX118" fmla="*/ 87704 w 716060"/>
              <a:gd name="connsiteY118" fmla="*/ 290577 h 353051"/>
              <a:gd name="connsiteX119" fmla="*/ 87704 w 716060"/>
              <a:gd name="connsiteY119" fmla="*/ 295574 h 353051"/>
              <a:gd name="connsiteX120" fmla="*/ 82546 w 716060"/>
              <a:gd name="connsiteY120" fmla="*/ 298073 h 353051"/>
              <a:gd name="connsiteX121" fmla="*/ 79967 w 716060"/>
              <a:gd name="connsiteY121" fmla="*/ 298073 h 353051"/>
              <a:gd name="connsiteX122" fmla="*/ 77388 w 716060"/>
              <a:gd name="connsiteY122" fmla="*/ 303071 h 353051"/>
              <a:gd name="connsiteX123" fmla="*/ 74809 w 716060"/>
              <a:gd name="connsiteY123" fmla="*/ 305569 h 353051"/>
              <a:gd name="connsiteX124" fmla="*/ 72230 w 716060"/>
              <a:gd name="connsiteY124" fmla="*/ 308068 h 353051"/>
              <a:gd name="connsiteX125" fmla="*/ 67066 w 716060"/>
              <a:gd name="connsiteY125" fmla="*/ 308068 h 353051"/>
              <a:gd name="connsiteX126" fmla="*/ 61908 w 716060"/>
              <a:gd name="connsiteY126" fmla="*/ 308068 h 353051"/>
              <a:gd name="connsiteX127" fmla="*/ 59329 w 716060"/>
              <a:gd name="connsiteY127" fmla="*/ 305569 h 353051"/>
              <a:gd name="connsiteX128" fmla="*/ 51592 w 716060"/>
              <a:gd name="connsiteY128" fmla="*/ 303071 h 353051"/>
              <a:gd name="connsiteX129" fmla="*/ 46428 w 716060"/>
              <a:gd name="connsiteY129" fmla="*/ 300572 h 353051"/>
              <a:gd name="connsiteX130" fmla="*/ 43849 w 716060"/>
              <a:gd name="connsiteY130" fmla="*/ 298073 h 353051"/>
              <a:gd name="connsiteX131" fmla="*/ 43849 w 716060"/>
              <a:gd name="connsiteY131" fmla="*/ 293076 h 353051"/>
              <a:gd name="connsiteX132" fmla="*/ 38691 w 716060"/>
              <a:gd name="connsiteY132" fmla="*/ 288078 h 353051"/>
              <a:gd name="connsiteX133" fmla="*/ 28375 w 716060"/>
              <a:gd name="connsiteY133" fmla="*/ 285579 h 353051"/>
              <a:gd name="connsiteX134" fmla="*/ 20632 w 716060"/>
              <a:gd name="connsiteY134" fmla="*/ 283081 h 353051"/>
              <a:gd name="connsiteX135" fmla="*/ 15474 w 716060"/>
              <a:gd name="connsiteY135" fmla="*/ 283081 h 353051"/>
              <a:gd name="connsiteX136" fmla="*/ 10316 w 716060"/>
              <a:gd name="connsiteY136" fmla="*/ 283081 h 353051"/>
              <a:gd name="connsiteX137" fmla="*/ 7737 w 716060"/>
              <a:gd name="connsiteY137" fmla="*/ 283081 h 353051"/>
              <a:gd name="connsiteX138" fmla="*/ 10316 w 716060"/>
              <a:gd name="connsiteY138" fmla="*/ 280579 h 353051"/>
              <a:gd name="connsiteX139" fmla="*/ 12895 w 716060"/>
              <a:gd name="connsiteY139" fmla="*/ 280579 h 353051"/>
              <a:gd name="connsiteX140" fmla="*/ 12895 w 716060"/>
              <a:gd name="connsiteY140" fmla="*/ 278080 h 353051"/>
              <a:gd name="connsiteX141" fmla="*/ 10316 w 716060"/>
              <a:gd name="connsiteY141" fmla="*/ 278080 h 353051"/>
              <a:gd name="connsiteX142" fmla="*/ 10316 w 716060"/>
              <a:gd name="connsiteY142" fmla="*/ 275581 h 353051"/>
              <a:gd name="connsiteX143" fmla="*/ 10316 w 716060"/>
              <a:gd name="connsiteY143" fmla="*/ 273083 h 353051"/>
              <a:gd name="connsiteX144" fmla="*/ 7737 w 716060"/>
              <a:gd name="connsiteY144" fmla="*/ 273083 h 353051"/>
              <a:gd name="connsiteX145" fmla="*/ 7737 w 716060"/>
              <a:gd name="connsiteY145" fmla="*/ 270584 h 353051"/>
              <a:gd name="connsiteX146" fmla="*/ 7737 w 716060"/>
              <a:gd name="connsiteY146" fmla="*/ 268085 h 353051"/>
              <a:gd name="connsiteX147" fmla="*/ 7737 w 716060"/>
              <a:gd name="connsiteY147" fmla="*/ 265587 h 353051"/>
              <a:gd name="connsiteX148" fmla="*/ 5158 w 716060"/>
              <a:gd name="connsiteY148" fmla="*/ 263088 h 353051"/>
              <a:gd name="connsiteX149" fmla="*/ 5158 w 716060"/>
              <a:gd name="connsiteY149" fmla="*/ 265587 h 353051"/>
              <a:gd name="connsiteX150" fmla="*/ 5158 w 716060"/>
              <a:gd name="connsiteY150" fmla="*/ 268085 h 353051"/>
              <a:gd name="connsiteX151" fmla="*/ 2579 w 716060"/>
              <a:gd name="connsiteY151" fmla="*/ 268085 h 353051"/>
              <a:gd name="connsiteX152" fmla="*/ 2579 w 716060"/>
              <a:gd name="connsiteY152" fmla="*/ 265587 h 353051"/>
              <a:gd name="connsiteX153" fmla="*/ 5158 w 716060"/>
              <a:gd name="connsiteY153" fmla="*/ 258090 h 353051"/>
              <a:gd name="connsiteX154" fmla="*/ 10316 w 716060"/>
              <a:gd name="connsiteY154" fmla="*/ 253093 h 353051"/>
              <a:gd name="connsiteX155" fmla="*/ 12895 w 716060"/>
              <a:gd name="connsiteY155" fmla="*/ 248095 h 353051"/>
              <a:gd name="connsiteX156" fmla="*/ 12895 w 716060"/>
              <a:gd name="connsiteY156" fmla="*/ 243095 h 353051"/>
              <a:gd name="connsiteX157" fmla="*/ 18053 w 716060"/>
              <a:gd name="connsiteY157" fmla="*/ 240596 h 353051"/>
              <a:gd name="connsiteX158" fmla="*/ 20632 w 716060"/>
              <a:gd name="connsiteY158" fmla="*/ 238097 h 353051"/>
              <a:gd name="connsiteX159" fmla="*/ 18053 w 716060"/>
              <a:gd name="connsiteY159" fmla="*/ 233100 h 353051"/>
              <a:gd name="connsiteX160" fmla="*/ 20632 w 716060"/>
              <a:gd name="connsiteY160" fmla="*/ 228103 h 353051"/>
              <a:gd name="connsiteX161" fmla="*/ 15474 w 716060"/>
              <a:gd name="connsiteY161" fmla="*/ 225604 h 353051"/>
              <a:gd name="connsiteX162" fmla="*/ 15474 w 716060"/>
              <a:gd name="connsiteY162" fmla="*/ 223105 h 353051"/>
              <a:gd name="connsiteX163" fmla="*/ 25796 w 716060"/>
              <a:gd name="connsiteY163" fmla="*/ 213110 h 353051"/>
              <a:gd name="connsiteX164" fmla="*/ 36112 w 716060"/>
              <a:gd name="connsiteY164" fmla="*/ 213110 h 353051"/>
              <a:gd name="connsiteX165" fmla="*/ 46428 w 716060"/>
              <a:gd name="connsiteY165" fmla="*/ 223105 h 353051"/>
              <a:gd name="connsiteX166" fmla="*/ 51592 w 716060"/>
              <a:gd name="connsiteY166" fmla="*/ 225604 h 353051"/>
              <a:gd name="connsiteX167" fmla="*/ 56750 w 716060"/>
              <a:gd name="connsiteY167" fmla="*/ 228103 h 353051"/>
              <a:gd name="connsiteX168" fmla="*/ 59329 w 716060"/>
              <a:gd name="connsiteY168" fmla="*/ 233100 h 353051"/>
              <a:gd name="connsiteX169" fmla="*/ 59329 w 716060"/>
              <a:gd name="connsiteY169" fmla="*/ 243095 h 353051"/>
              <a:gd name="connsiteX170" fmla="*/ 67066 w 716060"/>
              <a:gd name="connsiteY170" fmla="*/ 240596 h 353051"/>
              <a:gd name="connsiteX171" fmla="*/ 67066 w 716060"/>
              <a:gd name="connsiteY171" fmla="*/ 245594 h 353051"/>
              <a:gd name="connsiteX172" fmla="*/ 67066 w 716060"/>
              <a:gd name="connsiteY172" fmla="*/ 253093 h 353051"/>
              <a:gd name="connsiteX173" fmla="*/ 79967 w 716060"/>
              <a:gd name="connsiteY173" fmla="*/ 255592 h 353051"/>
              <a:gd name="connsiteX174" fmla="*/ 82546 w 716060"/>
              <a:gd name="connsiteY174" fmla="*/ 250594 h 353051"/>
              <a:gd name="connsiteX175" fmla="*/ 87704 w 716060"/>
              <a:gd name="connsiteY175" fmla="*/ 243095 h 353051"/>
              <a:gd name="connsiteX176" fmla="*/ 90282 w 716060"/>
              <a:gd name="connsiteY176" fmla="*/ 235599 h 353051"/>
              <a:gd name="connsiteX177" fmla="*/ 90282 w 716060"/>
              <a:gd name="connsiteY177" fmla="*/ 230601 h 353051"/>
              <a:gd name="connsiteX178" fmla="*/ 87704 w 716060"/>
              <a:gd name="connsiteY178" fmla="*/ 225604 h 353051"/>
              <a:gd name="connsiteX179" fmla="*/ 90282 w 716060"/>
              <a:gd name="connsiteY179" fmla="*/ 220606 h 353051"/>
              <a:gd name="connsiteX180" fmla="*/ 98025 w 716060"/>
              <a:gd name="connsiteY180" fmla="*/ 218108 h 353051"/>
              <a:gd name="connsiteX181" fmla="*/ 105762 w 716060"/>
              <a:gd name="connsiteY181" fmla="*/ 215609 h 353051"/>
              <a:gd name="connsiteX182" fmla="*/ 113499 w 716060"/>
              <a:gd name="connsiteY182" fmla="*/ 215609 h 353051"/>
              <a:gd name="connsiteX183" fmla="*/ 126400 w 716060"/>
              <a:gd name="connsiteY183" fmla="*/ 218108 h 353051"/>
              <a:gd name="connsiteX184" fmla="*/ 131558 w 716060"/>
              <a:gd name="connsiteY184" fmla="*/ 220606 h 353051"/>
              <a:gd name="connsiteX185" fmla="*/ 139295 w 716060"/>
              <a:gd name="connsiteY185" fmla="*/ 225604 h 353051"/>
              <a:gd name="connsiteX186" fmla="*/ 141874 w 716060"/>
              <a:gd name="connsiteY186" fmla="*/ 235599 h 353051"/>
              <a:gd name="connsiteX187" fmla="*/ 149617 w 716060"/>
              <a:gd name="connsiteY187" fmla="*/ 238097 h 353051"/>
              <a:gd name="connsiteX188" fmla="*/ 157354 w 716060"/>
              <a:gd name="connsiteY188" fmla="*/ 233100 h 353051"/>
              <a:gd name="connsiteX189" fmla="*/ 162512 w 716060"/>
              <a:gd name="connsiteY189" fmla="*/ 230601 h 353051"/>
              <a:gd name="connsiteX190" fmla="*/ 175413 w 716060"/>
              <a:gd name="connsiteY190" fmla="*/ 230601 h 353051"/>
              <a:gd name="connsiteX191" fmla="*/ 183150 w 716060"/>
              <a:gd name="connsiteY191" fmla="*/ 223105 h 353051"/>
              <a:gd name="connsiteX192" fmla="*/ 188308 w 716060"/>
              <a:gd name="connsiteY192" fmla="*/ 218108 h 353051"/>
              <a:gd name="connsiteX193" fmla="*/ 198630 w 716060"/>
              <a:gd name="connsiteY193" fmla="*/ 218108 h 353051"/>
              <a:gd name="connsiteX194" fmla="*/ 206367 w 716060"/>
              <a:gd name="connsiteY194" fmla="*/ 210608 h 353051"/>
              <a:gd name="connsiteX195" fmla="*/ 219267 w 716060"/>
              <a:gd name="connsiteY195" fmla="*/ 210608 h 353051"/>
              <a:gd name="connsiteX196" fmla="*/ 229583 w 716060"/>
              <a:gd name="connsiteY196" fmla="*/ 208110 h 353051"/>
              <a:gd name="connsiteX197" fmla="*/ 232162 w 716060"/>
              <a:gd name="connsiteY197" fmla="*/ 203112 h 353051"/>
              <a:gd name="connsiteX198" fmla="*/ 245063 w 716060"/>
              <a:gd name="connsiteY198" fmla="*/ 203112 h 353051"/>
              <a:gd name="connsiteX199" fmla="*/ 252800 w 716060"/>
              <a:gd name="connsiteY199" fmla="*/ 203112 h 353051"/>
              <a:gd name="connsiteX200" fmla="*/ 257958 w 716060"/>
              <a:gd name="connsiteY200" fmla="*/ 200613 h 353051"/>
              <a:gd name="connsiteX201" fmla="*/ 255379 w 716060"/>
              <a:gd name="connsiteY201" fmla="*/ 190619 h 353051"/>
              <a:gd name="connsiteX202" fmla="*/ 265701 w 716060"/>
              <a:gd name="connsiteY202" fmla="*/ 190619 h 353051"/>
              <a:gd name="connsiteX203" fmla="*/ 281175 w 716060"/>
              <a:gd name="connsiteY203" fmla="*/ 193117 h 353051"/>
              <a:gd name="connsiteX204" fmla="*/ 283754 w 716060"/>
              <a:gd name="connsiteY204" fmla="*/ 198115 h 353051"/>
              <a:gd name="connsiteX205" fmla="*/ 291497 w 716060"/>
              <a:gd name="connsiteY205" fmla="*/ 198115 h 353051"/>
              <a:gd name="connsiteX206" fmla="*/ 296655 w 716060"/>
              <a:gd name="connsiteY206" fmla="*/ 193117 h 353051"/>
              <a:gd name="connsiteX207" fmla="*/ 306971 w 716060"/>
              <a:gd name="connsiteY207" fmla="*/ 193117 h 353051"/>
              <a:gd name="connsiteX208" fmla="*/ 317293 w 716060"/>
              <a:gd name="connsiteY208" fmla="*/ 195616 h 353051"/>
              <a:gd name="connsiteX209" fmla="*/ 314714 w 716060"/>
              <a:gd name="connsiteY209" fmla="*/ 203112 h 353051"/>
              <a:gd name="connsiteX210" fmla="*/ 317293 w 716060"/>
              <a:gd name="connsiteY210" fmla="*/ 210608 h 353051"/>
              <a:gd name="connsiteX211" fmla="*/ 322451 w 716060"/>
              <a:gd name="connsiteY211" fmla="*/ 215609 h 353051"/>
              <a:gd name="connsiteX212" fmla="*/ 335345 w 716060"/>
              <a:gd name="connsiteY212" fmla="*/ 220606 h 353051"/>
              <a:gd name="connsiteX213" fmla="*/ 337930 w 716060"/>
              <a:gd name="connsiteY213" fmla="*/ 213110 h 353051"/>
              <a:gd name="connsiteX214" fmla="*/ 337930 w 716060"/>
              <a:gd name="connsiteY214" fmla="*/ 200613 h 353051"/>
              <a:gd name="connsiteX215" fmla="*/ 337930 w 716060"/>
              <a:gd name="connsiteY215" fmla="*/ 190619 h 353051"/>
              <a:gd name="connsiteX216" fmla="*/ 335345 w 716060"/>
              <a:gd name="connsiteY216" fmla="*/ 188120 h 353051"/>
              <a:gd name="connsiteX217" fmla="*/ 332766 w 716060"/>
              <a:gd name="connsiteY217" fmla="*/ 188120 h 353051"/>
              <a:gd name="connsiteX218" fmla="*/ 319872 w 716060"/>
              <a:gd name="connsiteY218" fmla="*/ 185621 h 353051"/>
              <a:gd name="connsiteX219" fmla="*/ 319872 w 716060"/>
              <a:gd name="connsiteY219" fmla="*/ 178125 h 353051"/>
              <a:gd name="connsiteX220" fmla="*/ 325030 w 716060"/>
              <a:gd name="connsiteY220" fmla="*/ 173124 h 353051"/>
              <a:gd name="connsiteX221" fmla="*/ 325030 w 716060"/>
              <a:gd name="connsiteY221" fmla="*/ 165628 h 353051"/>
              <a:gd name="connsiteX222" fmla="*/ 317293 w 716060"/>
              <a:gd name="connsiteY222" fmla="*/ 153135 h 353051"/>
              <a:gd name="connsiteX223" fmla="*/ 309550 w 716060"/>
              <a:gd name="connsiteY223" fmla="*/ 145638 h 353051"/>
              <a:gd name="connsiteX224" fmla="*/ 304392 w 716060"/>
              <a:gd name="connsiteY224" fmla="*/ 133142 h 353051"/>
              <a:gd name="connsiteX225" fmla="*/ 312135 w 716060"/>
              <a:gd name="connsiteY225" fmla="*/ 128144 h 353051"/>
              <a:gd name="connsiteX226" fmla="*/ 325030 w 716060"/>
              <a:gd name="connsiteY226" fmla="*/ 118149 h 353051"/>
              <a:gd name="connsiteX227" fmla="*/ 327609 w 716060"/>
              <a:gd name="connsiteY227" fmla="*/ 118149 h 353051"/>
              <a:gd name="connsiteX228" fmla="*/ 332766 w 716060"/>
              <a:gd name="connsiteY228" fmla="*/ 113152 h 353051"/>
              <a:gd name="connsiteX229" fmla="*/ 345667 w 716060"/>
              <a:gd name="connsiteY229" fmla="*/ 108154 h 353051"/>
              <a:gd name="connsiteX230" fmla="*/ 348246 w 716060"/>
              <a:gd name="connsiteY230" fmla="*/ 105656 h 353051"/>
              <a:gd name="connsiteX231" fmla="*/ 350825 w 716060"/>
              <a:gd name="connsiteY231" fmla="*/ 105656 h 353051"/>
              <a:gd name="connsiteX232" fmla="*/ 363726 w 716060"/>
              <a:gd name="connsiteY232" fmla="*/ 93159 h 353051"/>
              <a:gd name="connsiteX233" fmla="*/ 363726 w 716060"/>
              <a:gd name="connsiteY233" fmla="*/ 80665 h 353051"/>
              <a:gd name="connsiteX234" fmla="*/ 366305 w 716060"/>
              <a:gd name="connsiteY234" fmla="*/ 75668 h 353051"/>
              <a:gd name="connsiteX235" fmla="*/ 366305 w 716060"/>
              <a:gd name="connsiteY235" fmla="*/ 68169 h 353051"/>
              <a:gd name="connsiteX236" fmla="*/ 381779 w 716060"/>
              <a:gd name="connsiteY236" fmla="*/ 68169 h 353051"/>
              <a:gd name="connsiteX237" fmla="*/ 386943 w 716060"/>
              <a:gd name="connsiteY237" fmla="*/ 73169 h 353051"/>
              <a:gd name="connsiteX238" fmla="*/ 392101 w 716060"/>
              <a:gd name="connsiteY238" fmla="*/ 70670 h 353051"/>
              <a:gd name="connsiteX239" fmla="*/ 397259 w 716060"/>
              <a:gd name="connsiteY239" fmla="*/ 65670 h 353051"/>
              <a:gd name="connsiteX240" fmla="*/ 397259 w 716060"/>
              <a:gd name="connsiteY240" fmla="*/ 58174 h 353051"/>
              <a:gd name="connsiteX241" fmla="*/ 394680 w 716060"/>
              <a:gd name="connsiteY241" fmla="*/ 45680 h 353051"/>
              <a:gd name="connsiteX242" fmla="*/ 394680 w 716060"/>
              <a:gd name="connsiteY242" fmla="*/ 38184 h 353051"/>
              <a:gd name="connsiteX243" fmla="*/ 412739 w 716060"/>
              <a:gd name="connsiteY243" fmla="*/ 48179 h 353051"/>
              <a:gd name="connsiteX244" fmla="*/ 423055 w 716060"/>
              <a:gd name="connsiteY244" fmla="*/ 58174 h 353051"/>
              <a:gd name="connsiteX245" fmla="*/ 438535 w 716060"/>
              <a:gd name="connsiteY245" fmla="*/ 60672 h 353051"/>
              <a:gd name="connsiteX246" fmla="*/ 451429 w 716060"/>
              <a:gd name="connsiteY246" fmla="*/ 63171 h 353051"/>
              <a:gd name="connsiteX247" fmla="*/ 454008 w 716060"/>
              <a:gd name="connsiteY247" fmla="*/ 58174 h 353051"/>
              <a:gd name="connsiteX248" fmla="*/ 461751 w 716060"/>
              <a:gd name="connsiteY248" fmla="*/ 53176 h 353051"/>
              <a:gd name="connsiteX249" fmla="*/ 472067 w 716060"/>
              <a:gd name="connsiteY249" fmla="*/ 60672 h 353051"/>
              <a:gd name="connsiteX250" fmla="*/ 482389 w 716060"/>
              <a:gd name="connsiteY250" fmla="*/ 58174 h 353051"/>
              <a:gd name="connsiteX251" fmla="*/ 484968 w 716060"/>
              <a:gd name="connsiteY251" fmla="*/ 43181 h 353051"/>
              <a:gd name="connsiteX252" fmla="*/ 492705 w 716060"/>
              <a:gd name="connsiteY252" fmla="*/ 35685 h 353051"/>
              <a:gd name="connsiteX253" fmla="*/ 500442 w 716060"/>
              <a:gd name="connsiteY253" fmla="*/ 33183 h 353051"/>
              <a:gd name="connsiteX254" fmla="*/ 505606 w 716060"/>
              <a:gd name="connsiteY254" fmla="*/ 23188 h 353051"/>
              <a:gd name="connsiteX255" fmla="*/ 505606 w 716060"/>
              <a:gd name="connsiteY255" fmla="*/ 8196 h 353051"/>
              <a:gd name="connsiteX256" fmla="*/ 505606 w 716060"/>
              <a:gd name="connsiteY256" fmla="*/ 700 h 3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716060" h="353051">
                <a:moveTo>
                  <a:pt x="5158" y="280579"/>
                </a:moveTo>
                <a:cubicBezTo>
                  <a:pt x="5158" y="280579"/>
                  <a:pt x="7737" y="283081"/>
                  <a:pt x="7737" y="283081"/>
                </a:cubicBezTo>
                <a:lnTo>
                  <a:pt x="5158" y="283081"/>
                </a:lnTo>
                <a:cubicBezTo>
                  <a:pt x="5158" y="283081"/>
                  <a:pt x="5158" y="280579"/>
                  <a:pt x="5158" y="280579"/>
                </a:cubicBezTo>
                <a:close/>
                <a:moveTo>
                  <a:pt x="2579" y="278080"/>
                </a:moveTo>
                <a:cubicBezTo>
                  <a:pt x="2579" y="278080"/>
                  <a:pt x="2579" y="278080"/>
                  <a:pt x="5158" y="278080"/>
                </a:cubicBezTo>
                <a:cubicBezTo>
                  <a:pt x="5158" y="280579"/>
                  <a:pt x="2579" y="280579"/>
                  <a:pt x="2579" y="280579"/>
                </a:cubicBezTo>
                <a:cubicBezTo>
                  <a:pt x="2579" y="280579"/>
                  <a:pt x="2579" y="283081"/>
                  <a:pt x="2579" y="283081"/>
                </a:cubicBezTo>
                <a:lnTo>
                  <a:pt x="0" y="283081"/>
                </a:lnTo>
                <a:cubicBezTo>
                  <a:pt x="0" y="283081"/>
                  <a:pt x="0" y="283081"/>
                  <a:pt x="2579" y="278080"/>
                </a:cubicBezTo>
                <a:close/>
                <a:moveTo>
                  <a:pt x="505606" y="700"/>
                </a:moveTo>
                <a:cubicBezTo>
                  <a:pt x="510764" y="-1799"/>
                  <a:pt x="518501" y="3199"/>
                  <a:pt x="518501" y="3199"/>
                </a:cubicBezTo>
                <a:cubicBezTo>
                  <a:pt x="531402" y="5697"/>
                  <a:pt x="531402" y="5697"/>
                  <a:pt x="531402" y="5697"/>
                </a:cubicBezTo>
                <a:cubicBezTo>
                  <a:pt x="531402" y="5697"/>
                  <a:pt x="536560" y="5697"/>
                  <a:pt x="539139" y="5697"/>
                </a:cubicBezTo>
                <a:cubicBezTo>
                  <a:pt x="541718" y="5697"/>
                  <a:pt x="552040" y="8196"/>
                  <a:pt x="552040" y="8196"/>
                </a:cubicBezTo>
                <a:cubicBezTo>
                  <a:pt x="552040" y="8196"/>
                  <a:pt x="562356" y="10695"/>
                  <a:pt x="564935" y="10695"/>
                </a:cubicBezTo>
                <a:cubicBezTo>
                  <a:pt x="567513" y="10695"/>
                  <a:pt x="577835" y="10695"/>
                  <a:pt x="577835" y="10695"/>
                </a:cubicBezTo>
                <a:cubicBezTo>
                  <a:pt x="582993" y="13194"/>
                  <a:pt x="582993" y="13194"/>
                  <a:pt x="582993" y="13194"/>
                </a:cubicBezTo>
                <a:cubicBezTo>
                  <a:pt x="601052" y="20690"/>
                  <a:pt x="601052" y="20690"/>
                  <a:pt x="601052" y="20690"/>
                </a:cubicBezTo>
                <a:cubicBezTo>
                  <a:pt x="611368" y="25687"/>
                  <a:pt x="611368" y="25687"/>
                  <a:pt x="611368" y="25687"/>
                </a:cubicBezTo>
                <a:cubicBezTo>
                  <a:pt x="639743" y="28186"/>
                  <a:pt x="639743" y="28186"/>
                  <a:pt x="639743" y="28186"/>
                </a:cubicBezTo>
                <a:cubicBezTo>
                  <a:pt x="642322" y="18191"/>
                  <a:pt x="642322" y="18191"/>
                  <a:pt x="642322" y="18191"/>
                </a:cubicBezTo>
                <a:cubicBezTo>
                  <a:pt x="642322" y="18191"/>
                  <a:pt x="652644" y="15692"/>
                  <a:pt x="652644" y="18191"/>
                </a:cubicBezTo>
                <a:cubicBezTo>
                  <a:pt x="655223" y="18191"/>
                  <a:pt x="660381" y="23188"/>
                  <a:pt x="668118" y="25687"/>
                </a:cubicBezTo>
                <a:cubicBezTo>
                  <a:pt x="675861" y="25687"/>
                  <a:pt x="683598" y="23188"/>
                  <a:pt x="683598" y="23188"/>
                </a:cubicBezTo>
                <a:cubicBezTo>
                  <a:pt x="688755" y="38184"/>
                  <a:pt x="688755" y="38184"/>
                  <a:pt x="688755" y="38184"/>
                </a:cubicBezTo>
                <a:cubicBezTo>
                  <a:pt x="693913" y="40683"/>
                  <a:pt x="693913" y="40683"/>
                  <a:pt x="693913" y="40683"/>
                </a:cubicBezTo>
                <a:cubicBezTo>
                  <a:pt x="691334" y="40683"/>
                  <a:pt x="691334" y="40683"/>
                  <a:pt x="691334" y="40683"/>
                </a:cubicBezTo>
                <a:cubicBezTo>
                  <a:pt x="691334" y="48179"/>
                  <a:pt x="691334" y="48179"/>
                  <a:pt x="691334" y="48179"/>
                </a:cubicBezTo>
                <a:cubicBezTo>
                  <a:pt x="693913" y="50678"/>
                  <a:pt x="693913" y="50678"/>
                  <a:pt x="693913" y="50678"/>
                </a:cubicBezTo>
                <a:cubicBezTo>
                  <a:pt x="693913" y="50678"/>
                  <a:pt x="691334" y="55675"/>
                  <a:pt x="691334" y="55675"/>
                </a:cubicBezTo>
                <a:cubicBezTo>
                  <a:pt x="691334" y="55675"/>
                  <a:pt x="691334" y="60672"/>
                  <a:pt x="691334" y="60672"/>
                </a:cubicBezTo>
                <a:cubicBezTo>
                  <a:pt x="686176" y="65670"/>
                  <a:pt x="686176" y="65670"/>
                  <a:pt x="686176" y="65670"/>
                </a:cubicBezTo>
                <a:cubicBezTo>
                  <a:pt x="686176" y="70670"/>
                  <a:pt x="686176" y="70670"/>
                  <a:pt x="686176" y="70670"/>
                </a:cubicBezTo>
                <a:cubicBezTo>
                  <a:pt x="686176" y="70670"/>
                  <a:pt x="686176" y="78167"/>
                  <a:pt x="686176" y="78167"/>
                </a:cubicBezTo>
                <a:cubicBezTo>
                  <a:pt x="686176" y="78167"/>
                  <a:pt x="688755" y="80665"/>
                  <a:pt x="691334" y="80665"/>
                </a:cubicBezTo>
                <a:cubicBezTo>
                  <a:pt x="691334" y="80665"/>
                  <a:pt x="691334" y="83164"/>
                  <a:pt x="691334" y="83164"/>
                </a:cubicBezTo>
                <a:cubicBezTo>
                  <a:pt x="691334" y="83164"/>
                  <a:pt x="693913" y="85663"/>
                  <a:pt x="696498" y="88162"/>
                </a:cubicBezTo>
                <a:cubicBezTo>
                  <a:pt x="696498" y="88162"/>
                  <a:pt x="699077" y="93159"/>
                  <a:pt x="699077" y="95658"/>
                </a:cubicBezTo>
                <a:cubicBezTo>
                  <a:pt x="701656" y="98156"/>
                  <a:pt x="701656" y="100655"/>
                  <a:pt x="701656" y="100655"/>
                </a:cubicBezTo>
                <a:cubicBezTo>
                  <a:pt x="701656" y="100655"/>
                  <a:pt x="704235" y="105656"/>
                  <a:pt x="706814" y="105656"/>
                </a:cubicBezTo>
                <a:cubicBezTo>
                  <a:pt x="706814" y="105656"/>
                  <a:pt x="709393" y="105656"/>
                  <a:pt x="711972" y="105656"/>
                </a:cubicBezTo>
                <a:cubicBezTo>
                  <a:pt x="711972" y="105656"/>
                  <a:pt x="714551" y="105656"/>
                  <a:pt x="714551" y="105656"/>
                </a:cubicBezTo>
                <a:cubicBezTo>
                  <a:pt x="714551" y="108154"/>
                  <a:pt x="711972" y="123147"/>
                  <a:pt x="711972" y="123147"/>
                </a:cubicBezTo>
                <a:cubicBezTo>
                  <a:pt x="714551" y="138139"/>
                  <a:pt x="714551" y="138139"/>
                  <a:pt x="714551" y="138139"/>
                </a:cubicBezTo>
                <a:cubicBezTo>
                  <a:pt x="714551" y="138139"/>
                  <a:pt x="711972" y="145638"/>
                  <a:pt x="711972" y="148137"/>
                </a:cubicBezTo>
                <a:cubicBezTo>
                  <a:pt x="714551" y="153135"/>
                  <a:pt x="719715" y="158132"/>
                  <a:pt x="711972" y="160631"/>
                </a:cubicBezTo>
                <a:cubicBezTo>
                  <a:pt x="706814" y="160631"/>
                  <a:pt x="699077" y="165628"/>
                  <a:pt x="696498" y="160631"/>
                </a:cubicBezTo>
                <a:cubicBezTo>
                  <a:pt x="696498" y="160631"/>
                  <a:pt x="693913" y="155633"/>
                  <a:pt x="693913" y="163129"/>
                </a:cubicBezTo>
                <a:cubicBezTo>
                  <a:pt x="696498" y="165628"/>
                  <a:pt x="688755" y="163129"/>
                  <a:pt x="688755" y="163129"/>
                </a:cubicBezTo>
                <a:cubicBezTo>
                  <a:pt x="668118" y="155633"/>
                  <a:pt x="668118" y="155633"/>
                  <a:pt x="668118" y="155633"/>
                </a:cubicBezTo>
                <a:cubicBezTo>
                  <a:pt x="662960" y="160631"/>
                  <a:pt x="662960" y="160631"/>
                  <a:pt x="662960" y="160631"/>
                </a:cubicBezTo>
                <a:cubicBezTo>
                  <a:pt x="652644" y="168127"/>
                  <a:pt x="652644" y="168127"/>
                  <a:pt x="652644" y="168127"/>
                </a:cubicBezTo>
                <a:cubicBezTo>
                  <a:pt x="668118" y="173124"/>
                  <a:pt x="668118" y="173124"/>
                  <a:pt x="668118" y="173124"/>
                </a:cubicBezTo>
                <a:cubicBezTo>
                  <a:pt x="673282" y="173124"/>
                  <a:pt x="673282" y="173124"/>
                  <a:pt x="673282" y="173124"/>
                </a:cubicBezTo>
                <a:cubicBezTo>
                  <a:pt x="686176" y="193117"/>
                  <a:pt x="686176" y="193117"/>
                  <a:pt x="686176" y="193117"/>
                </a:cubicBezTo>
                <a:cubicBezTo>
                  <a:pt x="670697" y="203112"/>
                  <a:pt x="670697" y="203112"/>
                  <a:pt x="670697" y="203112"/>
                </a:cubicBezTo>
                <a:cubicBezTo>
                  <a:pt x="670697" y="203112"/>
                  <a:pt x="662960" y="208110"/>
                  <a:pt x="660381" y="208110"/>
                </a:cubicBezTo>
                <a:cubicBezTo>
                  <a:pt x="657802" y="208110"/>
                  <a:pt x="655223" y="210608"/>
                  <a:pt x="655223" y="210608"/>
                </a:cubicBezTo>
                <a:cubicBezTo>
                  <a:pt x="662960" y="225604"/>
                  <a:pt x="662960" y="225604"/>
                  <a:pt x="662960" y="225604"/>
                </a:cubicBezTo>
                <a:cubicBezTo>
                  <a:pt x="662960" y="230601"/>
                  <a:pt x="662960" y="230601"/>
                  <a:pt x="662960" y="230601"/>
                </a:cubicBezTo>
                <a:cubicBezTo>
                  <a:pt x="665539" y="245594"/>
                  <a:pt x="665539" y="245594"/>
                  <a:pt x="665539" y="245594"/>
                </a:cubicBezTo>
                <a:cubicBezTo>
                  <a:pt x="657802" y="258090"/>
                  <a:pt x="657802" y="258090"/>
                  <a:pt x="657802" y="258090"/>
                </a:cubicBezTo>
                <a:cubicBezTo>
                  <a:pt x="650065" y="260589"/>
                  <a:pt x="650065" y="260589"/>
                  <a:pt x="650065" y="260589"/>
                </a:cubicBezTo>
                <a:cubicBezTo>
                  <a:pt x="642322" y="278080"/>
                  <a:pt x="642322" y="278080"/>
                  <a:pt x="642322" y="278080"/>
                </a:cubicBezTo>
                <a:cubicBezTo>
                  <a:pt x="629427" y="285579"/>
                  <a:pt x="629427" y="285579"/>
                  <a:pt x="629427" y="285579"/>
                </a:cubicBezTo>
                <a:cubicBezTo>
                  <a:pt x="626848" y="295574"/>
                  <a:pt x="626848" y="295574"/>
                  <a:pt x="626848" y="295574"/>
                </a:cubicBezTo>
                <a:cubicBezTo>
                  <a:pt x="629427" y="310567"/>
                  <a:pt x="629427" y="310567"/>
                  <a:pt x="629427" y="310567"/>
                </a:cubicBezTo>
                <a:cubicBezTo>
                  <a:pt x="613947" y="300572"/>
                  <a:pt x="613947" y="300572"/>
                  <a:pt x="613947" y="300572"/>
                </a:cubicBezTo>
                <a:cubicBezTo>
                  <a:pt x="601052" y="305569"/>
                  <a:pt x="601052" y="305569"/>
                  <a:pt x="601052" y="305569"/>
                </a:cubicBezTo>
                <a:cubicBezTo>
                  <a:pt x="593309" y="308068"/>
                  <a:pt x="593309" y="308068"/>
                  <a:pt x="593309" y="308068"/>
                </a:cubicBezTo>
                <a:cubicBezTo>
                  <a:pt x="577835" y="318066"/>
                  <a:pt x="577835" y="318066"/>
                  <a:pt x="577835" y="318066"/>
                </a:cubicBezTo>
                <a:cubicBezTo>
                  <a:pt x="564935" y="313065"/>
                  <a:pt x="564935" y="313065"/>
                  <a:pt x="564935" y="313065"/>
                </a:cubicBezTo>
                <a:cubicBezTo>
                  <a:pt x="546876" y="318066"/>
                  <a:pt x="546876" y="318066"/>
                  <a:pt x="546876" y="318066"/>
                </a:cubicBezTo>
                <a:cubicBezTo>
                  <a:pt x="531402" y="318066"/>
                  <a:pt x="531402" y="318066"/>
                  <a:pt x="531402" y="318066"/>
                </a:cubicBezTo>
                <a:cubicBezTo>
                  <a:pt x="523659" y="323063"/>
                  <a:pt x="523659" y="323063"/>
                  <a:pt x="523659" y="323063"/>
                </a:cubicBezTo>
                <a:cubicBezTo>
                  <a:pt x="518501" y="333058"/>
                  <a:pt x="518501" y="333058"/>
                  <a:pt x="518501" y="333058"/>
                </a:cubicBezTo>
                <a:cubicBezTo>
                  <a:pt x="515922" y="338056"/>
                  <a:pt x="515922" y="338056"/>
                  <a:pt x="515922" y="338056"/>
                </a:cubicBezTo>
                <a:cubicBezTo>
                  <a:pt x="505606" y="340555"/>
                  <a:pt x="505606" y="340555"/>
                  <a:pt x="505606" y="340555"/>
                </a:cubicBezTo>
                <a:cubicBezTo>
                  <a:pt x="500442" y="348051"/>
                  <a:pt x="500442" y="348051"/>
                  <a:pt x="500442" y="348051"/>
                </a:cubicBezTo>
                <a:cubicBezTo>
                  <a:pt x="492705" y="353051"/>
                  <a:pt x="492705" y="353051"/>
                  <a:pt x="492705" y="353051"/>
                </a:cubicBezTo>
                <a:cubicBezTo>
                  <a:pt x="487547" y="353051"/>
                  <a:pt x="487547" y="353051"/>
                  <a:pt x="487547" y="353051"/>
                </a:cubicBezTo>
                <a:cubicBezTo>
                  <a:pt x="464330" y="353051"/>
                  <a:pt x="464330" y="353051"/>
                  <a:pt x="464330" y="353051"/>
                </a:cubicBezTo>
                <a:cubicBezTo>
                  <a:pt x="438535" y="350549"/>
                  <a:pt x="438535" y="350549"/>
                  <a:pt x="438535" y="350549"/>
                </a:cubicBezTo>
                <a:cubicBezTo>
                  <a:pt x="415318" y="343053"/>
                  <a:pt x="415318" y="343053"/>
                  <a:pt x="415318" y="343053"/>
                </a:cubicBezTo>
                <a:cubicBezTo>
                  <a:pt x="397259" y="345552"/>
                  <a:pt x="397259" y="345552"/>
                  <a:pt x="397259" y="345552"/>
                </a:cubicBezTo>
                <a:cubicBezTo>
                  <a:pt x="397259" y="345552"/>
                  <a:pt x="384364" y="343053"/>
                  <a:pt x="376621" y="343053"/>
                </a:cubicBezTo>
                <a:cubicBezTo>
                  <a:pt x="366305" y="343053"/>
                  <a:pt x="345667" y="338056"/>
                  <a:pt x="345667" y="338056"/>
                </a:cubicBezTo>
                <a:cubicBezTo>
                  <a:pt x="319872" y="330560"/>
                  <a:pt x="319872" y="330560"/>
                  <a:pt x="319872" y="330560"/>
                </a:cubicBezTo>
                <a:cubicBezTo>
                  <a:pt x="304392" y="330560"/>
                  <a:pt x="304392" y="330560"/>
                  <a:pt x="304392" y="330560"/>
                </a:cubicBezTo>
                <a:cubicBezTo>
                  <a:pt x="281175" y="328061"/>
                  <a:pt x="281175" y="328061"/>
                  <a:pt x="281175" y="328061"/>
                </a:cubicBezTo>
                <a:cubicBezTo>
                  <a:pt x="281175" y="328061"/>
                  <a:pt x="278596" y="323063"/>
                  <a:pt x="276017" y="320565"/>
                </a:cubicBezTo>
                <a:cubicBezTo>
                  <a:pt x="276017" y="318066"/>
                  <a:pt x="268280" y="313065"/>
                  <a:pt x="268280" y="313065"/>
                </a:cubicBezTo>
                <a:cubicBezTo>
                  <a:pt x="268280" y="308068"/>
                  <a:pt x="268280" y="308068"/>
                  <a:pt x="268280" y="308068"/>
                </a:cubicBezTo>
                <a:cubicBezTo>
                  <a:pt x="263116" y="295574"/>
                  <a:pt x="263116" y="295574"/>
                  <a:pt x="263116" y="295574"/>
                </a:cubicBezTo>
                <a:cubicBezTo>
                  <a:pt x="257958" y="285579"/>
                  <a:pt x="257958" y="285579"/>
                  <a:pt x="257958" y="285579"/>
                </a:cubicBezTo>
                <a:cubicBezTo>
                  <a:pt x="263116" y="278080"/>
                  <a:pt x="263116" y="278080"/>
                  <a:pt x="263116" y="278080"/>
                </a:cubicBezTo>
                <a:cubicBezTo>
                  <a:pt x="257958" y="275581"/>
                  <a:pt x="257958" y="275581"/>
                  <a:pt x="257958" y="275581"/>
                </a:cubicBezTo>
                <a:cubicBezTo>
                  <a:pt x="257958" y="275581"/>
                  <a:pt x="247642" y="278080"/>
                  <a:pt x="242484" y="278080"/>
                </a:cubicBezTo>
                <a:cubicBezTo>
                  <a:pt x="239905" y="280579"/>
                  <a:pt x="224425" y="283081"/>
                  <a:pt x="224425" y="283081"/>
                </a:cubicBezTo>
                <a:cubicBezTo>
                  <a:pt x="219267" y="285579"/>
                  <a:pt x="219267" y="285579"/>
                  <a:pt x="219267" y="285579"/>
                </a:cubicBezTo>
                <a:cubicBezTo>
                  <a:pt x="198630" y="285579"/>
                  <a:pt x="198630" y="285579"/>
                  <a:pt x="198630" y="285579"/>
                </a:cubicBezTo>
                <a:cubicBezTo>
                  <a:pt x="177992" y="288078"/>
                  <a:pt x="177992" y="288078"/>
                  <a:pt x="177992" y="288078"/>
                </a:cubicBezTo>
                <a:cubicBezTo>
                  <a:pt x="170255" y="293076"/>
                  <a:pt x="170255" y="293076"/>
                  <a:pt x="170255" y="293076"/>
                </a:cubicBezTo>
                <a:cubicBezTo>
                  <a:pt x="154775" y="300572"/>
                  <a:pt x="154775" y="300572"/>
                  <a:pt x="154775" y="300572"/>
                </a:cubicBezTo>
                <a:cubicBezTo>
                  <a:pt x="154775" y="310567"/>
                  <a:pt x="154775" y="310567"/>
                  <a:pt x="154775" y="310567"/>
                </a:cubicBezTo>
                <a:cubicBezTo>
                  <a:pt x="147038" y="320565"/>
                  <a:pt x="147038" y="320565"/>
                  <a:pt x="147038" y="320565"/>
                </a:cubicBezTo>
                <a:cubicBezTo>
                  <a:pt x="134137" y="320565"/>
                  <a:pt x="134137" y="320565"/>
                  <a:pt x="134137" y="320565"/>
                </a:cubicBezTo>
                <a:cubicBezTo>
                  <a:pt x="121242" y="310567"/>
                  <a:pt x="121242" y="310567"/>
                  <a:pt x="121242" y="310567"/>
                </a:cubicBezTo>
                <a:cubicBezTo>
                  <a:pt x="116078" y="315564"/>
                  <a:pt x="116078" y="315564"/>
                  <a:pt x="116078" y="315564"/>
                </a:cubicBezTo>
                <a:cubicBezTo>
                  <a:pt x="100604" y="313065"/>
                  <a:pt x="100604" y="313065"/>
                  <a:pt x="100604" y="313065"/>
                </a:cubicBezTo>
                <a:cubicBezTo>
                  <a:pt x="98025" y="315564"/>
                  <a:pt x="98025" y="315564"/>
                  <a:pt x="98025" y="315564"/>
                </a:cubicBezTo>
                <a:cubicBezTo>
                  <a:pt x="98025" y="315564"/>
                  <a:pt x="98025" y="313065"/>
                  <a:pt x="98025" y="313065"/>
                </a:cubicBezTo>
                <a:cubicBezTo>
                  <a:pt x="98025" y="310567"/>
                  <a:pt x="100604" y="303071"/>
                  <a:pt x="100604" y="303071"/>
                </a:cubicBezTo>
                <a:cubicBezTo>
                  <a:pt x="100604" y="303071"/>
                  <a:pt x="100604" y="300572"/>
                  <a:pt x="100604" y="298073"/>
                </a:cubicBezTo>
                <a:cubicBezTo>
                  <a:pt x="100604" y="298073"/>
                  <a:pt x="98025" y="295574"/>
                  <a:pt x="98025" y="295574"/>
                </a:cubicBezTo>
                <a:cubicBezTo>
                  <a:pt x="95440" y="293076"/>
                  <a:pt x="95440" y="293076"/>
                  <a:pt x="95440" y="293076"/>
                </a:cubicBezTo>
                <a:cubicBezTo>
                  <a:pt x="95440" y="293076"/>
                  <a:pt x="92861" y="288078"/>
                  <a:pt x="92861" y="288078"/>
                </a:cubicBezTo>
                <a:cubicBezTo>
                  <a:pt x="90282" y="290577"/>
                  <a:pt x="87704" y="290577"/>
                  <a:pt x="87704" y="290577"/>
                </a:cubicBezTo>
                <a:cubicBezTo>
                  <a:pt x="87704" y="290577"/>
                  <a:pt x="87704" y="295574"/>
                  <a:pt x="87704" y="295574"/>
                </a:cubicBezTo>
                <a:cubicBezTo>
                  <a:pt x="85125" y="298073"/>
                  <a:pt x="82546" y="298073"/>
                  <a:pt x="82546" y="298073"/>
                </a:cubicBezTo>
                <a:cubicBezTo>
                  <a:pt x="79967" y="298073"/>
                  <a:pt x="79967" y="298073"/>
                  <a:pt x="79967" y="298073"/>
                </a:cubicBezTo>
                <a:cubicBezTo>
                  <a:pt x="77388" y="303071"/>
                  <a:pt x="77388" y="303071"/>
                  <a:pt x="77388" y="303071"/>
                </a:cubicBezTo>
                <a:cubicBezTo>
                  <a:pt x="74809" y="305569"/>
                  <a:pt x="74809" y="305569"/>
                  <a:pt x="74809" y="305569"/>
                </a:cubicBezTo>
                <a:cubicBezTo>
                  <a:pt x="74809" y="305569"/>
                  <a:pt x="72230" y="305569"/>
                  <a:pt x="72230" y="308068"/>
                </a:cubicBezTo>
                <a:cubicBezTo>
                  <a:pt x="72230" y="308068"/>
                  <a:pt x="69645" y="308068"/>
                  <a:pt x="67066" y="308068"/>
                </a:cubicBezTo>
                <a:cubicBezTo>
                  <a:pt x="67066" y="308068"/>
                  <a:pt x="61908" y="308068"/>
                  <a:pt x="61908" y="308068"/>
                </a:cubicBezTo>
                <a:cubicBezTo>
                  <a:pt x="59329" y="305569"/>
                  <a:pt x="59329" y="305569"/>
                  <a:pt x="59329" y="305569"/>
                </a:cubicBezTo>
                <a:cubicBezTo>
                  <a:pt x="51592" y="303071"/>
                  <a:pt x="51592" y="303071"/>
                  <a:pt x="51592" y="303071"/>
                </a:cubicBezTo>
                <a:cubicBezTo>
                  <a:pt x="46428" y="300572"/>
                  <a:pt x="46428" y="300572"/>
                  <a:pt x="46428" y="300572"/>
                </a:cubicBezTo>
                <a:cubicBezTo>
                  <a:pt x="43849" y="298073"/>
                  <a:pt x="43849" y="298073"/>
                  <a:pt x="43849" y="298073"/>
                </a:cubicBezTo>
                <a:cubicBezTo>
                  <a:pt x="43849" y="293076"/>
                  <a:pt x="43849" y="293076"/>
                  <a:pt x="43849" y="293076"/>
                </a:cubicBezTo>
                <a:cubicBezTo>
                  <a:pt x="38691" y="288078"/>
                  <a:pt x="38691" y="288078"/>
                  <a:pt x="38691" y="288078"/>
                </a:cubicBezTo>
                <a:cubicBezTo>
                  <a:pt x="28375" y="285579"/>
                  <a:pt x="28375" y="285579"/>
                  <a:pt x="28375" y="285579"/>
                </a:cubicBezTo>
                <a:cubicBezTo>
                  <a:pt x="20632" y="283081"/>
                  <a:pt x="20632" y="283081"/>
                  <a:pt x="20632" y="283081"/>
                </a:cubicBezTo>
                <a:cubicBezTo>
                  <a:pt x="15474" y="283081"/>
                  <a:pt x="15474" y="283081"/>
                  <a:pt x="15474" y="283081"/>
                </a:cubicBezTo>
                <a:cubicBezTo>
                  <a:pt x="15474" y="283081"/>
                  <a:pt x="12895" y="283081"/>
                  <a:pt x="10316" y="283081"/>
                </a:cubicBezTo>
                <a:lnTo>
                  <a:pt x="7737" y="283081"/>
                </a:lnTo>
                <a:cubicBezTo>
                  <a:pt x="7737" y="283081"/>
                  <a:pt x="10316" y="280579"/>
                  <a:pt x="10316" y="280579"/>
                </a:cubicBezTo>
                <a:cubicBezTo>
                  <a:pt x="10316" y="280579"/>
                  <a:pt x="10316" y="280579"/>
                  <a:pt x="12895" y="280579"/>
                </a:cubicBezTo>
                <a:cubicBezTo>
                  <a:pt x="12895" y="280579"/>
                  <a:pt x="12895" y="280579"/>
                  <a:pt x="12895" y="278080"/>
                </a:cubicBezTo>
                <a:cubicBezTo>
                  <a:pt x="12895" y="278080"/>
                  <a:pt x="12895" y="278080"/>
                  <a:pt x="10316" y="278080"/>
                </a:cubicBezTo>
                <a:cubicBezTo>
                  <a:pt x="10316" y="278080"/>
                  <a:pt x="10316" y="278080"/>
                  <a:pt x="10316" y="275581"/>
                </a:cubicBezTo>
                <a:cubicBezTo>
                  <a:pt x="10316" y="273083"/>
                  <a:pt x="10316" y="273083"/>
                  <a:pt x="10316" y="273083"/>
                </a:cubicBezTo>
                <a:cubicBezTo>
                  <a:pt x="7737" y="273083"/>
                  <a:pt x="7737" y="273083"/>
                  <a:pt x="7737" y="273083"/>
                </a:cubicBezTo>
                <a:cubicBezTo>
                  <a:pt x="7737" y="270584"/>
                  <a:pt x="7737" y="270584"/>
                  <a:pt x="7737" y="270584"/>
                </a:cubicBezTo>
                <a:cubicBezTo>
                  <a:pt x="7737" y="270584"/>
                  <a:pt x="7737" y="268085"/>
                  <a:pt x="7737" y="268085"/>
                </a:cubicBezTo>
                <a:cubicBezTo>
                  <a:pt x="7737" y="265587"/>
                  <a:pt x="7737" y="268085"/>
                  <a:pt x="7737" y="265587"/>
                </a:cubicBezTo>
                <a:cubicBezTo>
                  <a:pt x="7737" y="265587"/>
                  <a:pt x="5158" y="265587"/>
                  <a:pt x="5158" y="263088"/>
                </a:cubicBezTo>
                <a:cubicBezTo>
                  <a:pt x="5158" y="265587"/>
                  <a:pt x="5158" y="265587"/>
                  <a:pt x="5158" y="265587"/>
                </a:cubicBezTo>
                <a:cubicBezTo>
                  <a:pt x="5158" y="268085"/>
                  <a:pt x="5158" y="268085"/>
                  <a:pt x="5158" y="268085"/>
                </a:cubicBezTo>
                <a:cubicBezTo>
                  <a:pt x="2579" y="268085"/>
                  <a:pt x="2579" y="268085"/>
                  <a:pt x="2579" y="268085"/>
                </a:cubicBezTo>
                <a:cubicBezTo>
                  <a:pt x="2579" y="265587"/>
                  <a:pt x="2579" y="265587"/>
                  <a:pt x="2579" y="265587"/>
                </a:cubicBezTo>
                <a:cubicBezTo>
                  <a:pt x="5158" y="258090"/>
                  <a:pt x="5158" y="258090"/>
                  <a:pt x="5158" y="258090"/>
                </a:cubicBezTo>
                <a:cubicBezTo>
                  <a:pt x="10316" y="253093"/>
                  <a:pt x="10316" y="253093"/>
                  <a:pt x="10316" y="253093"/>
                </a:cubicBezTo>
                <a:cubicBezTo>
                  <a:pt x="10316" y="253093"/>
                  <a:pt x="10316" y="248095"/>
                  <a:pt x="12895" y="248095"/>
                </a:cubicBezTo>
                <a:cubicBezTo>
                  <a:pt x="12895" y="245594"/>
                  <a:pt x="12895" y="243095"/>
                  <a:pt x="12895" y="243095"/>
                </a:cubicBezTo>
                <a:cubicBezTo>
                  <a:pt x="18053" y="240596"/>
                  <a:pt x="18053" y="240596"/>
                  <a:pt x="18053" y="240596"/>
                </a:cubicBezTo>
                <a:cubicBezTo>
                  <a:pt x="18053" y="240596"/>
                  <a:pt x="20632" y="238097"/>
                  <a:pt x="20632" y="238097"/>
                </a:cubicBezTo>
                <a:cubicBezTo>
                  <a:pt x="20632" y="235599"/>
                  <a:pt x="18053" y="233100"/>
                  <a:pt x="18053" y="233100"/>
                </a:cubicBezTo>
                <a:cubicBezTo>
                  <a:pt x="18053" y="230601"/>
                  <a:pt x="20632" y="228103"/>
                  <a:pt x="20632" y="228103"/>
                </a:cubicBezTo>
                <a:cubicBezTo>
                  <a:pt x="18053" y="228103"/>
                  <a:pt x="18053" y="225604"/>
                  <a:pt x="15474" y="225604"/>
                </a:cubicBezTo>
                <a:cubicBezTo>
                  <a:pt x="15474" y="225604"/>
                  <a:pt x="15474" y="225604"/>
                  <a:pt x="15474" y="223105"/>
                </a:cubicBezTo>
                <a:cubicBezTo>
                  <a:pt x="20632" y="218108"/>
                  <a:pt x="25796" y="213110"/>
                  <a:pt x="25796" y="213110"/>
                </a:cubicBezTo>
                <a:cubicBezTo>
                  <a:pt x="25796" y="213110"/>
                  <a:pt x="30954" y="210608"/>
                  <a:pt x="36112" y="213110"/>
                </a:cubicBezTo>
                <a:cubicBezTo>
                  <a:pt x="38691" y="215609"/>
                  <a:pt x="43849" y="220606"/>
                  <a:pt x="46428" y="223105"/>
                </a:cubicBezTo>
                <a:cubicBezTo>
                  <a:pt x="46428" y="223105"/>
                  <a:pt x="49013" y="225604"/>
                  <a:pt x="51592" y="225604"/>
                </a:cubicBezTo>
                <a:cubicBezTo>
                  <a:pt x="54171" y="225604"/>
                  <a:pt x="56750" y="228103"/>
                  <a:pt x="56750" y="228103"/>
                </a:cubicBezTo>
                <a:cubicBezTo>
                  <a:pt x="56750" y="230601"/>
                  <a:pt x="59329" y="228103"/>
                  <a:pt x="59329" y="233100"/>
                </a:cubicBezTo>
                <a:cubicBezTo>
                  <a:pt x="56750" y="238097"/>
                  <a:pt x="56750" y="243095"/>
                  <a:pt x="59329" y="243095"/>
                </a:cubicBezTo>
                <a:cubicBezTo>
                  <a:pt x="64487" y="240596"/>
                  <a:pt x="67066" y="238097"/>
                  <a:pt x="67066" y="240596"/>
                </a:cubicBezTo>
                <a:cubicBezTo>
                  <a:pt x="67066" y="243095"/>
                  <a:pt x="69645" y="240596"/>
                  <a:pt x="67066" y="245594"/>
                </a:cubicBezTo>
                <a:cubicBezTo>
                  <a:pt x="67066" y="250594"/>
                  <a:pt x="64487" y="253093"/>
                  <a:pt x="67066" y="253093"/>
                </a:cubicBezTo>
                <a:cubicBezTo>
                  <a:pt x="72230" y="255592"/>
                  <a:pt x="77388" y="258090"/>
                  <a:pt x="79967" y="255592"/>
                </a:cubicBezTo>
                <a:cubicBezTo>
                  <a:pt x="82546" y="250594"/>
                  <a:pt x="79967" y="255592"/>
                  <a:pt x="82546" y="250594"/>
                </a:cubicBezTo>
                <a:cubicBezTo>
                  <a:pt x="85125" y="243095"/>
                  <a:pt x="85125" y="245594"/>
                  <a:pt x="87704" y="243095"/>
                </a:cubicBezTo>
                <a:cubicBezTo>
                  <a:pt x="87704" y="238097"/>
                  <a:pt x="87704" y="240596"/>
                  <a:pt x="90282" y="235599"/>
                </a:cubicBezTo>
                <a:cubicBezTo>
                  <a:pt x="90282" y="230601"/>
                  <a:pt x="92861" y="233100"/>
                  <a:pt x="90282" y="230601"/>
                </a:cubicBezTo>
                <a:cubicBezTo>
                  <a:pt x="90282" y="230601"/>
                  <a:pt x="90282" y="228103"/>
                  <a:pt x="87704" y="225604"/>
                </a:cubicBezTo>
                <a:cubicBezTo>
                  <a:pt x="87704" y="220606"/>
                  <a:pt x="82546" y="223105"/>
                  <a:pt x="90282" y="220606"/>
                </a:cubicBezTo>
                <a:cubicBezTo>
                  <a:pt x="95440" y="218108"/>
                  <a:pt x="98025" y="218108"/>
                  <a:pt x="98025" y="218108"/>
                </a:cubicBezTo>
                <a:cubicBezTo>
                  <a:pt x="98025" y="215609"/>
                  <a:pt x="105762" y="215609"/>
                  <a:pt x="105762" y="215609"/>
                </a:cubicBezTo>
                <a:cubicBezTo>
                  <a:pt x="105762" y="215609"/>
                  <a:pt x="113499" y="215609"/>
                  <a:pt x="113499" y="215609"/>
                </a:cubicBezTo>
                <a:cubicBezTo>
                  <a:pt x="116078" y="215609"/>
                  <a:pt x="126400" y="215609"/>
                  <a:pt x="126400" y="218108"/>
                </a:cubicBezTo>
                <a:cubicBezTo>
                  <a:pt x="126400" y="220606"/>
                  <a:pt x="131558" y="220606"/>
                  <a:pt x="131558" y="220606"/>
                </a:cubicBezTo>
                <a:cubicBezTo>
                  <a:pt x="131558" y="220606"/>
                  <a:pt x="136716" y="220606"/>
                  <a:pt x="139295" y="225604"/>
                </a:cubicBezTo>
                <a:cubicBezTo>
                  <a:pt x="139295" y="233100"/>
                  <a:pt x="139295" y="238097"/>
                  <a:pt x="141874" y="235599"/>
                </a:cubicBezTo>
                <a:cubicBezTo>
                  <a:pt x="144459" y="235599"/>
                  <a:pt x="149617" y="240596"/>
                  <a:pt x="149617" y="238097"/>
                </a:cubicBezTo>
                <a:cubicBezTo>
                  <a:pt x="152196" y="235599"/>
                  <a:pt x="154775" y="233100"/>
                  <a:pt x="157354" y="233100"/>
                </a:cubicBezTo>
                <a:cubicBezTo>
                  <a:pt x="159933" y="233100"/>
                  <a:pt x="154775" y="230601"/>
                  <a:pt x="162512" y="230601"/>
                </a:cubicBezTo>
                <a:cubicBezTo>
                  <a:pt x="172834" y="233100"/>
                  <a:pt x="170255" y="235599"/>
                  <a:pt x="175413" y="230601"/>
                </a:cubicBezTo>
                <a:cubicBezTo>
                  <a:pt x="177992" y="225604"/>
                  <a:pt x="177992" y="225604"/>
                  <a:pt x="183150" y="223105"/>
                </a:cubicBezTo>
                <a:cubicBezTo>
                  <a:pt x="185729" y="220606"/>
                  <a:pt x="185729" y="220606"/>
                  <a:pt x="188308" y="218108"/>
                </a:cubicBezTo>
                <a:cubicBezTo>
                  <a:pt x="188308" y="218108"/>
                  <a:pt x="198630" y="218108"/>
                  <a:pt x="198630" y="218108"/>
                </a:cubicBezTo>
                <a:cubicBezTo>
                  <a:pt x="201209" y="215609"/>
                  <a:pt x="203788" y="210608"/>
                  <a:pt x="206367" y="210608"/>
                </a:cubicBezTo>
                <a:cubicBezTo>
                  <a:pt x="206367" y="210608"/>
                  <a:pt x="216688" y="210608"/>
                  <a:pt x="219267" y="210608"/>
                </a:cubicBezTo>
                <a:cubicBezTo>
                  <a:pt x="221846" y="210608"/>
                  <a:pt x="227004" y="210608"/>
                  <a:pt x="229583" y="208110"/>
                </a:cubicBezTo>
                <a:cubicBezTo>
                  <a:pt x="229583" y="205611"/>
                  <a:pt x="229583" y="205611"/>
                  <a:pt x="232162" y="203112"/>
                </a:cubicBezTo>
                <a:cubicBezTo>
                  <a:pt x="237320" y="203112"/>
                  <a:pt x="239905" y="203112"/>
                  <a:pt x="245063" y="203112"/>
                </a:cubicBezTo>
                <a:cubicBezTo>
                  <a:pt x="250221" y="203112"/>
                  <a:pt x="250221" y="203112"/>
                  <a:pt x="252800" y="203112"/>
                </a:cubicBezTo>
                <a:cubicBezTo>
                  <a:pt x="255379" y="203112"/>
                  <a:pt x="257958" y="208110"/>
                  <a:pt x="257958" y="200613"/>
                </a:cubicBezTo>
                <a:cubicBezTo>
                  <a:pt x="255379" y="193117"/>
                  <a:pt x="252800" y="193117"/>
                  <a:pt x="255379" y="190619"/>
                </a:cubicBezTo>
                <a:cubicBezTo>
                  <a:pt x="260537" y="190619"/>
                  <a:pt x="265701" y="190619"/>
                  <a:pt x="265701" y="190619"/>
                </a:cubicBezTo>
                <a:cubicBezTo>
                  <a:pt x="268280" y="190619"/>
                  <a:pt x="278596" y="193117"/>
                  <a:pt x="281175" y="193117"/>
                </a:cubicBezTo>
                <a:cubicBezTo>
                  <a:pt x="281175" y="193117"/>
                  <a:pt x="283754" y="198115"/>
                  <a:pt x="283754" y="198115"/>
                </a:cubicBezTo>
                <a:cubicBezTo>
                  <a:pt x="286333" y="198115"/>
                  <a:pt x="288918" y="200613"/>
                  <a:pt x="291497" y="198115"/>
                </a:cubicBezTo>
                <a:cubicBezTo>
                  <a:pt x="291497" y="198115"/>
                  <a:pt x="294076" y="193117"/>
                  <a:pt x="296655" y="193117"/>
                </a:cubicBezTo>
                <a:cubicBezTo>
                  <a:pt x="299234" y="193117"/>
                  <a:pt x="306971" y="193117"/>
                  <a:pt x="306971" y="193117"/>
                </a:cubicBezTo>
                <a:cubicBezTo>
                  <a:pt x="306971" y="193117"/>
                  <a:pt x="317293" y="195616"/>
                  <a:pt x="317293" y="195616"/>
                </a:cubicBezTo>
                <a:cubicBezTo>
                  <a:pt x="317293" y="195616"/>
                  <a:pt x="314714" y="200613"/>
                  <a:pt x="314714" y="203112"/>
                </a:cubicBezTo>
                <a:cubicBezTo>
                  <a:pt x="314714" y="205611"/>
                  <a:pt x="314714" y="208110"/>
                  <a:pt x="317293" y="210608"/>
                </a:cubicBezTo>
                <a:cubicBezTo>
                  <a:pt x="317293" y="210608"/>
                  <a:pt x="322451" y="215609"/>
                  <a:pt x="322451" y="215609"/>
                </a:cubicBezTo>
                <a:cubicBezTo>
                  <a:pt x="322451" y="215609"/>
                  <a:pt x="335345" y="220606"/>
                  <a:pt x="335345" y="220606"/>
                </a:cubicBezTo>
                <a:cubicBezTo>
                  <a:pt x="335345" y="220606"/>
                  <a:pt x="337930" y="223105"/>
                  <a:pt x="337930" y="213110"/>
                </a:cubicBezTo>
                <a:cubicBezTo>
                  <a:pt x="337930" y="203112"/>
                  <a:pt x="337930" y="200613"/>
                  <a:pt x="337930" y="200613"/>
                </a:cubicBezTo>
                <a:cubicBezTo>
                  <a:pt x="337930" y="190619"/>
                  <a:pt x="337930" y="190619"/>
                  <a:pt x="337930" y="190619"/>
                </a:cubicBezTo>
                <a:cubicBezTo>
                  <a:pt x="337930" y="190619"/>
                  <a:pt x="337930" y="188120"/>
                  <a:pt x="335345" y="188120"/>
                </a:cubicBezTo>
                <a:cubicBezTo>
                  <a:pt x="335345" y="188120"/>
                  <a:pt x="332766" y="188120"/>
                  <a:pt x="332766" y="188120"/>
                </a:cubicBezTo>
                <a:cubicBezTo>
                  <a:pt x="332766" y="188120"/>
                  <a:pt x="322451" y="185621"/>
                  <a:pt x="319872" y="185621"/>
                </a:cubicBezTo>
                <a:cubicBezTo>
                  <a:pt x="317293" y="185621"/>
                  <a:pt x="319872" y="180624"/>
                  <a:pt x="319872" y="178125"/>
                </a:cubicBezTo>
                <a:cubicBezTo>
                  <a:pt x="319872" y="178125"/>
                  <a:pt x="325030" y="173124"/>
                  <a:pt x="325030" y="173124"/>
                </a:cubicBezTo>
                <a:cubicBezTo>
                  <a:pt x="325030" y="165628"/>
                  <a:pt x="325030" y="165628"/>
                  <a:pt x="325030" y="165628"/>
                </a:cubicBezTo>
                <a:cubicBezTo>
                  <a:pt x="317293" y="153135"/>
                  <a:pt x="317293" y="153135"/>
                  <a:pt x="317293" y="153135"/>
                </a:cubicBezTo>
                <a:cubicBezTo>
                  <a:pt x="309550" y="145638"/>
                  <a:pt x="309550" y="145638"/>
                  <a:pt x="309550" y="145638"/>
                </a:cubicBezTo>
                <a:cubicBezTo>
                  <a:pt x="304392" y="133142"/>
                  <a:pt x="304392" y="133142"/>
                  <a:pt x="304392" y="133142"/>
                </a:cubicBezTo>
                <a:cubicBezTo>
                  <a:pt x="312135" y="128144"/>
                  <a:pt x="312135" y="128144"/>
                  <a:pt x="312135" y="128144"/>
                </a:cubicBezTo>
                <a:cubicBezTo>
                  <a:pt x="317293" y="123147"/>
                  <a:pt x="325030" y="118149"/>
                  <a:pt x="325030" y="118149"/>
                </a:cubicBezTo>
                <a:cubicBezTo>
                  <a:pt x="325030" y="118149"/>
                  <a:pt x="325030" y="118149"/>
                  <a:pt x="327609" y="118149"/>
                </a:cubicBezTo>
                <a:cubicBezTo>
                  <a:pt x="332766" y="113152"/>
                  <a:pt x="332766" y="113152"/>
                  <a:pt x="332766" y="113152"/>
                </a:cubicBezTo>
                <a:cubicBezTo>
                  <a:pt x="332766" y="113152"/>
                  <a:pt x="345667" y="108154"/>
                  <a:pt x="345667" y="108154"/>
                </a:cubicBezTo>
                <a:cubicBezTo>
                  <a:pt x="345667" y="108154"/>
                  <a:pt x="348246" y="105656"/>
                  <a:pt x="348246" y="105656"/>
                </a:cubicBezTo>
                <a:cubicBezTo>
                  <a:pt x="350825" y="105656"/>
                  <a:pt x="350825" y="105656"/>
                  <a:pt x="350825" y="105656"/>
                </a:cubicBezTo>
                <a:cubicBezTo>
                  <a:pt x="363726" y="93159"/>
                  <a:pt x="363726" y="93159"/>
                  <a:pt x="363726" y="93159"/>
                </a:cubicBezTo>
                <a:cubicBezTo>
                  <a:pt x="363726" y="80665"/>
                  <a:pt x="363726" y="80665"/>
                  <a:pt x="363726" y="80665"/>
                </a:cubicBezTo>
                <a:cubicBezTo>
                  <a:pt x="366305" y="75668"/>
                  <a:pt x="366305" y="75668"/>
                  <a:pt x="366305" y="75668"/>
                </a:cubicBezTo>
                <a:cubicBezTo>
                  <a:pt x="366305" y="73169"/>
                  <a:pt x="366305" y="68169"/>
                  <a:pt x="366305" y="68169"/>
                </a:cubicBezTo>
                <a:cubicBezTo>
                  <a:pt x="381779" y="68169"/>
                  <a:pt x="381779" y="68169"/>
                  <a:pt x="381779" y="68169"/>
                </a:cubicBezTo>
                <a:cubicBezTo>
                  <a:pt x="381779" y="68169"/>
                  <a:pt x="384364" y="70670"/>
                  <a:pt x="386943" y="73169"/>
                </a:cubicBezTo>
                <a:cubicBezTo>
                  <a:pt x="389522" y="73169"/>
                  <a:pt x="392101" y="70670"/>
                  <a:pt x="392101" y="70670"/>
                </a:cubicBezTo>
                <a:cubicBezTo>
                  <a:pt x="394680" y="70670"/>
                  <a:pt x="397259" y="65670"/>
                  <a:pt x="397259" y="65670"/>
                </a:cubicBezTo>
                <a:cubicBezTo>
                  <a:pt x="397259" y="58174"/>
                  <a:pt x="397259" y="58174"/>
                  <a:pt x="397259" y="58174"/>
                </a:cubicBezTo>
                <a:cubicBezTo>
                  <a:pt x="394680" y="45680"/>
                  <a:pt x="394680" y="45680"/>
                  <a:pt x="394680" y="45680"/>
                </a:cubicBezTo>
                <a:cubicBezTo>
                  <a:pt x="394680" y="38184"/>
                  <a:pt x="394680" y="38184"/>
                  <a:pt x="394680" y="38184"/>
                </a:cubicBezTo>
                <a:cubicBezTo>
                  <a:pt x="397259" y="38184"/>
                  <a:pt x="407575" y="45680"/>
                  <a:pt x="412739" y="48179"/>
                </a:cubicBezTo>
                <a:cubicBezTo>
                  <a:pt x="415318" y="50678"/>
                  <a:pt x="423055" y="58174"/>
                  <a:pt x="423055" y="58174"/>
                </a:cubicBezTo>
                <a:cubicBezTo>
                  <a:pt x="423055" y="58174"/>
                  <a:pt x="435956" y="60672"/>
                  <a:pt x="438535" y="60672"/>
                </a:cubicBezTo>
                <a:cubicBezTo>
                  <a:pt x="438535" y="60672"/>
                  <a:pt x="451429" y="63171"/>
                  <a:pt x="451429" y="63171"/>
                </a:cubicBezTo>
                <a:cubicBezTo>
                  <a:pt x="454008" y="58174"/>
                  <a:pt x="454008" y="58174"/>
                  <a:pt x="454008" y="58174"/>
                </a:cubicBezTo>
                <a:cubicBezTo>
                  <a:pt x="461751" y="53176"/>
                  <a:pt x="461751" y="53176"/>
                  <a:pt x="461751" y="53176"/>
                </a:cubicBezTo>
                <a:cubicBezTo>
                  <a:pt x="472067" y="60672"/>
                  <a:pt x="472067" y="60672"/>
                  <a:pt x="472067" y="60672"/>
                </a:cubicBezTo>
                <a:cubicBezTo>
                  <a:pt x="482389" y="58174"/>
                  <a:pt x="482389" y="58174"/>
                  <a:pt x="482389" y="58174"/>
                </a:cubicBezTo>
                <a:cubicBezTo>
                  <a:pt x="482389" y="58174"/>
                  <a:pt x="482389" y="43181"/>
                  <a:pt x="484968" y="43181"/>
                </a:cubicBezTo>
                <a:cubicBezTo>
                  <a:pt x="487547" y="43181"/>
                  <a:pt x="492705" y="35685"/>
                  <a:pt x="492705" y="35685"/>
                </a:cubicBezTo>
                <a:cubicBezTo>
                  <a:pt x="500442" y="33183"/>
                  <a:pt x="500442" y="33183"/>
                  <a:pt x="500442" y="33183"/>
                </a:cubicBezTo>
                <a:cubicBezTo>
                  <a:pt x="500442" y="33183"/>
                  <a:pt x="505606" y="28186"/>
                  <a:pt x="505606" y="23188"/>
                </a:cubicBezTo>
                <a:cubicBezTo>
                  <a:pt x="503021" y="20690"/>
                  <a:pt x="505606" y="8196"/>
                  <a:pt x="505606" y="8196"/>
                </a:cubicBezTo>
                <a:cubicBezTo>
                  <a:pt x="505606" y="8196"/>
                  <a:pt x="503021" y="700"/>
                  <a:pt x="505606" y="70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45" name="Text Placeholder 3744">
            <a:extLst>
              <a:ext uri="{FF2B5EF4-FFF2-40B4-BE49-F238E27FC236}">
                <a16:creationId xmlns:a16="http://schemas.microsoft.com/office/drawing/2014/main" id="{4F2809F3-64DB-29AE-C59C-524197121B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44141" y="3701269"/>
            <a:ext cx="445583" cy="272777"/>
          </a:xfrm>
          <a:custGeom>
            <a:avLst/>
            <a:gdLst>
              <a:gd name="connsiteX0" fmla="*/ 255807 w 445583"/>
              <a:gd name="connsiteY0" fmla="*/ 0 h 272777"/>
              <a:gd name="connsiteX1" fmla="*/ 260974 w 445583"/>
              <a:gd name="connsiteY1" fmla="*/ 0 h 272777"/>
              <a:gd name="connsiteX2" fmla="*/ 260974 w 445583"/>
              <a:gd name="connsiteY2" fmla="*/ 2501 h 272777"/>
              <a:gd name="connsiteX3" fmla="*/ 263560 w 445583"/>
              <a:gd name="connsiteY3" fmla="*/ 5003 h 272777"/>
              <a:gd name="connsiteX4" fmla="*/ 263560 w 445583"/>
              <a:gd name="connsiteY4" fmla="*/ 0 h 272777"/>
              <a:gd name="connsiteX5" fmla="*/ 266145 w 445583"/>
              <a:gd name="connsiteY5" fmla="*/ 2501 h 272777"/>
              <a:gd name="connsiteX6" fmla="*/ 266145 w 445583"/>
              <a:gd name="connsiteY6" fmla="*/ 5003 h 272777"/>
              <a:gd name="connsiteX7" fmla="*/ 271312 w 445583"/>
              <a:gd name="connsiteY7" fmla="*/ 5003 h 272777"/>
              <a:gd name="connsiteX8" fmla="*/ 268726 w 445583"/>
              <a:gd name="connsiteY8" fmla="*/ 7506 h 272777"/>
              <a:gd name="connsiteX9" fmla="*/ 268726 w 445583"/>
              <a:gd name="connsiteY9" fmla="*/ 10009 h 272777"/>
              <a:gd name="connsiteX10" fmla="*/ 268726 w 445583"/>
              <a:gd name="connsiteY10" fmla="*/ 12511 h 272777"/>
              <a:gd name="connsiteX11" fmla="*/ 266145 w 445583"/>
              <a:gd name="connsiteY11" fmla="*/ 12511 h 272777"/>
              <a:gd name="connsiteX12" fmla="*/ 263560 w 445583"/>
              <a:gd name="connsiteY12" fmla="*/ 15014 h 272777"/>
              <a:gd name="connsiteX13" fmla="*/ 271312 w 445583"/>
              <a:gd name="connsiteY13" fmla="*/ 12511 h 272777"/>
              <a:gd name="connsiteX14" fmla="*/ 276478 w 445583"/>
              <a:gd name="connsiteY14" fmla="*/ 15014 h 272777"/>
              <a:gd name="connsiteX15" fmla="*/ 276478 w 445583"/>
              <a:gd name="connsiteY15" fmla="*/ 12511 h 272777"/>
              <a:gd name="connsiteX16" fmla="*/ 276478 w 445583"/>
              <a:gd name="connsiteY16" fmla="*/ 10009 h 272777"/>
              <a:gd name="connsiteX17" fmla="*/ 279064 w 445583"/>
              <a:gd name="connsiteY17" fmla="*/ 10009 h 272777"/>
              <a:gd name="connsiteX18" fmla="*/ 284230 w 445583"/>
              <a:gd name="connsiteY18" fmla="*/ 15014 h 272777"/>
              <a:gd name="connsiteX19" fmla="*/ 284230 w 445583"/>
              <a:gd name="connsiteY19" fmla="*/ 17517 h 272777"/>
              <a:gd name="connsiteX20" fmla="*/ 286816 w 445583"/>
              <a:gd name="connsiteY20" fmla="*/ 20020 h 272777"/>
              <a:gd name="connsiteX21" fmla="*/ 297149 w 445583"/>
              <a:gd name="connsiteY21" fmla="*/ 15014 h 272777"/>
              <a:gd name="connsiteX22" fmla="*/ 304901 w 445583"/>
              <a:gd name="connsiteY22" fmla="*/ 17517 h 272777"/>
              <a:gd name="connsiteX23" fmla="*/ 310068 w 445583"/>
              <a:gd name="connsiteY23" fmla="*/ 17517 h 272777"/>
              <a:gd name="connsiteX24" fmla="*/ 317820 w 445583"/>
              <a:gd name="connsiteY24" fmla="*/ 17517 h 272777"/>
              <a:gd name="connsiteX25" fmla="*/ 322991 w 445583"/>
              <a:gd name="connsiteY25" fmla="*/ 20020 h 272777"/>
              <a:gd name="connsiteX26" fmla="*/ 325572 w 445583"/>
              <a:gd name="connsiteY26" fmla="*/ 20020 h 272777"/>
              <a:gd name="connsiteX27" fmla="*/ 328158 w 445583"/>
              <a:gd name="connsiteY27" fmla="*/ 22522 h 272777"/>
              <a:gd name="connsiteX28" fmla="*/ 330743 w 445583"/>
              <a:gd name="connsiteY28" fmla="*/ 22522 h 272777"/>
              <a:gd name="connsiteX29" fmla="*/ 338495 w 445583"/>
              <a:gd name="connsiteY29" fmla="*/ 27528 h 272777"/>
              <a:gd name="connsiteX30" fmla="*/ 343662 w 445583"/>
              <a:gd name="connsiteY30" fmla="*/ 30031 h 272777"/>
              <a:gd name="connsiteX31" fmla="*/ 348829 w 445583"/>
              <a:gd name="connsiteY31" fmla="*/ 32531 h 272777"/>
              <a:gd name="connsiteX32" fmla="*/ 351414 w 445583"/>
              <a:gd name="connsiteY32" fmla="*/ 37537 h 272777"/>
              <a:gd name="connsiteX33" fmla="*/ 353995 w 445583"/>
              <a:gd name="connsiteY33" fmla="*/ 40039 h 272777"/>
              <a:gd name="connsiteX34" fmla="*/ 356581 w 445583"/>
              <a:gd name="connsiteY34" fmla="*/ 42542 h 272777"/>
              <a:gd name="connsiteX35" fmla="*/ 361747 w 445583"/>
              <a:gd name="connsiteY35" fmla="*/ 45045 h 272777"/>
              <a:gd name="connsiteX36" fmla="*/ 359166 w 445583"/>
              <a:gd name="connsiteY36" fmla="*/ 50050 h 272777"/>
              <a:gd name="connsiteX37" fmla="*/ 361747 w 445583"/>
              <a:gd name="connsiteY37" fmla="*/ 55056 h 272777"/>
              <a:gd name="connsiteX38" fmla="*/ 359166 w 445583"/>
              <a:gd name="connsiteY38" fmla="*/ 57558 h 272777"/>
              <a:gd name="connsiteX39" fmla="*/ 353995 w 445583"/>
              <a:gd name="connsiteY39" fmla="*/ 60061 h 272777"/>
              <a:gd name="connsiteX40" fmla="*/ 353995 w 445583"/>
              <a:gd name="connsiteY40" fmla="*/ 65064 h 272777"/>
              <a:gd name="connsiteX41" fmla="*/ 351414 w 445583"/>
              <a:gd name="connsiteY41" fmla="*/ 70070 h 272777"/>
              <a:gd name="connsiteX42" fmla="*/ 346243 w 445583"/>
              <a:gd name="connsiteY42" fmla="*/ 75075 h 272777"/>
              <a:gd name="connsiteX43" fmla="*/ 343662 w 445583"/>
              <a:gd name="connsiteY43" fmla="*/ 82583 h 272777"/>
              <a:gd name="connsiteX44" fmla="*/ 343662 w 445583"/>
              <a:gd name="connsiteY44" fmla="*/ 85086 h 272777"/>
              <a:gd name="connsiteX45" fmla="*/ 343662 w 445583"/>
              <a:gd name="connsiteY45" fmla="*/ 87589 h 272777"/>
              <a:gd name="connsiteX46" fmla="*/ 343662 w 445583"/>
              <a:gd name="connsiteY46" fmla="*/ 90092 h 272777"/>
              <a:gd name="connsiteX47" fmla="*/ 346243 w 445583"/>
              <a:gd name="connsiteY47" fmla="*/ 92592 h 272777"/>
              <a:gd name="connsiteX48" fmla="*/ 346243 w 445583"/>
              <a:gd name="connsiteY48" fmla="*/ 95095 h 272777"/>
              <a:gd name="connsiteX49" fmla="*/ 343662 w 445583"/>
              <a:gd name="connsiteY49" fmla="*/ 95095 h 272777"/>
              <a:gd name="connsiteX50" fmla="*/ 341076 w 445583"/>
              <a:gd name="connsiteY50" fmla="*/ 100100 h 272777"/>
              <a:gd name="connsiteX51" fmla="*/ 343662 w 445583"/>
              <a:gd name="connsiteY51" fmla="*/ 100100 h 272777"/>
              <a:gd name="connsiteX52" fmla="*/ 346243 w 445583"/>
              <a:gd name="connsiteY52" fmla="*/ 100100 h 272777"/>
              <a:gd name="connsiteX53" fmla="*/ 356581 w 445583"/>
              <a:gd name="connsiteY53" fmla="*/ 100100 h 272777"/>
              <a:gd name="connsiteX54" fmla="*/ 361747 w 445583"/>
              <a:gd name="connsiteY54" fmla="*/ 100100 h 272777"/>
              <a:gd name="connsiteX55" fmla="*/ 369500 w 445583"/>
              <a:gd name="connsiteY55" fmla="*/ 102603 h 272777"/>
              <a:gd name="connsiteX56" fmla="*/ 379837 w 445583"/>
              <a:gd name="connsiteY56" fmla="*/ 105106 h 272777"/>
              <a:gd name="connsiteX57" fmla="*/ 385004 w 445583"/>
              <a:gd name="connsiteY57" fmla="*/ 110111 h 272777"/>
              <a:gd name="connsiteX58" fmla="*/ 385004 w 445583"/>
              <a:gd name="connsiteY58" fmla="*/ 115117 h 272777"/>
              <a:gd name="connsiteX59" fmla="*/ 387589 w 445583"/>
              <a:gd name="connsiteY59" fmla="*/ 117619 h 272777"/>
              <a:gd name="connsiteX60" fmla="*/ 392756 w 445583"/>
              <a:gd name="connsiteY60" fmla="*/ 120122 h 272777"/>
              <a:gd name="connsiteX61" fmla="*/ 400508 w 445583"/>
              <a:gd name="connsiteY61" fmla="*/ 122622 h 272777"/>
              <a:gd name="connsiteX62" fmla="*/ 403093 w 445583"/>
              <a:gd name="connsiteY62" fmla="*/ 125125 h 272777"/>
              <a:gd name="connsiteX63" fmla="*/ 408260 w 445583"/>
              <a:gd name="connsiteY63" fmla="*/ 125125 h 272777"/>
              <a:gd name="connsiteX64" fmla="*/ 416012 w 445583"/>
              <a:gd name="connsiteY64" fmla="*/ 122622 h 272777"/>
              <a:gd name="connsiteX65" fmla="*/ 418593 w 445583"/>
              <a:gd name="connsiteY65" fmla="*/ 120122 h 272777"/>
              <a:gd name="connsiteX66" fmla="*/ 421179 w 445583"/>
              <a:gd name="connsiteY66" fmla="*/ 115117 h 272777"/>
              <a:gd name="connsiteX67" fmla="*/ 423764 w 445583"/>
              <a:gd name="connsiteY67" fmla="*/ 115117 h 272777"/>
              <a:gd name="connsiteX68" fmla="*/ 428931 w 445583"/>
              <a:gd name="connsiteY68" fmla="*/ 112614 h 272777"/>
              <a:gd name="connsiteX69" fmla="*/ 428931 w 445583"/>
              <a:gd name="connsiteY69" fmla="*/ 107608 h 272777"/>
              <a:gd name="connsiteX70" fmla="*/ 434098 w 445583"/>
              <a:gd name="connsiteY70" fmla="*/ 105106 h 272777"/>
              <a:gd name="connsiteX71" fmla="*/ 436683 w 445583"/>
              <a:gd name="connsiteY71" fmla="*/ 110111 h 272777"/>
              <a:gd name="connsiteX72" fmla="*/ 439268 w 445583"/>
              <a:gd name="connsiteY72" fmla="*/ 112614 h 272777"/>
              <a:gd name="connsiteX73" fmla="*/ 441850 w 445583"/>
              <a:gd name="connsiteY73" fmla="*/ 115117 h 272777"/>
              <a:gd name="connsiteX74" fmla="*/ 441850 w 445583"/>
              <a:gd name="connsiteY74" fmla="*/ 120122 h 272777"/>
              <a:gd name="connsiteX75" fmla="*/ 439268 w 445583"/>
              <a:gd name="connsiteY75" fmla="*/ 130131 h 272777"/>
              <a:gd name="connsiteX76" fmla="*/ 436683 w 445583"/>
              <a:gd name="connsiteY76" fmla="*/ 132633 h 272777"/>
              <a:gd name="connsiteX77" fmla="*/ 439268 w 445583"/>
              <a:gd name="connsiteY77" fmla="*/ 137639 h 272777"/>
              <a:gd name="connsiteX78" fmla="*/ 436683 w 445583"/>
              <a:gd name="connsiteY78" fmla="*/ 140142 h 272777"/>
              <a:gd name="connsiteX79" fmla="*/ 439268 w 445583"/>
              <a:gd name="connsiteY79" fmla="*/ 145147 h 272777"/>
              <a:gd name="connsiteX80" fmla="*/ 434098 w 445583"/>
              <a:gd name="connsiteY80" fmla="*/ 150153 h 272777"/>
              <a:gd name="connsiteX81" fmla="*/ 436683 w 445583"/>
              <a:gd name="connsiteY81" fmla="*/ 155156 h 272777"/>
              <a:gd name="connsiteX82" fmla="*/ 444435 w 445583"/>
              <a:gd name="connsiteY82" fmla="*/ 157658 h 272777"/>
              <a:gd name="connsiteX83" fmla="*/ 444435 w 445583"/>
              <a:gd name="connsiteY83" fmla="*/ 160161 h 272777"/>
              <a:gd name="connsiteX84" fmla="*/ 441850 w 445583"/>
              <a:gd name="connsiteY84" fmla="*/ 165167 h 272777"/>
              <a:gd name="connsiteX85" fmla="*/ 441850 w 445583"/>
              <a:gd name="connsiteY85" fmla="*/ 167669 h 272777"/>
              <a:gd name="connsiteX86" fmla="*/ 439268 w 445583"/>
              <a:gd name="connsiteY86" fmla="*/ 167669 h 272777"/>
              <a:gd name="connsiteX87" fmla="*/ 431516 w 445583"/>
              <a:gd name="connsiteY87" fmla="*/ 167669 h 272777"/>
              <a:gd name="connsiteX88" fmla="*/ 428931 w 445583"/>
              <a:gd name="connsiteY88" fmla="*/ 167669 h 272777"/>
              <a:gd name="connsiteX89" fmla="*/ 421179 w 445583"/>
              <a:gd name="connsiteY89" fmla="*/ 162664 h 272777"/>
              <a:gd name="connsiteX90" fmla="*/ 421179 w 445583"/>
              <a:gd name="connsiteY90" fmla="*/ 160161 h 272777"/>
              <a:gd name="connsiteX91" fmla="*/ 418593 w 445583"/>
              <a:gd name="connsiteY91" fmla="*/ 157658 h 272777"/>
              <a:gd name="connsiteX92" fmla="*/ 416012 w 445583"/>
              <a:gd name="connsiteY92" fmla="*/ 160161 h 272777"/>
              <a:gd name="connsiteX93" fmla="*/ 408260 w 445583"/>
              <a:gd name="connsiteY93" fmla="*/ 160161 h 272777"/>
              <a:gd name="connsiteX94" fmla="*/ 405675 w 445583"/>
              <a:gd name="connsiteY94" fmla="*/ 162664 h 272777"/>
              <a:gd name="connsiteX95" fmla="*/ 405675 w 445583"/>
              <a:gd name="connsiteY95" fmla="*/ 167669 h 272777"/>
              <a:gd name="connsiteX96" fmla="*/ 403093 w 445583"/>
              <a:gd name="connsiteY96" fmla="*/ 170172 h 272777"/>
              <a:gd name="connsiteX97" fmla="*/ 403093 w 445583"/>
              <a:gd name="connsiteY97" fmla="*/ 172675 h 272777"/>
              <a:gd name="connsiteX98" fmla="*/ 400508 w 445583"/>
              <a:gd name="connsiteY98" fmla="*/ 177680 h 272777"/>
              <a:gd name="connsiteX99" fmla="*/ 403093 w 445583"/>
              <a:gd name="connsiteY99" fmla="*/ 177680 h 272777"/>
              <a:gd name="connsiteX100" fmla="*/ 403093 w 445583"/>
              <a:gd name="connsiteY100" fmla="*/ 182683 h 272777"/>
              <a:gd name="connsiteX101" fmla="*/ 403093 w 445583"/>
              <a:gd name="connsiteY101" fmla="*/ 185186 h 272777"/>
              <a:gd name="connsiteX102" fmla="*/ 408260 w 445583"/>
              <a:gd name="connsiteY102" fmla="*/ 185186 h 272777"/>
              <a:gd name="connsiteX103" fmla="*/ 410845 w 445583"/>
              <a:gd name="connsiteY103" fmla="*/ 190192 h 272777"/>
              <a:gd name="connsiteX104" fmla="*/ 410845 w 445583"/>
              <a:gd name="connsiteY104" fmla="*/ 192694 h 272777"/>
              <a:gd name="connsiteX105" fmla="*/ 408260 w 445583"/>
              <a:gd name="connsiteY105" fmla="*/ 195197 h 272777"/>
              <a:gd name="connsiteX106" fmla="*/ 408260 w 445583"/>
              <a:gd name="connsiteY106" fmla="*/ 197700 h 272777"/>
              <a:gd name="connsiteX107" fmla="*/ 410845 w 445583"/>
              <a:gd name="connsiteY107" fmla="*/ 200203 h 272777"/>
              <a:gd name="connsiteX108" fmla="*/ 413427 w 445583"/>
              <a:gd name="connsiteY108" fmla="*/ 207711 h 272777"/>
              <a:gd name="connsiteX109" fmla="*/ 410845 w 445583"/>
              <a:gd name="connsiteY109" fmla="*/ 212714 h 272777"/>
              <a:gd name="connsiteX110" fmla="*/ 408260 w 445583"/>
              <a:gd name="connsiteY110" fmla="*/ 215217 h 272777"/>
              <a:gd name="connsiteX111" fmla="*/ 403093 w 445583"/>
              <a:gd name="connsiteY111" fmla="*/ 215217 h 272777"/>
              <a:gd name="connsiteX112" fmla="*/ 403093 w 445583"/>
              <a:gd name="connsiteY112" fmla="*/ 210213 h 272777"/>
              <a:gd name="connsiteX113" fmla="*/ 397923 w 445583"/>
              <a:gd name="connsiteY113" fmla="*/ 205208 h 272777"/>
              <a:gd name="connsiteX114" fmla="*/ 397923 w 445583"/>
              <a:gd name="connsiteY114" fmla="*/ 200203 h 272777"/>
              <a:gd name="connsiteX115" fmla="*/ 395341 w 445583"/>
              <a:gd name="connsiteY115" fmla="*/ 197700 h 272777"/>
              <a:gd name="connsiteX116" fmla="*/ 395341 w 445583"/>
              <a:gd name="connsiteY116" fmla="*/ 192694 h 272777"/>
              <a:gd name="connsiteX117" fmla="*/ 387589 w 445583"/>
              <a:gd name="connsiteY117" fmla="*/ 192694 h 272777"/>
              <a:gd name="connsiteX118" fmla="*/ 385004 w 445583"/>
              <a:gd name="connsiteY118" fmla="*/ 195197 h 272777"/>
              <a:gd name="connsiteX119" fmla="*/ 379837 w 445583"/>
              <a:gd name="connsiteY119" fmla="*/ 195197 h 272777"/>
              <a:gd name="connsiteX120" fmla="*/ 377252 w 445583"/>
              <a:gd name="connsiteY120" fmla="*/ 197700 h 272777"/>
              <a:gd name="connsiteX121" fmla="*/ 372085 w 445583"/>
              <a:gd name="connsiteY121" fmla="*/ 197700 h 272777"/>
              <a:gd name="connsiteX122" fmla="*/ 369500 w 445583"/>
              <a:gd name="connsiteY122" fmla="*/ 197700 h 272777"/>
              <a:gd name="connsiteX123" fmla="*/ 369500 w 445583"/>
              <a:gd name="connsiteY123" fmla="*/ 202705 h 272777"/>
              <a:gd name="connsiteX124" fmla="*/ 366918 w 445583"/>
              <a:gd name="connsiteY124" fmla="*/ 205208 h 272777"/>
              <a:gd name="connsiteX125" fmla="*/ 356581 w 445583"/>
              <a:gd name="connsiteY125" fmla="*/ 205208 h 272777"/>
              <a:gd name="connsiteX126" fmla="*/ 351414 w 445583"/>
              <a:gd name="connsiteY126" fmla="*/ 202705 h 272777"/>
              <a:gd name="connsiteX127" fmla="*/ 346243 w 445583"/>
              <a:gd name="connsiteY127" fmla="*/ 197700 h 272777"/>
              <a:gd name="connsiteX128" fmla="*/ 346243 w 445583"/>
              <a:gd name="connsiteY128" fmla="*/ 190192 h 272777"/>
              <a:gd name="connsiteX129" fmla="*/ 343662 w 445583"/>
              <a:gd name="connsiteY129" fmla="*/ 185186 h 272777"/>
              <a:gd name="connsiteX130" fmla="*/ 346243 w 445583"/>
              <a:gd name="connsiteY130" fmla="*/ 180183 h 272777"/>
              <a:gd name="connsiteX131" fmla="*/ 343662 w 445583"/>
              <a:gd name="connsiteY131" fmla="*/ 177680 h 272777"/>
              <a:gd name="connsiteX132" fmla="*/ 338495 w 445583"/>
              <a:gd name="connsiteY132" fmla="*/ 180183 h 272777"/>
              <a:gd name="connsiteX133" fmla="*/ 335910 w 445583"/>
              <a:gd name="connsiteY133" fmla="*/ 180183 h 272777"/>
              <a:gd name="connsiteX134" fmla="*/ 330743 w 445583"/>
              <a:gd name="connsiteY134" fmla="*/ 177680 h 272777"/>
              <a:gd name="connsiteX135" fmla="*/ 328158 w 445583"/>
              <a:gd name="connsiteY135" fmla="*/ 177680 h 272777"/>
              <a:gd name="connsiteX136" fmla="*/ 322991 w 445583"/>
              <a:gd name="connsiteY136" fmla="*/ 182683 h 272777"/>
              <a:gd name="connsiteX137" fmla="*/ 322991 w 445583"/>
              <a:gd name="connsiteY137" fmla="*/ 185186 h 272777"/>
              <a:gd name="connsiteX138" fmla="*/ 325572 w 445583"/>
              <a:gd name="connsiteY138" fmla="*/ 190192 h 272777"/>
              <a:gd name="connsiteX139" fmla="*/ 325572 w 445583"/>
              <a:gd name="connsiteY139" fmla="*/ 195197 h 272777"/>
              <a:gd name="connsiteX140" fmla="*/ 325572 w 445583"/>
              <a:gd name="connsiteY140" fmla="*/ 200203 h 272777"/>
              <a:gd name="connsiteX141" fmla="*/ 325572 w 445583"/>
              <a:gd name="connsiteY141" fmla="*/ 202705 h 272777"/>
              <a:gd name="connsiteX142" fmla="*/ 325572 w 445583"/>
              <a:gd name="connsiteY142" fmla="*/ 205208 h 272777"/>
              <a:gd name="connsiteX143" fmla="*/ 322991 w 445583"/>
              <a:gd name="connsiteY143" fmla="*/ 210213 h 272777"/>
              <a:gd name="connsiteX144" fmla="*/ 322991 w 445583"/>
              <a:gd name="connsiteY144" fmla="*/ 215217 h 272777"/>
              <a:gd name="connsiteX145" fmla="*/ 320406 w 445583"/>
              <a:gd name="connsiteY145" fmla="*/ 217719 h 272777"/>
              <a:gd name="connsiteX146" fmla="*/ 317820 w 445583"/>
              <a:gd name="connsiteY146" fmla="*/ 222725 h 272777"/>
              <a:gd name="connsiteX147" fmla="*/ 312653 w 445583"/>
              <a:gd name="connsiteY147" fmla="*/ 222725 h 272777"/>
              <a:gd name="connsiteX148" fmla="*/ 307487 w 445583"/>
              <a:gd name="connsiteY148" fmla="*/ 227730 h 272777"/>
              <a:gd name="connsiteX149" fmla="*/ 307487 w 445583"/>
              <a:gd name="connsiteY149" fmla="*/ 235238 h 272777"/>
              <a:gd name="connsiteX150" fmla="*/ 307487 w 445583"/>
              <a:gd name="connsiteY150" fmla="*/ 237741 h 272777"/>
              <a:gd name="connsiteX151" fmla="*/ 302320 w 445583"/>
              <a:gd name="connsiteY151" fmla="*/ 240244 h 272777"/>
              <a:gd name="connsiteX152" fmla="*/ 304901 w 445583"/>
              <a:gd name="connsiteY152" fmla="*/ 245247 h 272777"/>
              <a:gd name="connsiteX153" fmla="*/ 302320 w 445583"/>
              <a:gd name="connsiteY153" fmla="*/ 247750 h 272777"/>
              <a:gd name="connsiteX154" fmla="*/ 302320 w 445583"/>
              <a:gd name="connsiteY154" fmla="*/ 252755 h 272777"/>
              <a:gd name="connsiteX155" fmla="*/ 302320 w 445583"/>
              <a:gd name="connsiteY155" fmla="*/ 255258 h 272777"/>
              <a:gd name="connsiteX156" fmla="*/ 310068 w 445583"/>
              <a:gd name="connsiteY156" fmla="*/ 260263 h 272777"/>
              <a:gd name="connsiteX157" fmla="*/ 307487 w 445583"/>
              <a:gd name="connsiteY157" fmla="*/ 262766 h 272777"/>
              <a:gd name="connsiteX158" fmla="*/ 304901 w 445583"/>
              <a:gd name="connsiteY158" fmla="*/ 270274 h 272777"/>
              <a:gd name="connsiteX159" fmla="*/ 302320 w 445583"/>
              <a:gd name="connsiteY159" fmla="*/ 272777 h 272777"/>
              <a:gd name="connsiteX160" fmla="*/ 297149 w 445583"/>
              <a:gd name="connsiteY160" fmla="*/ 270274 h 272777"/>
              <a:gd name="connsiteX161" fmla="*/ 291983 w 445583"/>
              <a:gd name="connsiteY161" fmla="*/ 270274 h 272777"/>
              <a:gd name="connsiteX162" fmla="*/ 291983 w 445583"/>
              <a:gd name="connsiteY162" fmla="*/ 267772 h 272777"/>
              <a:gd name="connsiteX163" fmla="*/ 291983 w 445583"/>
              <a:gd name="connsiteY163" fmla="*/ 260263 h 272777"/>
              <a:gd name="connsiteX164" fmla="*/ 289397 w 445583"/>
              <a:gd name="connsiteY164" fmla="*/ 255258 h 272777"/>
              <a:gd name="connsiteX165" fmla="*/ 286816 w 445583"/>
              <a:gd name="connsiteY165" fmla="*/ 252755 h 272777"/>
              <a:gd name="connsiteX166" fmla="*/ 279064 w 445583"/>
              <a:gd name="connsiteY166" fmla="*/ 247750 h 272777"/>
              <a:gd name="connsiteX167" fmla="*/ 284230 w 445583"/>
              <a:gd name="connsiteY167" fmla="*/ 240244 h 272777"/>
              <a:gd name="connsiteX168" fmla="*/ 286816 w 445583"/>
              <a:gd name="connsiteY168" fmla="*/ 237741 h 272777"/>
              <a:gd name="connsiteX169" fmla="*/ 284230 w 445583"/>
              <a:gd name="connsiteY169" fmla="*/ 235238 h 272777"/>
              <a:gd name="connsiteX170" fmla="*/ 281645 w 445583"/>
              <a:gd name="connsiteY170" fmla="*/ 235238 h 272777"/>
              <a:gd name="connsiteX171" fmla="*/ 279064 w 445583"/>
              <a:gd name="connsiteY171" fmla="*/ 232736 h 272777"/>
              <a:gd name="connsiteX172" fmla="*/ 273897 w 445583"/>
              <a:gd name="connsiteY172" fmla="*/ 232736 h 272777"/>
              <a:gd name="connsiteX173" fmla="*/ 266145 w 445583"/>
              <a:gd name="connsiteY173" fmla="*/ 230233 h 272777"/>
              <a:gd name="connsiteX174" fmla="*/ 260974 w 445583"/>
              <a:gd name="connsiteY174" fmla="*/ 230233 h 272777"/>
              <a:gd name="connsiteX175" fmla="*/ 258393 w 445583"/>
              <a:gd name="connsiteY175" fmla="*/ 230233 h 272777"/>
              <a:gd name="connsiteX176" fmla="*/ 253222 w 445583"/>
              <a:gd name="connsiteY176" fmla="*/ 225228 h 272777"/>
              <a:gd name="connsiteX177" fmla="*/ 250641 w 445583"/>
              <a:gd name="connsiteY177" fmla="*/ 220222 h 272777"/>
              <a:gd name="connsiteX178" fmla="*/ 248055 w 445583"/>
              <a:gd name="connsiteY178" fmla="*/ 220222 h 272777"/>
              <a:gd name="connsiteX179" fmla="*/ 242889 w 445583"/>
              <a:gd name="connsiteY179" fmla="*/ 215217 h 272777"/>
              <a:gd name="connsiteX180" fmla="*/ 242889 w 445583"/>
              <a:gd name="connsiteY180" fmla="*/ 212714 h 272777"/>
              <a:gd name="connsiteX181" fmla="*/ 240303 w 445583"/>
              <a:gd name="connsiteY181" fmla="*/ 210213 h 272777"/>
              <a:gd name="connsiteX182" fmla="*/ 240303 w 445583"/>
              <a:gd name="connsiteY182" fmla="*/ 205208 h 272777"/>
              <a:gd name="connsiteX183" fmla="*/ 242889 w 445583"/>
              <a:gd name="connsiteY183" fmla="*/ 200203 h 272777"/>
              <a:gd name="connsiteX184" fmla="*/ 240303 w 445583"/>
              <a:gd name="connsiteY184" fmla="*/ 192694 h 272777"/>
              <a:gd name="connsiteX185" fmla="*/ 242889 w 445583"/>
              <a:gd name="connsiteY185" fmla="*/ 185186 h 272777"/>
              <a:gd name="connsiteX186" fmla="*/ 229970 w 445583"/>
              <a:gd name="connsiteY186" fmla="*/ 190192 h 272777"/>
              <a:gd name="connsiteX187" fmla="*/ 227384 w 445583"/>
              <a:gd name="connsiteY187" fmla="*/ 192694 h 272777"/>
              <a:gd name="connsiteX188" fmla="*/ 227384 w 445583"/>
              <a:gd name="connsiteY188" fmla="*/ 197700 h 272777"/>
              <a:gd name="connsiteX189" fmla="*/ 224799 w 445583"/>
              <a:gd name="connsiteY189" fmla="*/ 197700 h 272777"/>
              <a:gd name="connsiteX190" fmla="*/ 217047 w 445583"/>
              <a:gd name="connsiteY190" fmla="*/ 202705 h 272777"/>
              <a:gd name="connsiteX191" fmla="*/ 214466 w 445583"/>
              <a:gd name="connsiteY191" fmla="*/ 205208 h 272777"/>
              <a:gd name="connsiteX192" fmla="*/ 209295 w 445583"/>
              <a:gd name="connsiteY192" fmla="*/ 207711 h 272777"/>
              <a:gd name="connsiteX193" fmla="*/ 206713 w 445583"/>
              <a:gd name="connsiteY193" fmla="*/ 210213 h 272777"/>
              <a:gd name="connsiteX194" fmla="*/ 209295 w 445583"/>
              <a:gd name="connsiteY194" fmla="*/ 212714 h 272777"/>
              <a:gd name="connsiteX195" fmla="*/ 211880 w 445583"/>
              <a:gd name="connsiteY195" fmla="*/ 220222 h 272777"/>
              <a:gd name="connsiteX196" fmla="*/ 209295 w 445583"/>
              <a:gd name="connsiteY196" fmla="*/ 225228 h 272777"/>
              <a:gd name="connsiteX197" fmla="*/ 209295 w 445583"/>
              <a:gd name="connsiteY197" fmla="*/ 227730 h 272777"/>
              <a:gd name="connsiteX198" fmla="*/ 206713 w 445583"/>
              <a:gd name="connsiteY198" fmla="*/ 232736 h 272777"/>
              <a:gd name="connsiteX199" fmla="*/ 204128 w 445583"/>
              <a:gd name="connsiteY199" fmla="*/ 235238 h 272777"/>
              <a:gd name="connsiteX200" fmla="*/ 201547 w 445583"/>
              <a:gd name="connsiteY200" fmla="*/ 237741 h 272777"/>
              <a:gd name="connsiteX201" fmla="*/ 201547 w 445583"/>
              <a:gd name="connsiteY201" fmla="*/ 242744 h 272777"/>
              <a:gd name="connsiteX202" fmla="*/ 198961 w 445583"/>
              <a:gd name="connsiteY202" fmla="*/ 247750 h 272777"/>
              <a:gd name="connsiteX203" fmla="*/ 196376 w 445583"/>
              <a:gd name="connsiteY203" fmla="*/ 250253 h 272777"/>
              <a:gd name="connsiteX204" fmla="*/ 191209 w 445583"/>
              <a:gd name="connsiteY204" fmla="*/ 250253 h 272777"/>
              <a:gd name="connsiteX205" fmla="*/ 186043 w 445583"/>
              <a:gd name="connsiteY205" fmla="*/ 252755 h 272777"/>
              <a:gd name="connsiteX206" fmla="*/ 183457 w 445583"/>
              <a:gd name="connsiteY206" fmla="*/ 257761 h 272777"/>
              <a:gd name="connsiteX207" fmla="*/ 183457 w 445583"/>
              <a:gd name="connsiteY207" fmla="*/ 260263 h 272777"/>
              <a:gd name="connsiteX208" fmla="*/ 175705 w 445583"/>
              <a:gd name="connsiteY208" fmla="*/ 257761 h 272777"/>
              <a:gd name="connsiteX209" fmla="*/ 170538 w 445583"/>
              <a:gd name="connsiteY209" fmla="*/ 257761 h 272777"/>
              <a:gd name="connsiteX210" fmla="*/ 167953 w 445583"/>
              <a:gd name="connsiteY210" fmla="*/ 255258 h 272777"/>
              <a:gd name="connsiteX211" fmla="*/ 165372 w 445583"/>
              <a:gd name="connsiteY211" fmla="*/ 252755 h 272777"/>
              <a:gd name="connsiteX212" fmla="*/ 160201 w 445583"/>
              <a:gd name="connsiteY212" fmla="*/ 252755 h 272777"/>
              <a:gd name="connsiteX213" fmla="*/ 152449 w 445583"/>
              <a:gd name="connsiteY213" fmla="*/ 250253 h 272777"/>
              <a:gd name="connsiteX214" fmla="*/ 152449 w 445583"/>
              <a:gd name="connsiteY214" fmla="*/ 252755 h 272777"/>
              <a:gd name="connsiteX215" fmla="*/ 147282 w 445583"/>
              <a:gd name="connsiteY215" fmla="*/ 252755 h 272777"/>
              <a:gd name="connsiteX216" fmla="*/ 144697 w 445583"/>
              <a:gd name="connsiteY216" fmla="*/ 255258 h 272777"/>
              <a:gd name="connsiteX217" fmla="*/ 144697 w 445583"/>
              <a:gd name="connsiteY217" fmla="*/ 260263 h 272777"/>
              <a:gd name="connsiteX218" fmla="*/ 134363 w 445583"/>
              <a:gd name="connsiteY218" fmla="*/ 260263 h 272777"/>
              <a:gd name="connsiteX219" fmla="*/ 126611 w 445583"/>
              <a:gd name="connsiteY219" fmla="*/ 257761 h 272777"/>
              <a:gd name="connsiteX220" fmla="*/ 121444 w 445583"/>
              <a:gd name="connsiteY220" fmla="*/ 260263 h 272777"/>
              <a:gd name="connsiteX221" fmla="*/ 116274 w 445583"/>
              <a:gd name="connsiteY221" fmla="*/ 262766 h 272777"/>
              <a:gd name="connsiteX222" fmla="*/ 111107 w 445583"/>
              <a:gd name="connsiteY222" fmla="*/ 265269 h 272777"/>
              <a:gd name="connsiteX223" fmla="*/ 108522 w 445583"/>
              <a:gd name="connsiteY223" fmla="*/ 262766 h 272777"/>
              <a:gd name="connsiteX224" fmla="*/ 103355 w 445583"/>
              <a:gd name="connsiteY224" fmla="*/ 257761 h 272777"/>
              <a:gd name="connsiteX225" fmla="*/ 105940 w 445583"/>
              <a:gd name="connsiteY225" fmla="*/ 252755 h 272777"/>
              <a:gd name="connsiteX226" fmla="*/ 100773 w 445583"/>
              <a:gd name="connsiteY226" fmla="*/ 247750 h 272777"/>
              <a:gd name="connsiteX227" fmla="*/ 95603 w 445583"/>
              <a:gd name="connsiteY227" fmla="*/ 245247 h 272777"/>
              <a:gd name="connsiteX228" fmla="*/ 93021 w 445583"/>
              <a:gd name="connsiteY228" fmla="*/ 242744 h 272777"/>
              <a:gd name="connsiteX229" fmla="*/ 87851 w 445583"/>
              <a:gd name="connsiteY229" fmla="*/ 240244 h 272777"/>
              <a:gd name="connsiteX230" fmla="*/ 90436 w 445583"/>
              <a:gd name="connsiteY230" fmla="*/ 235238 h 272777"/>
              <a:gd name="connsiteX231" fmla="*/ 90436 w 445583"/>
              <a:gd name="connsiteY231" fmla="*/ 227730 h 272777"/>
              <a:gd name="connsiteX232" fmla="*/ 80099 w 445583"/>
              <a:gd name="connsiteY232" fmla="*/ 227730 h 272777"/>
              <a:gd name="connsiteX233" fmla="*/ 80099 w 445583"/>
              <a:gd name="connsiteY233" fmla="*/ 225228 h 272777"/>
              <a:gd name="connsiteX234" fmla="*/ 85269 w 445583"/>
              <a:gd name="connsiteY234" fmla="*/ 217719 h 272777"/>
              <a:gd name="connsiteX235" fmla="*/ 85269 w 445583"/>
              <a:gd name="connsiteY235" fmla="*/ 212714 h 272777"/>
              <a:gd name="connsiteX236" fmla="*/ 85269 w 445583"/>
              <a:gd name="connsiteY236" fmla="*/ 205208 h 272777"/>
              <a:gd name="connsiteX237" fmla="*/ 85269 w 445583"/>
              <a:gd name="connsiteY237" fmla="*/ 202705 h 272777"/>
              <a:gd name="connsiteX238" fmla="*/ 80099 w 445583"/>
              <a:gd name="connsiteY238" fmla="*/ 200203 h 272777"/>
              <a:gd name="connsiteX239" fmla="*/ 82684 w 445583"/>
              <a:gd name="connsiteY239" fmla="*/ 197700 h 272777"/>
              <a:gd name="connsiteX240" fmla="*/ 85269 w 445583"/>
              <a:gd name="connsiteY240" fmla="*/ 195197 h 272777"/>
              <a:gd name="connsiteX241" fmla="*/ 85269 w 445583"/>
              <a:gd name="connsiteY241" fmla="*/ 190192 h 272777"/>
              <a:gd name="connsiteX242" fmla="*/ 80099 w 445583"/>
              <a:gd name="connsiteY242" fmla="*/ 187689 h 272777"/>
              <a:gd name="connsiteX243" fmla="*/ 72347 w 445583"/>
              <a:gd name="connsiteY243" fmla="*/ 182683 h 272777"/>
              <a:gd name="connsiteX244" fmla="*/ 62013 w 445583"/>
              <a:gd name="connsiteY244" fmla="*/ 182683 h 272777"/>
              <a:gd name="connsiteX245" fmla="*/ 54261 w 445583"/>
              <a:gd name="connsiteY245" fmla="*/ 182683 h 272777"/>
              <a:gd name="connsiteX246" fmla="*/ 49094 w 445583"/>
              <a:gd name="connsiteY246" fmla="*/ 185186 h 272777"/>
              <a:gd name="connsiteX247" fmla="*/ 46509 w 445583"/>
              <a:gd name="connsiteY247" fmla="*/ 187689 h 272777"/>
              <a:gd name="connsiteX248" fmla="*/ 38757 w 445583"/>
              <a:gd name="connsiteY248" fmla="*/ 190192 h 272777"/>
              <a:gd name="connsiteX249" fmla="*/ 31005 w 445583"/>
              <a:gd name="connsiteY249" fmla="*/ 192694 h 272777"/>
              <a:gd name="connsiteX250" fmla="*/ 25838 w 445583"/>
              <a:gd name="connsiteY250" fmla="*/ 200203 h 272777"/>
              <a:gd name="connsiteX251" fmla="*/ 25838 w 445583"/>
              <a:gd name="connsiteY251" fmla="*/ 202705 h 272777"/>
              <a:gd name="connsiteX252" fmla="*/ 31005 w 445583"/>
              <a:gd name="connsiteY252" fmla="*/ 205208 h 272777"/>
              <a:gd name="connsiteX253" fmla="*/ 31005 w 445583"/>
              <a:gd name="connsiteY253" fmla="*/ 210213 h 272777"/>
              <a:gd name="connsiteX254" fmla="*/ 33590 w 445583"/>
              <a:gd name="connsiteY254" fmla="*/ 210213 h 272777"/>
              <a:gd name="connsiteX255" fmla="*/ 31005 w 445583"/>
              <a:gd name="connsiteY255" fmla="*/ 215217 h 272777"/>
              <a:gd name="connsiteX256" fmla="*/ 25838 w 445583"/>
              <a:gd name="connsiteY256" fmla="*/ 217719 h 272777"/>
              <a:gd name="connsiteX257" fmla="*/ 23253 w 445583"/>
              <a:gd name="connsiteY257" fmla="*/ 222725 h 272777"/>
              <a:gd name="connsiteX258" fmla="*/ 15501 w 445583"/>
              <a:gd name="connsiteY258" fmla="*/ 225228 h 272777"/>
              <a:gd name="connsiteX259" fmla="*/ 10334 w 445583"/>
              <a:gd name="connsiteY259" fmla="*/ 222725 h 272777"/>
              <a:gd name="connsiteX260" fmla="*/ 5167 w 445583"/>
              <a:gd name="connsiteY260" fmla="*/ 225228 h 272777"/>
              <a:gd name="connsiteX261" fmla="*/ 2582 w 445583"/>
              <a:gd name="connsiteY261" fmla="*/ 225228 h 272777"/>
              <a:gd name="connsiteX262" fmla="*/ 2582 w 445583"/>
              <a:gd name="connsiteY262" fmla="*/ 220222 h 272777"/>
              <a:gd name="connsiteX263" fmla="*/ 0 w 445583"/>
              <a:gd name="connsiteY263" fmla="*/ 217719 h 272777"/>
              <a:gd name="connsiteX264" fmla="*/ 2582 w 445583"/>
              <a:gd name="connsiteY264" fmla="*/ 215217 h 272777"/>
              <a:gd name="connsiteX265" fmla="*/ 5167 w 445583"/>
              <a:gd name="connsiteY265" fmla="*/ 212714 h 272777"/>
              <a:gd name="connsiteX266" fmla="*/ 10334 w 445583"/>
              <a:gd name="connsiteY266" fmla="*/ 210213 h 272777"/>
              <a:gd name="connsiteX267" fmla="*/ 15501 w 445583"/>
              <a:gd name="connsiteY267" fmla="*/ 210213 h 272777"/>
              <a:gd name="connsiteX268" fmla="*/ 15501 w 445583"/>
              <a:gd name="connsiteY268" fmla="*/ 205208 h 272777"/>
              <a:gd name="connsiteX269" fmla="*/ 18086 w 445583"/>
              <a:gd name="connsiteY269" fmla="*/ 200203 h 272777"/>
              <a:gd name="connsiteX270" fmla="*/ 18086 w 445583"/>
              <a:gd name="connsiteY270" fmla="*/ 192694 h 272777"/>
              <a:gd name="connsiteX271" fmla="*/ 15501 w 445583"/>
              <a:gd name="connsiteY271" fmla="*/ 190192 h 272777"/>
              <a:gd name="connsiteX272" fmla="*/ 12919 w 445583"/>
              <a:gd name="connsiteY272" fmla="*/ 187689 h 272777"/>
              <a:gd name="connsiteX273" fmla="*/ 12919 w 445583"/>
              <a:gd name="connsiteY273" fmla="*/ 185186 h 272777"/>
              <a:gd name="connsiteX274" fmla="*/ 12919 w 445583"/>
              <a:gd name="connsiteY274" fmla="*/ 180183 h 272777"/>
              <a:gd name="connsiteX275" fmla="*/ 15501 w 445583"/>
              <a:gd name="connsiteY275" fmla="*/ 177680 h 272777"/>
              <a:gd name="connsiteX276" fmla="*/ 18086 w 445583"/>
              <a:gd name="connsiteY276" fmla="*/ 172675 h 272777"/>
              <a:gd name="connsiteX277" fmla="*/ 18086 w 445583"/>
              <a:gd name="connsiteY277" fmla="*/ 167669 h 272777"/>
              <a:gd name="connsiteX278" fmla="*/ 18086 w 445583"/>
              <a:gd name="connsiteY278" fmla="*/ 165167 h 272777"/>
              <a:gd name="connsiteX279" fmla="*/ 28423 w 445583"/>
              <a:gd name="connsiteY279" fmla="*/ 155156 h 272777"/>
              <a:gd name="connsiteX280" fmla="*/ 33590 w 445583"/>
              <a:gd name="connsiteY280" fmla="*/ 150153 h 272777"/>
              <a:gd name="connsiteX281" fmla="*/ 38757 w 445583"/>
              <a:gd name="connsiteY281" fmla="*/ 147650 h 272777"/>
              <a:gd name="connsiteX282" fmla="*/ 43924 w 445583"/>
              <a:gd name="connsiteY282" fmla="*/ 147650 h 272777"/>
              <a:gd name="connsiteX283" fmla="*/ 46509 w 445583"/>
              <a:gd name="connsiteY283" fmla="*/ 145147 h 272777"/>
              <a:gd name="connsiteX284" fmla="*/ 49094 w 445583"/>
              <a:gd name="connsiteY284" fmla="*/ 140142 h 272777"/>
              <a:gd name="connsiteX285" fmla="*/ 49094 w 445583"/>
              <a:gd name="connsiteY285" fmla="*/ 137639 h 272777"/>
              <a:gd name="connsiteX286" fmla="*/ 49094 w 445583"/>
              <a:gd name="connsiteY286" fmla="*/ 135136 h 272777"/>
              <a:gd name="connsiteX287" fmla="*/ 49094 w 445583"/>
              <a:gd name="connsiteY287" fmla="*/ 132633 h 272777"/>
              <a:gd name="connsiteX288" fmla="*/ 51676 w 445583"/>
              <a:gd name="connsiteY288" fmla="*/ 130131 h 272777"/>
              <a:gd name="connsiteX289" fmla="*/ 51676 w 445583"/>
              <a:gd name="connsiteY289" fmla="*/ 125125 h 272777"/>
              <a:gd name="connsiteX290" fmla="*/ 49094 w 445583"/>
              <a:gd name="connsiteY290" fmla="*/ 120122 h 272777"/>
              <a:gd name="connsiteX291" fmla="*/ 49094 w 445583"/>
              <a:gd name="connsiteY291" fmla="*/ 117619 h 272777"/>
              <a:gd name="connsiteX292" fmla="*/ 54261 w 445583"/>
              <a:gd name="connsiteY292" fmla="*/ 115117 h 272777"/>
              <a:gd name="connsiteX293" fmla="*/ 59428 w 445583"/>
              <a:gd name="connsiteY293" fmla="*/ 115117 h 272777"/>
              <a:gd name="connsiteX294" fmla="*/ 64598 w 445583"/>
              <a:gd name="connsiteY294" fmla="*/ 112614 h 272777"/>
              <a:gd name="connsiteX295" fmla="*/ 67180 w 445583"/>
              <a:gd name="connsiteY295" fmla="*/ 110111 h 272777"/>
              <a:gd name="connsiteX296" fmla="*/ 69765 w 445583"/>
              <a:gd name="connsiteY296" fmla="*/ 105106 h 272777"/>
              <a:gd name="connsiteX297" fmla="*/ 72347 w 445583"/>
              <a:gd name="connsiteY297" fmla="*/ 105106 h 272777"/>
              <a:gd name="connsiteX298" fmla="*/ 74932 w 445583"/>
              <a:gd name="connsiteY298" fmla="*/ 102603 h 272777"/>
              <a:gd name="connsiteX299" fmla="*/ 74932 w 445583"/>
              <a:gd name="connsiteY299" fmla="*/ 97597 h 272777"/>
              <a:gd name="connsiteX300" fmla="*/ 80099 w 445583"/>
              <a:gd name="connsiteY300" fmla="*/ 95095 h 272777"/>
              <a:gd name="connsiteX301" fmla="*/ 80099 w 445583"/>
              <a:gd name="connsiteY301" fmla="*/ 92592 h 272777"/>
              <a:gd name="connsiteX302" fmla="*/ 82684 w 445583"/>
              <a:gd name="connsiteY302" fmla="*/ 90092 h 272777"/>
              <a:gd name="connsiteX303" fmla="*/ 85269 w 445583"/>
              <a:gd name="connsiteY303" fmla="*/ 90092 h 272777"/>
              <a:gd name="connsiteX304" fmla="*/ 90436 w 445583"/>
              <a:gd name="connsiteY304" fmla="*/ 85086 h 272777"/>
              <a:gd name="connsiteX305" fmla="*/ 95603 w 445583"/>
              <a:gd name="connsiteY305" fmla="*/ 82583 h 272777"/>
              <a:gd name="connsiteX306" fmla="*/ 98188 w 445583"/>
              <a:gd name="connsiteY306" fmla="*/ 75075 h 272777"/>
              <a:gd name="connsiteX307" fmla="*/ 100773 w 445583"/>
              <a:gd name="connsiteY307" fmla="*/ 70070 h 272777"/>
              <a:gd name="connsiteX308" fmla="*/ 105940 w 445583"/>
              <a:gd name="connsiteY308" fmla="*/ 67567 h 272777"/>
              <a:gd name="connsiteX309" fmla="*/ 105940 w 445583"/>
              <a:gd name="connsiteY309" fmla="*/ 65064 h 272777"/>
              <a:gd name="connsiteX310" fmla="*/ 108522 w 445583"/>
              <a:gd name="connsiteY310" fmla="*/ 65064 h 272777"/>
              <a:gd name="connsiteX311" fmla="*/ 108522 w 445583"/>
              <a:gd name="connsiteY311" fmla="*/ 60061 h 272777"/>
              <a:gd name="connsiteX312" fmla="*/ 108522 w 445583"/>
              <a:gd name="connsiteY312" fmla="*/ 57558 h 272777"/>
              <a:gd name="connsiteX313" fmla="*/ 103355 w 445583"/>
              <a:gd name="connsiteY313" fmla="*/ 60061 h 272777"/>
              <a:gd name="connsiteX314" fmla="*/ 98188 w 445583"/>
              <a:gd name="connsiteY314" fmla="*/ 60061 h 272777"/>
              <a:gd name="connsiteX315" fmla="*/ 93021 w 445583"/>
              <a:gd name="connsiteY315" fmla="*/ 60061 h 272777"/>
              <a:gd name="connsiteX316" fmla="*/ 93021 w 445583"/>
              <a:gd name="connsiteY316" fmla="*/ 57558 h 272777"/>
              <a:gd name="connsiteX317" fmla="*/ 95603 w 445583"/>
              <a:gd name="connsiteY317" fmla="*/ 55056 h 272777"/>
              <a:gd name="connsiteX318" fmla="*/ 98188 w 445583"/>
              <a:gd name="connsiteY318" fmla="*/ 50050 h 272777"/>
              <a:gd name="connsiteX319" fmla="*/ 100773 w 445583"/>
              <a:gd name="connsiteY319" fmla="*/ 50050 h 272777"/>
              <a:gd name="connsiteX320" fmla="*/ 103355 w 445583"/>
              <a:gd name="connsiteY320" fmla="*/ 47547 h 272777"/>
              <a:gd name="connsiteX321" fmla="*/ 105940 w 445583"/>
              <a:gd name="connsiteY321" fmla="*/ 47547 h 272777"/>
              <a:gd name="connsiteX322" fmla="*/ 103355 w 445583"/>
              <a:gd name="connsiteY322" fmla="*/ 45045 h 272777"/>
              <a:gd name="connsiteX323" fmla="*/ 103355 w 445583"/>
              <a:gd name="connsiteY323" fmla="*/ 40039 h 272777"/>
              <a:gd name="connsiteX324" fmla="*/ 108522 w 445583"/>
              <a:gd name="connsiteY324" fmla="*/ 42542 h 272777"/>
              <a:gd name="connsiteX325" fmla="*/ 116274 w 445583"/>
              <a:gd name="connsiteY325" fmla="*/ 42542 h 272777"/>
              <a:gd name="connsiteX326" fmla="*/ 118859 w 445583"/>
              <a:gd name="connsiteY326" fmla="*/ 40039 h 272777"/>
              <a:gd name="connsiteX327" fmla="*/ 121444 w 445583"/>
              <a:gd name="connsiteY327" fmla="*/ 45045 h 272777"/>
              <a:gd name="connsiteX328" fmla="*/ 124026 w 445583"/>
              <a:gd name="connsiteY328" fmla="*/ 50050 h 272777"/>
              <a:gd name="connsiteX329" fmla="*/ 129196 w 445583"/>
              <a:gd name="connsiteY329" fmla="*/ 52553 h 272777"/>
              <a:gd name="connsiteX330" fmla="*/ 131778 w 445583"/>
              <a:gd name="connsiteY330" fmla="*/ 50050 h 272777"/>
              <a:gd name="connsiteX331" fmla="*/ 134363 w 445583"/>
              <a:gd name="connsiteY331" fmla="*/ 50050 h 272777"/>
              <a:gd name="connsiteX332" fmla="*/ 139530 w 445583"/>
              <a:gd name="connsiteY332" fmla="*/ 50050 h 272777"/>
              <a:gd name="connsiteX333" fmla="*/ 144697 w 445583"/>
              <a:gd name="connsiteY333" fmla="*/ 50050 h 272777"/>
              <a:gd name="connsiteX334" fmla="*/ 144697 w 445583"/>
              <a:gd name="connsiteY334" fmla="*/ 47547 h 272777"/>
              <a:gd name="connsiteX335" fmla="*/ 144697 w 445583"/>
              <a:gd name="connsiteY335" fmla="*/ 45045 h 272777"/>
              <a:gd name="connsiteX336" fmla="*/ 147282 w 445583"/>
              <a:gd name="connsiteY336" fmla="*/ 40039 h 272777"/>
              <a:gd name="connsiteX337" fmla="*/ 149867 w 445583"/>
              <a:gd name="connsiteY337" fmla="*/ 40039 h 272777"/>
              <a:gd name="connsiteX338" fmla="*/ 152449 w 445583"/>
              <a:gd name="connsiteY338" fmla="*/ 40039 h 272777"/>
              <a:gd name="connsiteX339" fmla="*/ 152449 w 445583"/>
              <a:gd name="connsiteY339" fmla="*/ 37537 h 272777"/>
              <a:gd name="connsiteX340" fmla="*/ 152449 w 445583"/>
              <a:gd name="connsiteY340" fmla="*/ 35034 h 272777"/>
              <a:gd name="connsiteX341" fmla="*/ 155034 w 445583"/>
              <a:gd name="connsiteY341" fmla="*/ 35034 h 272777"/>
              <a:gd name="connsiteX342" fmla="*/ 155034 w 445583"/>
              <a:gd name="connsiteY342" fmla="*/ 30031 h 272777"/>
              <a:gd name="connsiteX343" fmla="*/ 160201 w 445583"/>
              <a:gd name="connsiteY343" fmla="*/ 30031 h 272777"/>
              <a:gd name="connsiteX344" fmla="*/ 167953 w 445583"/>
              <a:gd name="connsiteY344" fmla="*/ 27528 h 272777"/>
              <a:gd name="connsiteX345" fmla="*/ 170538 w 445583"/>
              <a:gd name="connsiteY345" fmla="*/ 30031 h 272777"/>
              <a:gd name="connsiteX346" fmla="*/ 167953 w 445583"/>
              <a:gd name="connsiteY346" fmla="*/ 32531 h 272777"/>
              <a:gd name="connsiteX347" fmla="*/ 170538 w 445583"/>
              <a:gd name="connsiteY347" fmla="*/ 35034 h 272777"/>
              <a:gd name="connsiteX348" fmla="*/ 175705 w 445583"/>
              <a:gd name="connsiteY348" fmla="*/ 32531 h 272777"/>
              <a:gd name="connsiteX349" fmla="*/ 186043 w 445583"/>
              <a:gd name="connsiteY349" fmla="*/ 27528 h 272777"/>
              <a:gd name="connsiteX350" fmla="*/ 191209 w 445583"/>
              <a:gd name="connsiteY350" fmla="*/ 27528 h 272777"/>
              <a:gd name="connsiteX351" fmla="*/ 196376 w 445583"/>
              <a:gd name="connsiteY351" fmla="*/ 32531 h 272777"/>
              <a:gd name="connsiteX352" fmla="*/ 201547 w 445583"/>
              <a:gd name="connsiteY352" fmla="*/ 32531 h 272777"/>
              <a:gd name="connsiteX353" fmla="*/ 206713 w 445583"/>
              <a:gd name="connsiteY353" fmla="*/ 32531 h 272777"/>
              <a:gd name="connsiteX354" fmla="*/ 214466 w 445583"/>
              <a:gd name="connsiteY354" fmla="*/ 32531 h 272777"/>
              <a:gd name="connsiteX355" fmla="*/ 219632 w 445583"/>
              <a:gd name="connsiteY355" fmla="*/ 27528 h 272777"/>
              <a:gd name="connsiteX356" fmla="*/ 227384 w 445583"/>
              <a:gd name="connsiteY356" fmla="*/ 27528 h 272777"/>
              <a:gd name="connsiteX357" fmla="*/ 229970 w 445583"/>
              <a:gd name="connsiteY357" fmla="*/ 27528 h 272777"/>
              <a:gd name="connsiteX358" fmla="*/ 237722 w 445583"/>
              <a:gd name="connsiteY358" fmla="*/ 30031 h 272777"/>
              <a:gd name="connsiteX359" fmla="*/ 242889 w 445583"/>
              <a:gd name="connsiteY359" fmla="*/ 30031 h 272777"/>
              <a:gd name="connsiteX360" fmla="*/ 245470 w 445583"/>
              <a:gd name="connsiteY360" fmla="*/ 27528 h 272777"/>
              <a:gd name="connsiteX361" fmla="*/ 248055 w 445583"/>
              <a:gd name="connsiteY361" fmla="*/ 22522 h 272777"/>
              <a:gd name="connsiteX362" fmla="*/ 250641 w 445583"/>
              <a:gd name="connsiteY362" fmla="*/ 22522 h 272777"/>
              <a:gd name="connsiteX363" fmla="*/ 253222 w 445583"/>
              <a:gd name="connsiteY363" fmla="*/ 25025 h 272777"/>
              <a:gd name="connsiteX364" fmla="*/ 258393 w 445583"/>
              <a:gd name="connsiteY364" fmla="*/ 25025 h 272777"/>
              <a:gd name="connsiteX365" fmla="*/ 258393 w 445583"/>
              <a:gd name="connsiteY365" fmla="*/ 20020 h 272777"/>
              <a:gd name="connsiteX366" fmla="*/ 255807 w 445583"/>
              <a:gd name="connsiteY366" fmla="*/ 20020 h 272777"/>
              <a:gd name="connsiteX367" fmla="*/ 253222 w 445583"/>
              <a:gd name="connsiteY367" fmla="*/ 17517 h 272777"/>
              <a:gd name="connsiteX368" fmla="*/ 248055 w 445583"/>
              <a:gd name="connsiteY368" fmla="*/ 17517 h 272777"/>
              <a:gd name="connsiteX369" fmla="*/ 242889 w 445583"/>
              <a:gd name="connsiteY369" fmla="*/ 17517 h 272777"/>
              <a:gd name="connsiteX370" fmla="*/ 237722 w 445583"/>
              <a:gd name="connsiteY370" fmla="*/ 15014 h 272777"/>
              <a:gd name="connsiteX371" fmla="*/ 242889 w 445583"/>
              <a:gd name="connsiteY371" fmla="*/ 10009 h 272777"/>
              <a:gd name="connsiteX372" fmla="*/ 245470 w 445583"/>
              <a:gd name="connsiteY372" fmla="*/ 5003 h 272777"/>
              <a:gd name="connsiteX373" fmla="*/ 253222 w 445583"/>
              <a:gd name="connsiteY373" fmla="*/ 2501 h 272777"/>
              <a:gd name="connsiteX374" fmla="*/ 255807 w 445583"/>
              <a:gd name="connsiteY374" fmla="*/ 0 h 2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445583" h="272777">
                <a:moveTo>
                  <a:pt x="255807" y="0"/>
                </a:moveTo>
                <a:cubicBezTo>
                  <a:pt x="255807" y="0"/>
                  <a:pt x="258393" y="0"/>
                  <a:pt x="260974" y="0"/>
                </a:cubicBezTo>
                <a:cubicBezTo>
                  <a:pt x="260974" y="0"/>
                  <a:pt x="260974" y="0"/>
                  <a:pt x="260974" y="2501"/>
                </a:cubicBezTo>
                <a:cubicBezTo>
                  <a:pt x="260974" y="5003"/>
                  <a:pt x="260974" y="5003"/>
                  <a:pt x="263560" y="5003"/>
                </a:cubicBezTo>
                <a:cubicBezTo>
                  <a:pt x="263560" y="5003"/>
                  <a:pt x="263560" y="2501"/>
                  <a:pt x="263560" y="0"/>
                </a:cubicBezTo>
                <a:cubicBezTo>
                  <a:pt x="263560" y="0"/>
                  <a:pt x="266145" y="2501"/>
                  <a:pt x="266145" y="2501"/>
                </a:cubicBezTo>
                <a:cubicBezTo>
                  <a:pt x="266145" y="2501"/>
                  <a:pt x="266145" y="2501"/>
                  <a:pt x="266145" y="5003"/>
                </a:cubicBezTo>
                <a:cubicBezTo>
                  <a:pt x="266145" y="5003"/>
                  <a:pt x="268726" y="5003"/>
                  <a:pt x="271312" y="5003"/>
                </a:cubicBezTo>
                <a:cubicBezTo>
                  <a:pt x="273897" y="5003"/>
                  <a:pt x="271312" y="7506"/>
                  <a:pt x="268726" y="7506"/>
                </a:cubicBezTo>
                <a:cubicBezTo>
                  <a:pt x="268726" y="7506"/>
                  <a:pt x="268726" y="10009"/>
                  <a:pt x="268726" y="10009"/>
                </a:cubicBezTo>
                <a:cubicBezTo>
                  <a:pt x="268726" y="10009"/>
                  <a:pt x="268726" y="10009"/>
                  <a:pt x="268726" y="12511"/>
                </a:cubicBezTo>
                <a:cubicBezTo>
                  <a:pt x="268726" y="12511"/>
                  <a:pt x="266145" y="12511"/>
                  <a:pt x="266145" y="12511"/>
                </a:cubicBezTo>
                <a:cubicBezTo>
                  <a:pt x="266145" y="12511"/>
                  <a:pt x="266145" y="12511"/>
                  <a:pt x="263560" y="15014"/>
                </a:cubicBezTo>
                <a:cubicBezTo>
                  <a:pt x="263560" y="15014"/>
                  <a:pt x="263560" y="15014"/>
                  <a:pt x="271312" y="12511"/>
                </a:cubicBezTo>
                <a:cubicBezTo>
                  <a:pt x="271312" y="12511"/>
                  <a:pt x="273897" y="12511"/>
                  <a:pt x="276478" y="15014"/>
                </a:cubicBezTo>
                <a:cubicBezTo>
                  <a:pt x="281645" y="15014"/>
                  <a:pt x="276478" y="15014"/>
                  <a:pt x="276478" y="12511"/>
                </a:cubicBezTo>
                <a:cubicBezTo>
                  <a:pt x="276478" y="10009"/>
                  <a:pt x="276478" y="10009"/>
                  <a:pt x="276478" y="10009"/>
                </a:cubicBezTo>
                <a:cubicBezTo>
                  <a:pt x="276478" y="10009"/>
                  <a:pt x="279064" y="10009"/>
                  <a:pt x="279064" y="10009"/>
                </a:cubicBezTo>
                <a:cubicBezTo>
                  <a:pt x="281645" y="12511"/>
                  <a:pt x="284230" y="15014"/>
                  <a:pt x="284230" y="15014"/>
                </a:cubicBezTo>
                <a:cubicBezTo>
                  <a:pt x="284230" y="15014"/>
                  <a:pt x="284230" y="17517"/>
                  <a:pt x="284230" y="17517"/>
                </a:cubicBezTo>
                <a:cubicBezTo>
                  <a:pt x="284230" y="17517"/>
                  <a:pt x="286816" y="20020"/>
                  <a:pt x="286816" y="20020"/>
                </a:cubicBezTo>
                <a:cubicBezTo>
                  <a:pt x="289397" y="20020"/>
                  <a:pt x="294568" y="17517"/>
                  <a:pt x="297149" y="15014"/>
                </a:cubicBezTo>
                <a:cubicBezTo>
                  <a:pt x="302320" y="15014"/>
                  <a:pt x="304901" y="17517"/>
                  <a:pt x="304901" y="17517"/>
                </a:cubicBezTo>
                <a:cubicBezTo>
                  <a:pt x="304901" y="17517"/>
                  <a:pt x="307487" y="17517"/>
                  <a:pt x="310068" y="17517"/>
                </a:cubicBezTo>
                <a:cubicBezTo>
                  <a:pt x="315239" y="17517"/>
                  <a:pt x="312653" y="17517"/>
                  <a:pt x="317820" y="17517"/>
                </a:cubicBezTo>
                <a:cubicBezTo>
                  <a:pt x="320406" y="20020"/>
                  <a:pt x="320406" y="20020"/>
                  <a:pt x="322991" y="20020"/>
                </a:cubicBezTo>
                <a:cubicBezTo>
                  <a:pt x="322991" y="20020"/>
                  <a:pt x="322991" y="20020"/>
                  <a:pt x="325572" y="20020"/>
                </a:cubicBezTo>
                <a:cubicBezTo>
                  <a:pt x="325572" y="20020"/>
                  <a:pt x="328158" y="22522"/>
                  <a:pt x="328158" y="22522"/>
                </a:cubicBezTo>
                <a:cubicBezTo>
                  <a:pt x="330743" y="22522"/>
                  <a:pt x="330743" y="22522"/>
                  <a:pt x="330743" y="22522"/>
                </a:cubicBezTo>
                <a:cubicBezTo>
                  <a:pt x="330743" y="22522"/>
                  <a:pt x="335910" y="27528"/>
                  <a:pt x="338495" y="27528"/>
                </a:cubicBezTo>
                <a:cubicBezTo>
                  <a:pt x="338495" y="27528"/>
                  <a:pt x="341076" y="30031"/>
                  <a:pt x="343662" y="30031"/>
                </a:cubicBezTo>
                <a:cubicBezTo>
                  <a:pt x="346243" y="32531"/>
                  <a:pt x="348829" y="32531"/>
                  <a:pt x="348829" y="32531"/>
                </a:cubicBezTo>
                <a:cubicBezTo>
                  <a:pt x="351414" y="32531"/>
                  <a:pt x="351414" y="37537"/>
                  <a:pt x="351414" y="37537"/>
                </a:cubicBezTo>
                <a:cubicBezTo>
                  <a:pt x="351414" y="37537"/>
                  <a:pt x="353995" y="40039"/>
                  <a:pt x="353995" y="40039"/>
                </a:cubicBezTo>
                <a:cubicBezTo>
                  <a:pt x="353995" y="42542"/>
                  <a:pt x="356581" y="42542"/>
                  <a:pt x="356581" y="42542"/>
                </a:cubicBezTo>
                <a:cubicBezTo>
                  <a:pt x="359166" y="42542"/>
                  <a:pt x="359166" y="45045"/>
                  <a:pt x="361747" y="45045"/>
                </a:cubicBezTo>
                <a:cubicBezTo>
                  <a:pt x="361747" y="45045"/>
                  <a:pt x="359166" y="47547"/>
                  <a:pt x="359166" y="50050"/>
                </a:cubicBezTo>
                <a:cubicBezTo>
                  <a:pt x="359166" y="50050"/>
                  <a:pt x="361747" y="52553"/>
                  <a:pt x="361747" y="55056"/>
                </a:cubicBezTo>
                <a:cubicBezTo>
                  <a:pt x="361747" y="55056"/>
                  <a:pt x="359166" y="57558"/>
                  <a:pt x="359166" y="57558"/>
                </a:cubicBezTo>
                <a:cubicBezTo>
                  <a:pt x="359166" y="57558"/>
                  <a:pt x="359166" y="57558"/>
                  <a:pt x="353995" y="60061"/>
                </a:cubicBezTo>
                <a:cubicBezTo>
                  <a:pt x="353995" y="60061"/>
                  <a:pt x="353995" y="62562"/>
                  <a:pt x="353995" y="65064"/>
                </a:cubicBezTo>
                <a:cubicBezTo>
                  <a:pt x="351414" y="65064"/>
                  <a:pt x="351414" y="70070"/>
                  <a:pt x="351414" y="70070"/>
                </a:cubicBezTo>
                <a:cubicBezTo>
                  <a:pt x="351414" y="70070"/>
                  <a:pt x="351414" y="70070"/>
                  <a:pt x="346243" y="75075"/>
                </a:cubicBezTo>
                <a:cubicBezTo>
                  <a:pt x="346243" y="75075"/>
                  <a:pt x="346243" y="75075"/>
                  <a:pt x="343662" y="82583"/>
                </a:cubicBezTo>
                <a:cubicBezTo>
                  <a:pt x="343662" y="82583"/>
                  <a:pt x="343662" y="82583"/>
                  <a:pt x="343662" y="85086"/>
                </a:cubicBezTo>
                <a:cubicBezTo>
                  <a:pt x="343662" y="85086"/>
                  <a:pt x="343662" y="87589"/>
                  <a:pt x="343662" y="87589"/>
                </a:cubicBezTo>
                <a:cubicBezTo>
                  <a:pt x="343662" y="87589"/>
                  <a:pt x="343662" y="90092"/>
                  <a:pt x="343662" y="90092"/>
                </a:cubicBezTo>
                <a:cubicBezTo>
                  <a:pt x="343662" y="90092"/>
                  <a:pt x="346243" y="92592"/>
                  <a:pt x="346243" y="92592"/>
                </a:cubicBezTo>
                <a:cubicBezTo>
                  <a:pt x="346243" y="92592"/>
                  <a:pt x="346243" y="92592"/>
                  <a:pt x="346243" y="95095"/>
                </a:cubicBezTo>
                <a:cubicBezTo>
                  <a:pt x="346243" y="95095"/>
                  <a:pt x="346243" y="95095"/>
                  <a:pt x="343662" y="95095"/>
                </a:cubicBezTo>
                <a:cubicBezTo>
                  <a:pt x="343662" y="95095"/>
                  <a:pt x="343662" y="95095"/>
                  <a:pt x="341076" y="100100"/>
                </a:cubicBezTo>
                <a:cubicBezTo>
                  <a:pt x="341076" y="100100"/>
                  <a:pt x="341076" y="100100"/>
                  <a:pt x="343662" y="100100"/>
                </a:cubicBezTo>
                <a:cubicBezTo>
                  <a:pt x="343662" y="100100"/>
                  <a:pt x="346243" y="100100"/>
                  <a:pt x="346243" y="100100"/>
                </a:cubicBezTo>
                <a:cubicBezTo>
                  <a:pt x="346243" y="100100"/>
                  <a:pt x="356581" y="100100"/>
                  <a:pt x="356581" y="100100"/>
                </a:cubicBezTo>
                <a:cubicBezTo>
                  <a:pt x="356581" y="100100"/>
                  <a:pt x="356581" y="100100"/>
                  <a:pt x="361747" y="100100"/>
                </a:cubicBezTo>
                <a:cubicBezTo>
                  <a:pt x="361747" y="100100"/>
                  <a:pt x="361747" y="100100"/>
                  <a:pt x="369500" y="102603"/>
                </a:cubicBezTo>
                <a:cubicBezTo>
                  <a:pt x="369500" y="102603"/>
                  <a:pt x="369500" y="102603"/>
                  <a:pt x="379837" y="105106"/>
                </a:cubicBezTo>
                <a:cubicBezTo>
                  <a:pt x="379837" y="105106"/>
                  <a:pt x="379837" y="105106"/>
                  <a:pt x="385004" y="110111"/>
                </a:cubicBezTo>
                <a:cubicBezTo>
                  <a:pt x="385004" y="110111"/>
                  <a:pt x="385004" y="110111"/>
                  <a:pt x="385004" y="115117"/>
                </a:cubicBezTo>
                <a:cubicBezTo>
                  <a:pt x="385004" y="115117"/>
                  <a:pt x="385004" y="115117"/>
                  <a:pt x="387589" y="117619"/>
                </a:cubicBezTo>
                <a:cubicBezTo>
                  <a:pt x="387589" y="117619"/>
                  <a:pt x="387589" y="117619"/>
                  <a:pt x="392756" y="120122"/>
                </a:cubicBezTo>
                <a:cubicBezTo>
                  <a:pt x="392756" y="120122"/>
                  <a:pt x="392756" y="120122"/>
                  <a:pt x="400508" y="122622"/>
                </a:cubicBezTo>
                <a:cubicBezTo>
                  <a:pt x="400508" y="122622"/>
                  <a:pt x="400508" y="122622"/>
                  <a:pt x="403093" y="125125"/>
                </a:cubicBezTo>
                <a:cubicBezTo>
                  <a:pt x="403093" y="125125"/>
                  <a:pt x="408260" y="125125"/>
                  <a:pt x="408260" y="125125"/>
                </a:cubicBezTo>
                <a:cubicBezTo>
                  <a:pt x="410845" y="125125"/>
                  <a:pt x="416012" y="122622"/>
                  <a:pt x="416012" y="122622"/>
                </a:cubicBezTo>
                <a:cubicBezTo>
                  <a:pt x="416012" y="122622"/>
                  <a:pt x="416012" y="122622"/>
                  <a:pt x="418593" y="120122"/>
                </a:cubicBezTo>
                <a:cubicBezTo>
                  <a:pt x="418593" y="120122"/>
                  <a:pt x="418593" y="120122"/>
                  <a:pt x="421179" y="115117"/>
                </a:cubicBezTo>
                <a:cubicBezTo>
                  <a:pt x="421179" y="115117"/>
                  <a:pt x="421179" y="115117"/>
                  <a:pt x="423764" y="115117"/>
                </a:cubicBezTo>
                <a:cubicBezTo>
                  <a:pt x="423764" y="115117"/>
                  <a:pt x="426346" y="115117"/>
                  <a:pt x="428931" y="112614"/>
                </a:cubicBezTo>
                <a:cubicBezTo>
                  <a:pt x="428931" y="112614"/>
                  <a:pt x="428931" y="107608"/>
                  <a:pt x="428931" y="107608"/>
                </a:cubicBezTo>
                <a:cubicBezTo>
                  <a:pt x="428931" y="107608"/>
                  <a:pt x="431516" y="107608"/>
                  <a:pt x="434098" y="105106"/>
                </a:cubicBezTo>
                <a:cubicBezTo>
                  <a:pt x="434098" y="105106"/>
                  <a:pt x="436683" y="110111"/>
                  <a:pt x="436683" y="110111"/>
                </a:cubicBezTo>
                <a:cubicBezTo>
                  <a:pt x="436683" y="110111"/>
                  <a:pt x="436683" y="110111"/>
                  <a:pt x="439268" y="112614"/>
                </a:cubicBezTo>
                <a:cubicBezTo>
                  <a:pt x="439268" y="112614"/>
                  <a:pt x="441850" y="115117"/>
                  <a:pt x="441850" y="115117"/>
                </a:cubicBezTo>
                <a:cubicBezTo>
                  <a:pt x="441850" y="117619"/>
                  <a:pt x="441850" y="120122"/>
                  <a:pt x="441850" y="120122"/>
                </a:cubicBezTo>
                <a:cubicBezTo>
                  <a:pt x="441850" y="120122"/>
                  <a:pt x="439268" y="127628"/>
                  <a:pt x="439268" y="130131"/>
                </a:cubicBezTo>
                <a:cubicBezTo>
                  <a:pt x="439268" y="130131"/>
                  <a:pt x="436683" y="132633"/>
                  <a:pt x="436683" y="132633"/>
                </a:cubicBezTo>
                <a:cubicBezTo>
                  <a:pt x="436683" y="132633"/>
                  <a:pt x="436683" y="132633"/>
                  <a:pt x="439268" y="137639"/>
                </a:cubicBezTo>
                <a:cubicBezTo>
                  <a:pt x="439268" y="137639"/>
                  <a:pt x="439268" y="137639"/>
                  <a:pt x="436683" y="140142"/>
                </a:cubicBezTo>
                <a:cubicBezTo>
                  <a:pt x="436683" y="140142"/>
                  <a:pt x="436683" y="140142"/>
                  <a:pt x="439268" y="145147"/>
                </a:cubicBezTo>
                <a:cubicBezTo>
                  <a:pt x="439268" y="145147"/>
                  <a:pt x="436683" y="147650"/>
                  <a:pt x="434098" y="150153"/>
                </a:cubicBezTo>
                <a:cubicBezTo>
                  <a:pt x="431516" y="150153"/>
                  <a:pt x="436683" y="155156"/>
                  <a:pt x="436683" y="155156"/>
                </a:cubicBezTo>
                <a:cubicBezTo>
                  <a:pt x="436683" y="155156"/>
                  <a:pt x="439268" y="155156"/>
                  <a:pt x="444435" y="157658"/>
                </a:cubicBezTo>
                <a:cubicBezTo>
                  <a:pt x="447020" y="160161"/>
                  <a:pt x="444435" y="160161"/>
                  <a:pt x="444435" y="160161"/>
                </a:cubicBezTo>
                <a:cubicBezTo>
                  <a:pt x="444435" y="162664"/>
                  <a:pt x="444435" y="165167"/>
                  <a:pt x="441850" y="165167"/>
                </a:cubicBezTo>
                <a:cubicBezTo>
                  <a:pt x="441850" y="167669"/>
                  <a:pt x="441850" y="167669"/>
                  <a:pt x="441850" y="167669"/>
                </a:cubicBezTo>
                <a:cubicBezTo>
                  <a:pt x="441850" y="167669"/>
                  <a:pt x="441850" y="167669"/>
                  <a:pt x="439268" y="167669"/>
                </a:cubicBezTo>
                <a:cubicBezTo>
                  <a:pt x="439268" y="167669"/>
                  <a:pt x="431516" y="170172"/>
                  <a:pt x="431516" y="167669"/>
                </a:cubicBezTo>
                <a:cubicBezTo>
                  <a:pt x="428931" y="167669"/>
                  <a:pt x="428931" y="167669"/>
                  <a:pt x="428931" y="167669"/>
                </a:cubicBezTo>
                <a:cubicBezTo>
                  <a:pt x="428931" y="167669"/>
                  <a:pt x="421179" y="162664"/>
                  <a:pt x="421179" y="162664"/>
                </a:cubicBezTo>
                <a:cubicBezTo>
                  <a:pt x="421179" y="160161"/>
                  <a:pt x="421179" y="160161"/>
                  <a:pt x="421179" y="160161"/>
                </a:cubicBezTo>
                <a:cubicBezTo>
                  <a:pt x="421179" y="160161"/>
                  <a:pt x="418593" y="157658"/>
                  <a:pt x="418593" y="157658"/>
                </a:cubicBezTo>
                <a:cubicBezTo>
                  <a:pt x="416012" y="157658"/>
                  <a:pt x="416012" y="160161"/>
                  <a:pt x="416012" y="160161"/>
                </a:cubicBezTo>
                <a:cubicBezTo>
                  <a:pt x="413427" y="160161"/>
                  <a:pt x="410845" y="160161"/>
                  <a:pt x="408260" y="160161"/>
                </a:cubicBezTo>
                <a:cubicBezTo>
                  <a:pt x="408260" y="160161"/>
                  <a:pt x="408260" y="162664"/>
                  <a:pt x="405675" y="162664"/>
                </a:cubicBezTo>
                <a:cubicBezTo>
                  <a:pt x="405675" y="165167"/>
                  <a:pt x="405675" y="165167"/>
                  <a:pt x="405675" y="167669"/>
                </a:cubicBezTo>
                <a:cubicBezTo>
                  <a:pt x="403093" y="167669"/>
                  <a:pt x="403093" y="170172"/>
                  <a:pt x="403093" y="170172"/>
                </a:cubicBezTo>
                <a:cubicBezTo>
                  <a:pt x="403093" y="170172"/>
                  <a:pt x="403093" y="170172"/>
                  <a:pt x="403093" y="172675"/>
                </a:cubicBezTo>
                <a:cubicBezTo>
                  <a:pt x="403093" y="172675"/>
                  <a:pt x="403093" y="172675"/>
                  <a:pt x="400508" y="177680"/>
                </a:cubicBezTo>
                <a:cubicBezTo>
                  <a:pt x="400508" y="177680"/>
                  <a:pt x="400508" y="177680"/>
                  <a:pt x="403093" y="177680"/>
                </a:cubicBezTo>
                <a:cubicBezTo>
                  <a:pt x="403093" y="177680"/>
                  <a:pt x="403093" y="182683"/>
                  <a:pt x="403093" y="182683"/>
                </a:cubicBezTo>
                <a:cubicBezTo>
                  <a:pt x="403093" y="185186"/>
                  <a:pt x="403093" y="185186"/>
                  <a:pt x="403093" y="185186"/>
                </a:cubicBezTo>
                <a:cubicBezTo>
                  <a:pt x="405675" y="187689"/>
                  <a:pt x="408260" y="185186"/>
                  <a:pt x="408260" y="185186"/>
                </a:cubicBezTo>
                <a:cubicBezTo>
                  <a:pt x="408260" y="185186"/>
                  <a:pt x="410845" y="187689"/>
                  <a:pt x="410845" y="190192"/>
                </a:cubicBezTo>
                <a:cubicBezTo>
                  <a:pt x="413427" y="190192"/>
                  <a:pt x="410845" y="192694"/>
                  <a:pt x="410845" y="192694"/>
                </a:cubicBezTo>
                <a:cubicBezTo>
                  <a:pt x="410845" y="192694"/>
                  <a:pt x="408260" y="195197"/>
                  <a:pt x="408260" y="195197"/>
                </a:cubicBezTo>
                <a:cubicBezTo>
                  <a:pt x="405675" y="195197"/>
                  <a:pt x="405675" y="195197"/>
                  <a:pt x="408260" y="197700"/>
                </a:cubicBezTo>
                <a:cubicBezTo>
                  <a:pt x="408260" y="200203"/>
                  <a:pt x="410845" y="200203"/>
                  <a:pt x="410845" y="200203"/>
                </a:cubicBezTo>
                <a:cubicBezTo>
                  <a:pt x="413427" y="200203"/>
                  <a:pt x="413427" y="207711"/>
                  <a:pt x="413427" y="207711"/>
                </a:cubicBezTo>
                <a:cubicBezTo>
                  <a:pt x="413427" y="210213"/>
                  <a:pt x="410845" y="212714"/>
                  <a:pt x="410845" y="212714"/>
                </a:cubicBezTo>
                <a:cubicBezTo>
                  <a:pt x="408260" y="212714"/>
                  <a:pt x="408260" y="212714"/>
                  <a:pt x="408260" y="215217"/>
                </a:cubicBezTo>
                <a:cubicBezTo>
                  <a:pt x="408260" y="215217"/>
                  <a:pt x="403093" y="215217"/>
                  <a:pt x="403093" y="215217"/>
                </a:cubicBezTo>
                <a:cubicBezTo>
                  <a:pt x="403093" y="215217"/>
                  <a:pt x="405675" y="210213"/>
                  <a:pt x="403093" y="210213"/>
                </a:cubicBezTo>
                <a:cubicBezTo>
                  <a:pt x="403093" y="207711"/>
                  <a:pt x="400508" y="207711"/>
                  <a:pt x="397923" y="205208"/>
                </a:cubicBezTo>
                <a:cubicBezTo>
                  <a:pt x="395341" y="200203"/>
                  <a:pt x="397923" y="200203"/>
                  <a:pt x="397923" y="200203"/>
                </a:cubicBezTo>
                <a:cubicBezTo>
                  <a:pt x="397923" y="200203"/>
                  <a:pt x="397923" y="200203"/>
                  <a:pt x="395341" y="197700"/>
                </a:cubicBezTo>
                <a:cubicBezTo>
                  <a:pt x="395341" y="195197"/>
                  <a:pt x="395341" y="192694"/>
                  <a:pt x="395341" y="192694"/>
                </a:cubicBezTo>
                <a:cubicBezTo>
                  <a:pt x="395341" y="192694"/>
                  <a:pt x="390170" y="192694"/>
                  <a:pt x="387589" y="192694"/>
                </a:cubicBezTo>
                <a:cubicBezTo>
                  <a:pt x="382418" y="192694"/>
                  <a:pt x="385004" y="195197"/>
                  <a:pt x="385004" y="195197"/>
                </a:cubicBezTo>
                <a:cubicBezTo>
                  <a:pt x="385004" y="195197"/>
                  <a:pt x="385004" y="195197"/>
                  <a:pt x="379837" y="195197"/>
                </a:cubicBezTo>
                <a:cubicBezTo>
                  <a:pt x="379837" y="195197"/>
                  <a:pt x="377252" y="197700"/>
                  <a:pt x="377252" y="197700"/>
                </a:cubicBezTo>
                <a:cubicBezTo>
                  <a:pt x="374670" y="200203"/>
                  <a:pt x="374670" y="197700"/>
                  <a:pt x="372085" y="197700"/>
                </a:cubicBezTo>
                <a:cubicBezTo>
                  <a:pt x="372085" y="197700"/>
                  <a:pt x="369500" y="197700"/>
                  <a:pt x="369500" y="197700"/>
                </a:cubicBezTo>
                <a:cubicBezTo>
                  <a:pt x="369500" y="197700"/>
                  <a:pt x="366918" y="200203"/>
                  <a:pt x="369500" y="202705"/>
                </a:cubicBezTo>
                <a:cubicBezTo>
                  <a:pt x="369500" y="205208"/>
                  <a:pt x="369500" y="205208"/>
                  <a:pt x="366918" y="205208"/>
                </a:cubicBezTo>
                <a:cubicBezTo>
                  <a:pt x="366918" y="207711"/>
                  <a:pt x="361747" y="205208"/>
                  <a:pt x="356581" y="205208"/>
                </a:cubicBezTo>
                <a:cubicBezTo>
                  <a:pt x="348829" y="205208"/>
                  <a:pt x="353995" y="202705"/>
                  <a:pt x="351414" y="202705"/>
                </a:cubicBezTo>
                <a:cubicBezTo>
                  <a:pt x="351414" y="200203"/>
                  <a:pt x="346243" y="200203"/>
                  <a:pt x="346243" y="197700"/>
                </a:cubicBezTo>
                <a:cubicBezTo>
                  <a:pt x="346243" y="192694"/>
                  <a:pt x="346243" y="192694"/>
                  <a:pt x="346243" y="190192"/>
                </a:cubicBezTo>
                <a:cubicBezTo>
                  <a:pt x="346243" y="187689"/>
                  <a:pt x="343662" y="185186"/>
                  <a:pt x="343662" y="185186"/>
                </a:cubicBezTo>
                <a:cubicBezTo>
                  <a:pt x="341076" y="182683"/>
                  <a:pt x="343662" y="180183"/>
                  <a:pt x="346243" y="180183"/>
                </a:cubicBezTo>
                <a:cubicBezTo>
                  <a:pt x="346243" y="177680"/>
                  <a:pt x="343662" y="177680"/>
                  <a:pt x="343662" y="177680"/>
                </a:cubicBezTo>
                <a:cubicBezTo>
                  <a:pt x="343662" y="177680"/>
                  <a:pt x="343662" y="177680"/>
                  <a:pt x="338495" y="180183"/>
                </a:cubicBezTo>
                <a:cubicBezTo>
                  <a:pt x="338495" y="180183"/>
                  <a:pt x="338495" y="180183"/>
                  <a:pt x="335910" y="180183"/>
                </a:cubicBezTo>
                <a:cubicBezTo>
                  <a:pt x="335910" y="180183"/>
                  <a:pt x="333324" y="177680"/>
                  <a:pt x="330743" y="177680"/>
                </a:cubicBezTo>
                <a:cubicBezTo>
                  <a:pt x="330743" y="175178"/>
                  <a:pt x="328158" y="177680"/>
                  <a:pt x="328158" y="177680"/>
                </a:cubicBezTo>
                <a:cubicBezTo>
                  <a:pt x="328158" y="177680"/>
                  <a:pt x="328158" y="177680"/>
                  <a:pt x="322991" y="182683"/>
                </a:cubicBezTo>
                <a:cubicBezTo>
                  <a:pt x="322991" y="182683"/>
                  <a:pt x="322991" y="182683"/>
                  <a:pt x="322991" y="185186"/>
                </a:cubicBezTo>
                <a:cubicBezTo>
                  <a:pt x="322991" y="185186"/>
                  <a:pt x="322991" y="185186"/>
                  <a:pt x="325572" y="190192"/>
                </a:cubicBezTo>
                <a:cubicBezTo>
                  <a:pt x="325572" y="190192"/>
                  <a:pt x="325572" y="190192"/>
                  <a:pt x="325572" y="195197"/>
                </a:cubicBezTo>
                <a:cubicBezTo>
                  <a:pt x="325572" y="195197"/>
                  <a:pt x="325572" y="197700"/>
                  <a:pt x="325572" y="200203"/>
                </a:cubicBezTo>
                <a:cubicBezTo>
                  <a:pt x="325572" y="200203"/>
                  <a:pt x="325572" y="202705"/>
                  <a:pt x="325572" y="202705"/>
                </a:cubicBezTo>
                <a:cubicBezTo>
                  <a:pt x="325572" y="202705"/>
                  <a:pt x="325572" y="202705"/>
                  <a:pt x="325572" y="205208"/>
                </a:cubicBezTo>
                <a:cubicBezTo>
                  <a:pt x="325572" y="205208"/>
                  <a:pt x="322991" y="207711"/>
                  <a:pt x="322991" y="210213"/>
                </a:cubicBezTo>
                <a:cubicBezTo>
                  <a:pt x="322991" y="210213"/>
                  <a:pt x="322991" y="212714"/>
                  <a:pt x="322991" y="215217"/>
                </a:cubicBezTo>
                <a:cubicBezTo>
                  <a:pt x="320406" y="217719"/>
                  <a:pt x="320406" y="217719"/>
                  <a:pt x="320406" y="217719"/>
                </a:cubicBezTo>
                <a:cubicBezTo>
                  <a:pt x="320406" y="217719"/>
                  <a:pt x="317820" y="220222"/>
                  <a:pt x="317820" y="222725"/>
                </a:cubicBezTo>
                <a:cubicBezTo>
                  <a:pt x="317820" y="222725"/>
                  <a:pt x="312653" y="222725"/>
                  <a:pt x="312653" y="222725"/>
                </a:cubicBezTo>
                <a:cubicBezTo>
                  <a:pt x="312653" y="222725"/>
                  <a:pt x="310068" y="227730"/>
                  <a:pt x="307487" y="227730"/>
                </a:cubicBezTo>
                <a:cubicBezTo>
                  <a:pt x="307487" y="227730"/>
                  <a:pt x="307487" y="232736"/>
                  <a:pt x="307487" y="235238"/>
                </a:cubicBezTo>
                <a:cubicBezTo>
                  <a:pt x="307487" y="235238"/>
                  <a:pt x="307487" y="237741"/>
                  <a:pt x="307487" y="237741"/>
                </a:cubicBezTo>
                <a:cubicBezTo>
                  <a:pt x="307487" y="237741"/>
                  <a:pt x="307487" y="237741"/>
                  <a:pt x="302320" y="240244"/>
                </a:cubicBezTo>
                <a:cubicBezTo>
                  <a:pt x="302320" y="240244"/>
                  <a:pt x="304901" y="245247"/>
                  <a:pt x="304901" y="245247"/>
                </a:cubicBezTo>
                <a:cubicBezTo>
                  <a:pt x="304901" y="247750"/>
                  <a:pt x="302320" y="247750"/>
                  <a:pt x="302320" y="247750"/>
                </a:cubicBezTo>
                <a:cubicBezTo>
                  <a:pt x="299735" y="250253"/>
                  <a:pt x="302320" y="250253"/>
                  <a:pt x="302320" y="252755"/>
                </a:cubicBezTo>
                <a:cubicBezTo>
                  <a:pt x="299735" y="255258"/>
                  <a:pt x="302320" y="255258"/>
                  <a:pt x="302320" y="255258"/>
                </a:cubicBezTo>
                <a:cubicBezTo>
                  <a:pt x="302320" y="257761"/>
                  <a:pt x="310068" y="260263"/>
                  <a:pt x="310068" y="260263"/>
                </a:cubicBezTo>
                <a:cubicBezTo>
                  <a:pt x="310068" y="260263"/>
                  <a:pt x="310068" y="260263"/>
                  <a:pt x="307487" y="262766"/>
                </a:cubicBezTo>
                <a:cubicBezTo>
                  <a:pt x="302320" y="265269"/>
                  <a:pt x="304901" y="270274"/>
                  <a:pt x="304901" y="270274"/>
                </a:cubicBezTo>
                <a:cubicBezTo>
                  <a:pt x="304901" y="270274"/>
                  <a:pt x="304901" y="270274"/>
                  <a:pt x="302320" y="272777"/>
                </a:cubicBezTo>
                <a:cubicBezTo>
                  <a:pt x="302320" y="272777"/>
                  <a:pt x="299735" y="270274"/>
                  <a:pt x="297149" y="270274"/>
                </a:cubicBezTo>
                <a:cubicBezTo>
                  <a:pt x="297149" y="270274"/>
                  <a:pt x="297149" y="270274"/>
                  <a:pt x="291983" y="270274"/>
                </a:cubicBezTo>
                <a:cubicBezTo>
                  <a:pt x="286816" y="270274"/>
                  <a:pt x="291983" y="267772"/>
                  <a:pt x="291983" y="267772"/>
                </a:cubicBezTo>
                <a:cubicBezTo>
                  <a:pt x="291983" y="267772"/>
                  <a:pt x="291983" y="262766"/>
                  <a:pt x="291983" y="260263"/>
                </a:cubicBezTo>
                <a:cubicBezTo>
                  <a:pt x="291983" y="260263"/>
                  <a:pt x="291983" y="257761"/>
                  <a:pt x="289397" y="255258"/>
                </a:cubicBezTo>
                <a:cubicBezTo>
                  <a:pt x="289397" y="252755"/>
                  <a:pt x="286816" y="252755"/>
                  <a:pt x="286816" y="252755"/>
                </a:cubicBezTo>
                <a:cubicBezTo>
                  <a:pt x="286816" y="252755"/>
                  <a:pt x="286816" y="252755"/>
                  <a:pt x="279064" y="247750"/>
                </a:cubicBezTo>
                <a:cubicBezTo>
                  <a:pt x="279064" y="247750"/>
                  <a:pt x="281645" y="242744"/>
                  <a:pt x="284230" y="240244"/>
                </a:cubicBezTo>
                <a:cubicBezTo>
                  <a:pt x="284230" y="240244"/>
                  <a:pt x="284230" y="240244"/>
                  <a:pt x="286816" y="237741"/>
                </a:cubicBezTo>
                <a:cubicBezTo>
                  <a:pt x="286816" y="235238"/>
                  <a:pt x="284230" y="235238"/>
                  <a:pt x="284230" y="235238"/>
                </a:cubicBezTo>
                <a:cubicBezTo>
                  <a:pt x="284230" y="235238"/>
                  <a:pt x="284230" y="235238"/>
                  <a:pt x="281645" y="235238"/>
                </a:cubicBezTo>
                <a:cubicBezTo>
                  <a:pt x="281645" y="235238"/>
                  <a:pt x="281645" y="235238"/>
                  <a:pt x="279064" y="232736"/>
                </a:cubicBezTo>
                <a:cubicBezTo>
                  <a:pt x="279064" y="232736"/>
                  <a:pt x="273897" y="235238"/>
                  <a:pt x="273897" y="232736"/>
                </a:cubicBezTo>
                <a:cubicBezTo>
                  <a:pt x="271312" y="232736"/>
                  <a:pt x="266145" y="232736"/>
                  <a:pt x="266145" y="230233"/>
                </a:cubicBezTo>
                <a:cubicBezTo>
                  <a:pt x="266145" y="230233"/>
                  <a:pt x="263560" y="230233"/>
                  <a:pt x="260974" y="230233"/>
                </a:cubicBezTo>
                <a:cubicBezTo>
                  <a:pt x="260974" y="230233"/>
                  <a:pt x="258393" y="230233"/>
                  <a:pt x="258393" y="230233"/>
                </a:cubicBezTo>
                <a:cubicBezTo>
                  <a:pt x="255807" y="227730"/>
                  <a:pt x="253222" y="225228"/>
                  <a:pt x="253222" y="225228"/>
                </a:cubicBezTo>
                <a:cubicBezTo>
                  <a:pt x="253222" y="222725"/>
                  <a:pt x="250641" y="220222"/>
                  <a:pt x="250641" y="220222"/>
                </a:cubicBezTo>
                <a:cubicBezTo>
                  <a:pt x="250641" y="220222"/>
                  <a:pt x="250641" y="220222"/>
                  <a:pt x="248055" y="220222"/>
                </a:cubicBezTo>
                <a:cubicBezTo>
                  <a:pt x="248055" y="220222"/>
                  <a:pt x="245470" y="215217"/>
                  <a:pt x="242889" y="215217"/>
                </a:cubicBezTo>
                <a:cubicBezTo>
                  <a:pt x="242889" y="215217"/>
                  <a:pt x="242889" y="212714"/>
                  <a:pt x="242889" y="212714"/>
                </a:cubicBezTo>
                <a:cubicBezTo>
                  <a:pt x="242889" y="212714"/>
                  <a:pt x="242889" y="212714"/>
                  <a:pt x="240303" y="210213"/>
                </a:cubicBezTo>
                <a:cubicBezTo>
                  <a:pt x="240303" y="210213"/>
                  <a:pt x="240303" y="207711"/>
                  <a:pt x="240303" y="205208"/>
                </a:cubicBezTo>
                <a:cubicBezTo>
                  <a:pt x="240303" y="205208"/>
                  <a:pt x="242889" y="200203"/>
                  <a:pt x="242889" y="200203"/>
                </a:cubicBezTo>
                <a:cubicBezTo>
                  <a:pt x="242889" y="200203"/>
                  <a:pt x="240303" y="195197"/>
                  <a:pt x="240303" y="192694"/>
                </a:cubicBezTo>
                <a:cubicBezTo>
                  <a:pt x="240303" y="190192"/>
                  <a:pt x="242889" y="185186"/>
                  <a:pt x="242889" y="185186"/>
                </a:cubicBezTo>
                <a:cubicBezTo>
                  <a:pt x="242889" y="185186"/>
                  <a:pt x="232551" y="187689"/>
                  <a:pt x="229970" y="190192"/>
                </a:cubicBezTo>
                <a:cubicBezTo>
                  <a:pt x="227384" y="190192"/>
                  <a:pt x="227384" y="192694"/>
                  <a:pt x="227384" y="192694"/>
                </a:cubicBezTo>
                <a:cubicBezTo>
                  <a:pt x="227384" y="192694"/>
                  <a:pt x="227384" y="195197"/>
                  <a:pt x="227384" y="197700"/>
                </a:cubicBezTo>
                <a:cubicBezTo>
                  <a:pt x="224799" y="197700"/>
                  <a:pt x="224799" y="197700"/>
                  <a:pt x="224799" y="197700"/>
                </a:cubicBezTo>
                <a:cubicBezTo>
                  <a:pt x="224799" y="197700"/>
                  <a:pt x="219632" y="202705"/>
                  <a:pt x="217047" y="202705"/>
                </a:cubicBezTo>
                <a:cubicBezTo>
                  <a:pt x="217047" y="205208"/>
                  <a:pt x="217047" y="205208"/>
                  <a:pt x="214466" y="205208"/>
                </a:cubicBezTo>
                <a:cubicBezTo>
                  <a:pt x="211880" y="205208"/>
                  <a:pt x="209295" y="207711"/>
                  <a:pt x="209295" y="207711"/>
                </a:cubicBezTo>
                <a:cubicBezTo>
                  <a:pt x="209295" y="207711"/>
                  <a:pt x="209295" y="207711"/>
                  <a:pt x="206713" y="210213"/>
                </a:cubicBezTo>
                <a:cubicBezTo>
                  <a:pt x="206713" y="210213"/>
                  <a:pt x="206713" y="210213"/>
                  <a:pt x="209295" y="212714"/>
                </a:cubicBezTo>
                <a:cubicBezTo>
                  <a:pt x="209295" y="212714"/>
                  <a:pt x="209295" y="212714"/>
                  <a:pt x="211880" y="220222"/>
                </a:cubicBezTo>
                <a:cubicBezTo>
                  <a:pt x="211880" y="220222"/>
                  <a:pt x="211880" y="220222"/>
                  <a:pt x="209295" y="225228"/>
                </a:cubicBezTo>
                <a:cubicBezTo>
                  <a:pt x="209295" y="225228"/>
                  <a:pt x="209295" y="225228"/>
                  <a:pt x="209295" y="227730"/>
                </a:cubicBezTo>
                <a:cubicBezTo>
                  <a:pt x="206713" y="232736"/>
                  <a:pt x="206713" y="232736"/>
                  <a:pt x="206713" y="232736"/>
                </a:cubicBezTo>
                <a:cubicBezTo>
                  <a:pt x="206713" y="232736"/>
                  <a:pt x="206713" y="232736"/>
                  <a:pt x="204128" y="235238"/>
                </a:cubicBezTo>
                <a:cubicBezTo>
                  <a:pt x="204128" y="235238"/>
                  <a:pt x="204128" y="235238"/>
                  <a:pt x="201547" y="237741"/>
                </a:cubicBezTo>
                <a:cubicBezTo>
                  <a:pt x="201547" y="237741"/>
                  <a:pt x="201547" y="240244"/>
                  <a:pt x="201547" y="242744"/>
                </a:cubicBezTo>
                <a:cubicBezTo>
                  <a:pt x="201547" y="242744"/>
                  <a:pt x="201547" y="245247"/>
                  <a:pt x="198961" y="247750"/>
                </a:cubicBezTo>
                <a:cubicBezTo>
                  <a:pt x="196376" y="250253"/>
                  <a:pt x="196376" y="250253"/>
                  <a:pt x="196376" y="250253"/>
                </a:cubicBezTo>
                <a:cubicBezTo>
                  <a:pt x="196376" y="250253"/>
                  <a:pt x="193795" y="250253"/>
                  <a:pt x="191209" y="250253"/>
                </a:cubicBezTo>
                <a:cubicBezTo>
                  <a:pt x="188624" y="250253"/>
                  <a:pt x="188624" y="252755"/>
                  <a:pt x="186043" y="252755"/>
                </a:cubicBezTo>
                <a:cubicBezTo>
                  <a:pt x="180872" y="252755"/>
                  <a:pt x="183457" y="255258"/>
                  <a:pt x="183457" y="257761"/>
                </a:cubicBezTo>
                <a:cubicBezTo>
                  <a:pt x="183457" y="257761"/>
                  <a:pt x="183457" y="257761"/>
                  <a:pt x="183457" y="260263"/>
                </a:cubicBezTo>
                <a:cubicBezTo>
                  <a:pt x="180872" y="260263"/>
                  <a:pt x="175705" y="260263"/>
                  <a:pt x="175705" y="257761"/>
                </a:cubicBezTo>
                <a:cubicBezTo>
                  <a:pt x="173120" y="257761"/>
                  <a:pt x="173120" y="257761"/>
                  <a:pt x="170538" y="257761"/>
                </a:cubicBezTo>
                <a:cubicBezTo>
                  <a:pt x="170538" y="260263"/>
                  <a:pt x="167953" y="255258"/>
                  <a:pt x="167953" y="255258"/>
                </a:cubicBezTo>
                <a:cubicBezTo>
                  <a:pt x="167953" y="255258"/>
                  <a:pt x="165372" y="252755"/>
                  <a:pt x="165372" y="252755"/>
                </a:cubicBezTo>
                <a:cubicBezTo>
                  <a:pt x="165372" y="250253"/>
                  <a:pt x="160201" y="252755"/>
                  <a:pt x="160201" y="252755"/>
                </a:cubicBezTo>
                <a:cubicBezTo>
                  <a:pt x="157619" y="250253"/>
                  <a:pt x="152449" y="250253"/>
                  <a:pt x="152449" y="250253"/>
                </a:cubicBezTo>
                <a:cubicBezTo>
                  <a:pt x="149867" y="250253"/>
                  <a:pt x="152449" y="252755"/>
                  <a:pt x="152449" y="252755"/>
                </a:cubicBezTo>
                <a:cubicBezTo>
                  <a:pt x="152449" y="252755"/>
                  <a:pt x="149867" y="252755"/>
                  <a:pt x="147282" y="252755"/>
                </a:cubicBezTo>
                <a:cubicBezTo>
                  <a:pt x="144697" y="252755"/>
                  <a:pt x="144697" y="255258"/>
                  <a:pt x="144697" y="255258"/>
                </a:cubicBezTo>
                <a:cubicBezTo>
                  <a:pt x="144697" y="255258"/>
                  <a:pt x="144697" y="255258"/>
                  <a:pt x="144697" y="260263"/>
                </a:cubicBezTo>
                <a:cubicBezTo>
                  <a:pt x="144697" y="260263"/>
                  <a:pt x="136949" y="260263"/>
                  <a:pt x="134363" y="260263"/>
                </a:cubicBezTo>
                <a:cubicBezTo>
                  <a:pt x="131778" y="260263"/>
                  <a:pt x="129196" y="257761"/>
                  <a:pt x="126611" y="257761"/>
                </a:cubicBezTo>
                <a:cubicBezTo>
                  <a:pt x="124026" y="257761"/>
                  <a:pt x="121444" y="260263"/>
                  <a:pt x="121444" y="260263"/>
                </a:cubicBezTo>
                <a:cubicBezTo>
                  <a:pt x="121444" y="260263"/>
                  <a:pt x="116274" y="262766"/>
                  <a:pt x="116274" y="262766"/>
                </a:cubicBezTo>
                <a:cubicBezTo>
                  <a:pt x="116274" y="262766"/>
                  <a:pt x="113692" y="265269"/>
                  <a:pt x="111107" y="265269"/>
                </a:cubicBezTo>
                <a:cubicBezTo>
                  <a:pt x="108522" y="265269"/>
                  <a:pt x="108522" y="262766"/>
                  <a:pt x="108522" y="262766"/>
                </a:cubicBezTo>
                <a:cubicBezTo>
                  <a:pt x="108522" y="262766"/>
                  <a:pt x="103355" y="257761"/>
                  <a:pt x="103355" y="257761"/>
                </a:cubicBezTo>
                <a:cubicBezTo>
                  <a:pt x="103355" y="257761"/>
                  <a:pt x="105940" y="255258"/>
                  <a:pt x="105940" y="252755"/>
                </a:cubicBezTo>
                <a:cubicBezTo>
                  <a:pt x="105940" y="252755"/>
                  <a:pt x="100773" y="247750"/>
                  <a:pt x="100773" y="247750"/>
                </a:cubicBezTo>
                <a:cubicBezTo>
                  <a:pt x="100773" y="247750"/>
                  <a:pt x="98188" y="245247"/>
                  <a:pt x="95603" y="245247"/>
                </a:cubicBezTo>
                <a:cubicBezTo>
                  <a:pt x="95603" y="245247"/>
                  <a:pt x="93021" y="242744"/>
                  <a:pt x="93021" y="242744"/>
                </a:cubicBezTo>
                <a:cubicBezTo>
                  <a:pt x="93021" y="242744"/>
                  <a:pt x="90436" y="240244"/>
                  <a:pt x="87851" y="240244"/>
                </a:cubicBezTo>
                <a:cubicBezTo>
                  <a:pt x="85269" y="240244"/>
                  <a:pt x="87851" y="235238"/>
                  <a:pt x="90436" y="235238"/>
                </a:cubicBezTo>
                <a:cubicBezTo>
                  <a:pt x="90436" y="232736"/>
                  <a:pt x="90436" y="227730"/>
                  <a:pt x="90436" y="227730"/>
                </a:cubicBezTo>
                <a:cubicBezTo>
                  <a:pt x="90436" y="227730"/>
                  <a:pt x="82684" y="227730"/>
                  <a:pt x="80099" y="227730"/>
                </a:cubicBezTo>
                <a:cubicBezTo>
                  <a:pt x="80099" y="225228"/>
                  <a:pt x="80099" y="225228"/>
                  <a:pt x="80099" y="225228"/>
                </a:cubicBezTo>
                <a:cubicBezTo>
                  <a:pt x="80099" y="225228"/>
                  <a:pt x="82684" y="217719"/>
                  <a:pt x="85269" y="217719"/>
                </a:cubicBezTo>
                <a:cubicBezTo>
                  <a:pt x="85269" y="215217"/>
                  <a:pt x="85269" y="212714"/>
                  <a:pt x="85269" y="212714"/>
                </a:cubicBezTo>
                <a:cubicBezTo>
                  <a:pt x="85269" y="212714"/>
                  <a:pt x="85269" y="210213"/>
                  <a:pt x="85269" y="205208"/>
                </a:cubicBezTo>
                <a:cubicBezTo>
                  <a:pt x="87851" y="202705"/>
                  <a:pt x="85269" y="202705"/>
                  <a:pt x="85269" y="202705"/>
                </a:cubicBezTo>
                <a:cubicBezTo>
                  <a:pt x="85269" y="202705"/>
                  <a:pt x="82684" y="200203"/>
                  <a:pt x="80099" y="200203"/>
                </a:cubicBezTo>
                <a:cubicBezTo>
                  <a:pt x="80099" y="200203"/>
                  <a:pt x="80099" y="200203"/>
                  <a:pt x="82684" y="197700"/>
                </a:cubicBezTo>
                <a:cubicBezTo>
                  <a:pt x="85269" y="192694"/>
                  <a:pt x="85269" y="195197"/>
                  <a:pt x="85269" y="195197"/>
                </a:cubicBezTo>
                <a:cubicBezTo>
                  <a:pt x="85269" y="195197"/>
                  <a:pt x="85269" y="195197"/>
                  <a:pt x="85269" y="190192"/>
                </a:cubicBezTo>
                <a:cubicBezTo>
                  <a:pt x="85269" y="190192"/>
                  <a:pt x="85269" y="190192"/>
                  <a:pt x="80099" y="187689"/>
                </a:cubicBezTo>
                <a:lnTo>
                  <a:pt x="72347" y="182683"/>
                </a:lnTo>
                <a:cubicBezTo>
                  <a:pt x="72347" y="182683"/>
                  <a:pt x="62013" y="182683"/>
                  <a:pt x="62013" y="182683"/>
                </a:cubicBezTo>
                <a:cubicBezTo>
                  <a:pt x="62013" y="182683"/>
                  <a:pt x="54261" y="182683"/>
                  <a:pt x="54261" y="182683"/>
                </a:cubicBezTo>
                <a:cubicBezTo>
                  <a:pt x="54261" y="182683"/>
                  <a:pt x="54261" y="182683"/>
                  <a:pt x="49094" y="185186"/>
                </a:cubicBezTo>
                <a:cubicBezTo>
                  <a:pt x="49094" y="185186"/>
                  <a:pt x="49094" y="185186"/>
                  <a:pt x="46509" y="187689"/>
                </a:cubicBezTo>
                <a:cubicBezTo>
                  <a:pt x="46509" y="187689"/>
                  <a:pt x="46509" y="187689"/>
                  <a:pt x="38757" y="190192"/>
                </a:cubicBezTo>
                <a:cubicBezTo>
                  <a:pt x="38757" y="190192"/>
                  <a:pt x="38757" y="190192"/>
                  <a:pt x="31005" y="192694"/>
                </a:cubicBezTo>
                <a:cubicBezTo>
                  <a:pt x="31005" y="192694"/>
                  <a:pt x="28423" y="197700"/>
                  <a:pt x="25838" y="200203"/>
                </a:cubicBezTo>
                <a:cubicBezTo>
                  <a:pt x="25838" y="200203"/>
                  <a:pt x="25838" y="202705"/>
                  <a:pt x="25838" y="202705"/>
                </a:cubicBezTo>
                <a:cubicBezTo>
                  <a:pt x="25838" y="202705"/>
                  <a:pt x="25838" y="202705"/>
                  <a:pt x="31005" y="205208"/>
                </a:cubicBezTo>
                <a:cubicBezTo>
                  <a:pt x="31005" y="205208"/>
                  <a:pt x="31005" y="205208"/>
                  <a:pt x="31005" y="210213"/>
                </a:cubicBezTo>
                <a:cubicBezTo>
                  <a:pt x="31005" y="210213"/>
                  <a:pt x="31005" y="210213"/>
                  <a:pt x="33590" y="210213"/>
                </a:cubicBezTo>
                <a:cubicBezTo>
                  <a:pt x="33590" y="210213"/>
                  <a:pt x="33590" y="210213"/>
                  <a:pt x="31005" y="215217"/>
                </a:cubicBezTo>
                <a:cubicBezTo>
                  <a:pt x="31005" y="215217"/>
                  <a:pt x="28423" y="215217"/>
                  <a:pt x="25838" y="217719"/>
                </a:cubicBezTo>
                <a:cubicBezTo>
                  <a:pt x="23253" y="220222"/>
                  <a:pt x="23253" y="222725"/>
                  <a:pt x="23253" y="222725"/>
                </a:cubicBezTo>
                <a:cubicBezTo>
                  <a:pt x="23253" y="222725"/>
                  <a:pt x="23253" y="222725"/>
                  <a:pt x="15501" y="225228"/>
                </a:cubicBezTo>
                <a:cubicBezTo>
                  <a:pt x="15501" y="225228"/>
                  <a:pt x="15501" y="225228"/>
                  <a:pt x="10334" y="222725"/>
                </a:cubicBezTo>
                <a:cubicBezTo>
                  <a:pt x="10334" y="222725"/>
                  <a:pt x="10334" y="222725"/>
                  <a:pt x="5167" y="225228"/>
                </a:cubicBezTo>
                <a:cubicBezTo>
                  <a:pt x="5167" y="225228"/>
                  <a:pt x="5167" y="225228"/>
                  <a:pt x="2582" y="225228"/>
                </a:cubicBezTo>
                <a:cubicBezTo>
                  <a:pt x="2582" y="225228"/>
                  <a:pt x="2582" y="225228"/>
                  <a:pt x="2582" y="220222"/>
                </a:cubicBezTo>
                <a:cubicBezTo>
                  <a:pt x="2582" y="220222"/>
                  <a:pt x="2582" y="220222"/>
                  <a:pt x="0" y="217719"/>
                </a:cubicBezTo>
                <a:cubicBezTo>
                  <a:pt x="0" y="217719"/>
                  <a:pt x="0" y="217719"/>
                  <a:pt x="2582" y="215217"/>
                </a:cubicBezTo>
                <a:cubicBezTo>
                  <a:pt x="2582" y="215217"/>
                  <a:pt x="5167" y="212714"/>
                  <a:pt x="5167" y="212714"/>
                </a:cubicBezTo>
                <a:cubicBezTo>
                  <a:pt x="7749" y="212714"/>
                  <a:pt x="10334" y="210213"/>
                  <a:pt x="10334" y="210213"/>
                </a:cubicBezTo>
                <a:cubicBezTo>
                  <a:pt x="10334" y="210213"/>
                  <a:pt x="10334" y="210213"/>
                  <a:pt x="15501" y="210213"/>
                </a:cubicBezTo>
                <a:cubicBezTo>
                  <a:pt x="15501" y="210213"/>
                  <a:pt x="15501" y="210213"/>
                  <a:pt x="15501" y="205208"/>
                </a:cubicBezTo>
                <a:cubicBezTo>
                  <a:pt x="15501" y="205208"/>
                  <a:pt x="15501" y="205208"/>
                  <a:pt x="18086" y="200203"/>
                </a:cubicBezTo>
                <a:cubicBezTo>
                  <a:pt x="18086" y="200203"/>
                  <a:pt x="18086" y="200203"/>
                  <a:pt x="18086" y="192694"/>
                </a:cubicBezTo>
                <a:cubicBezTo>
                  <a:pt x="18086" y="192694"/>
                  <a:pt x="18086" y="192694"/>
                  <a:pt x="15501" y="190192"/>
                </a:cubicBezTo>
                <a:cubicBezTo>
                  <a:pt x="15501" y="190192"/>
                  <a:pt x="15501" y="190192"/>
                  <a:pt x="12919" y="187689"/>
                </a:cubicBezTo>
                <a:cubicBezTo>
                  <a:pt x="12919" y="187689"/>
                  <a:pt x="12919" y="187689"/>
                  <a:pt x="12919" y="185186"/>
                </a:cubicBezTo>
                <a:cubicBezTo>
                  <a:pt x="12919" y="185186"/>
                  <a:pt x="12919" y="185186"/>
                  <a:pt x="12919" y="180183"/>
                </a:cubicBezTo>
                <a:cubicBezTo>
                  <a:pt x="12919" y="180183"/>
                  <a:pt x="12919" y="180183"/>
                  <a:pt x="15501" y="177680"/>
                </a:cubicBezTo>
                <a:cubicBezTo>
                  <a:pt x="15501" y="177680"/>
                  <a:pt x="18086" y="175178"/>
                  <a:pt x="18086" y="172675"/>
                </a:cubicBezTo>
                <a:cubicBezTo>
                  <a:pt x="18086" y="172675"/>
                  <a:pt x="18086" y="167669"/>
                  <a:pt x="18086" y="167669"/>
                </a:cubicBezTo>
                <a:cubicBezTo>
                  <a:pt x="18086" y="167669"/>
                  <a:pt x="18086" y="165167"/>
                  <a:pt x="18086" y="165167"/>
                </a:cubicBezTo>
                <a:cubicBezTo>
                  <a:pt x="18086" y="165167"/>
                  <a:pt x="18086" y="165167"/>
                  <a:pt x="28423" y="155156"/>
                </a:cubicBezTo>
                <a:cubicBezTo>
                  <a:pt x="28423" y="155156"/>
                  <a:pt x="28423" y="155156"/>
                  <a:pt x="33590" y="150153"/>
                </a:cubicBezTo>
                <a:cubicBezTo>
                  <a:pt x="33590" y="150153"/>
                  <a:pt x="38757" y="150153"/>
                  <a:pt x="38757" y="147650"/>
                </a:cubicBezTo>
                <a:cubicBezTo>
                  <a:pt x="38757" y="147650"/>
                  <a:pt x="43924" y="147650"/>
                  <a:pt x="43924" y="147650"/>
                </a:cubicBezTo>
                <a:cubicBezTo>
                  <a:pt x="43924" y="147650"/>
                  <a:pt x="46509" y="145147"/>
                  <a:pt x="46509" y="145147"/>
                </a:cubicBezTo>
                <a:cubicBezTo>
                  <a:pt x="49094" y="142644"/>
                  <a:pt x="49094" y="140142"/>
                  <a:pt x="49094" y="140142"/>
                </a:cubicBezTo>
                <a:cubicBezTo>
                  <a:pt x="49094" y="140142"/>
                  <a:pt x="49094" y="137639"/>
                  <a:pt x="49094" y="137639"/>
                </a:cubicBezTo>
                <a:cubicBezTo>
                  <a:pt x="49094" y="137639"/>
                  <a:pt x="49094" y="135136"/>
                  <a:pt x="49094" y="135136"/>
                </a:cubicBezTo>
                <a:cubicBezTo>
                  <a:pt x="49094" y="135136"/>
                  <a:pt x="49094" y="132633"/>
                  <a:pt x="49094" y="132633"/>
                </a:cubicBezTo>
                <a:cubicBezTo>
                  <a:pt x="49094" y="130131"/>
                  <a:pt x="51676" y="130131"/>
                  <a:pt x="51676" y="130131"/>
                </a:cubicBezTo>
                <a:cubicBezTo>
                  <a:pt x="51676" y="130131"/>
                  <a:pt x="51676" y="130131"/>
                  <a:pt x="51676" y="125125"/>
                </a:cubicBezTo>
                <a:cubicBezTo>
                  <a:pt x="51676" y="125125"/>
                  <a:pt x="49094" y="122622"/>
                  <a:pt x="49094" y="120122"/>
                </a:cubicBezTo>
                <a:cubicBezTo>
                  <a:pt x="49094" y="120122"/>
                  <a:pt x="49094" y="120122"/>
                  <a:pt x="49094" y="117619"/>
                </a:cubicBezTo>
                <a:cubicBezTo>
                  <a:pt x="51676" y="115117"/>
                  <a:pt x="54261" y="115117"/>
                  <a:pt x="54261" y="115117"/>
                </a:cubicBezTo>
                <a:cubicBezTo>
                  <a:pt x="54261" y="115117"/>
                  <a:pt x="54261" y="115117"/>
                  <a:pt x="59428" y="115117"/>
                </a:cubicBezTo>
                <a:cubicBezTo>
                  <a:pt x="59428" y="115117"/>
                  <a:pt x="62013" y="112614"/>
                  <a:pt x="64598" y="112614"/>
                </a:cubicBezTo>
                <a:cubicBezTo>
                  <a:pt x="64598" y="112614"/>
                  <a:pt x="67180" y="110111"/>
                  <a:pt x="67180" y="110111"/>
                </a:cubicBezTo>
                <a:cubicBezTo>
                  <a:pt x="67180" y="110111"/>
                  <a:pt x="67180" y="110111"/>
                  <a:pt x="69765" y="105106"/>
                </a:cubicBezTo>
                <a:cubicBezTo>
                  <a:pt x="69765" y="105106"/>
                  <a:pt x="69765" y="105106"/>
                  <a:pt x="72347" y="105106"/>
                </a:cubicBezTo>
                <a:cubicBezTo>
                  <a:pt x="72347" y="105106"/>
                  <a:pt x="72347" y="105106"/>
                  <a:pt x="74932" y="102603"/>
                </a:cubicBezTo>
                <a:cubicBezTo>
                  <a:pt x="74932" y="102603"/>
                  <a:pt x="74932" y="102603"/>
                  <a:pt x="74932" y="97597"/>
                </a:cubicBezTo>
                <a:cubicBezTo>
                  <a:pt x="74932" y="97597"/>
                  <a:pt x="74932" y="97597"/>
                  <a:pt x="80099" y="95095"/>
                </a:cubicBezTo>
                <a:cubicBezTo>
                  <a:pt x="80099" y="95095"/>
                  <a:pt x="80099" y="95095"/>
                  <a:pt x="80099" y="92592"/>
                </a:cubicBezTo>
                <a:cubicBezTo>
                  <a:pt x="80099" y="92592"/>
                  <a:pt x="80099" y="92592"/>
                  <a:pt x="82684" y="90092"/>
                </a:cubicBezTo>
                <a:cubicBezTo>
                  <a:pt x="82684" y="90092"/>
                  <a:pt x="82684" y="90092"/>
                  <a:pt x="85269" y="90092"/>
                </a:cubicBezTo>
                <a:cubicBezTo>
                  <a:pt x="85269" y="90092"/>
                  <a:pt x="85269" y="90092"/>
                  <a:pt x="90436" y="85086"/>
                </a:cubicBezTo>
                <a:cubicBezTo>
                  <a:pt x="90436" y="85086"/>
                  <a:pt x="90436" y="85086"/>
                  <a:pt x="95603" y="82583"/>
                </a:cubicBezTo>
                <a:cubicBezTo>
                  <a:pt x="95603" y="82583"/>
                  <a:pt x="98188" y="77578"/>
                  <a:pt x="98188" y="75075"/>
                </a:cubicBezTo>
                <a:cubicBezTo>
                  <a:pt x="98188" y="72572"/>
                  <a:pt x="98188" y="72572"/>
                  <a:pt x="100773" y="70070"/>
                </a:cubicBezTo>
                <a:cubicBezTo>
                  <a:pt x="100773" y="70070"/>
                  <a:pt x="103355" y="70070"/>
                  <a:pt x="105940" y="67567"/>
                </a:cubicBezTo>
                <a:cubicBezTo>
                  <a:pt x="105940" y="67567"/>
                  <a:pt x="105940" y="65064"/>
                  <a:pt x="105940" y="65064"/>
                </a:cubicBezTo>
                <a:cubicBezTo>
                  <a:pt x="105940" y="65064"/>
                  <a:pt x="105940" y="65064"/>
                  <a:pt x="108522" y="65064"/>
                </a:cubicBezTo>
                <a:cubicBezTo>
                  <a:pt x="108522" y="65064"/>
                  <a:pt x="108522" y="65064"/>
                  <a:pt x="108522" y="60061"/>
                </a:cubicBezTo>
                <a:cubicBezTo>
                  <a:pt x="108522" y="60061"/>
                  <a:pt x="108522" y="60061"/>
                  <a:pt x="108522" y="57558"/>
                </a:cubicBezTo>
                <a:cubicBezTo>
                  <a:pt x="108522" y="57558"/>
                  <a:pt x="103355" y="60061"/>
                  <a:pt x="103355" y="60061"/>
                </a:cubicBezTo>
                <a:cubicBezTo>
                  <a:pt x="103355" y="60061"/>
                  <a:pt x="100773" y="60061"/>
                  <a:pt x="98188" y="60061"/>
                </a:cubicBezTo>
                <a:cubicBezTo>
                  <a:pt x="98188" y="60061"/>
                  <a:pt x="95603" y="60061"/>
                  <a:pt x="93021" y="60061"/>
                </a:cubicBezTo>
                <a:cubicBezTo>
                  <a:pt x="90436" y="57558"/>
                  <a:pt x="93021" y="57558"/>
                  <a:pt x="93021" y="57558"/>
                </a:cubicBezTo>
                <a:cubicBezTo>
                  <a:pt x="93021" y="57558"/>
                  <a:pt x="95603" y="57558"/>
                  <a:pt x="95603" y="55056"/>
                </a:cubicBezTo>
                <a:cubicBezTo>
                  <a:pt x="95603" y="55056"/>
                  <a:pt x="98188" y="50050"/>
                  <a:pt x="98188" y="50050"/>
                </a:cubicBezTo>
                <a:cubicBezTo>
                  <a:pt x="98188" y="50050"/>
                  <a:pt x="98188" y="50050"/>
                  <a:pt x="100773" y="50050"/>
                </a:cubicBezTo>
                <a:cubicBezTo>
                  <a:pt x="100773" y="50050"/>
                  <a:pt x="100773" y="50050"/>
                  <a:pt x="103355" y="47547"/>
                </a:cubicBezTo>
                <a:cubicBezTo>
                  <a:pt x="103355" y="47547"/>
                  <a:pt x="105940" y="47547"/>
                  <a:pt x="105940" y="47547"/>
                </a:cubicBezTo>
                <a:cubicBezTo>
                  <a:pt x="105940" y="47547"/>
                  <a:pt x="103355" y="45045"/>
                  <a:pt x="103355" y="45045"/>
                </a:cubicBezTo>
                <a:cubicBezTo>
                  <a:pt x="103355" y="45045"/>
                  <a:pt x="103355" y="45045"/>
                  <a:pt x="103355" y="40039"/>
                </a:cubicBezTo>
                <a:cubicBezTo>
                  <a:pt x="103355" y="40039"/>
                  <a:pt x="103355" y="40039"/>
                  <a:pt x="108522" y="42542"/>
                </a:cubicBezTo>
                <a:cubicBezTo>
                  <a:pt x="108522" y="42542"/>
                  <a:pt x="108522" y="42542"/>
                  <a:pt x="116274" y="42542"/>
                </a:cubicBezTo>
                <a:cubicBezTo>
                  <a:pt x="116274" y="42542"/>
                  <a:pt x="116274" y="42542"/>
                  <a:pt x="118859" y="40039"/>
                </a:cubicBezTo>
                <a:cubicBezTo>
                  <a:pt x="118859" y="40039"/>
                  <a:pt x="121444" y="45045"/>
                  <a:pt x="121444" y="45045"/>
                </a:cubicBezTo>
                <a:cubicBezTo>
                  <a:pt x="121444" y="47547"/>
                  <a:pt x="121444" y="50050"/>
                  <a:pt x="124026" y="50050"/>
                </a:cubicBezTo>
                <a:cubicBezTo>
                  <a:pt x="124026" y="50050"/>
                  <a:pt x="129196" y="52553"/>
                  <a:pt x="129196" y="52553"/>
                </a:cubicBezTo>
                <a:cubicBezTo>
                  <a:pt x="129196" y="52553"/>
                  <a:pt x="129196" y="50050"/>
                  <a:pt x="131778" y="50050"/>
                </a:cubicBezTo>
                <a:cubicBezTo>
                  <a:pt x="131778" y="50050"/>
                  <a:pt x="134363" y="50050"/>
                  <a:pt x="134363" y="50050"/>
                </a:cubicBezTo>
                <a:cubicBezTo>
                  <a:pt x="136949" y="50050"/>
                  <a:pt x="139530" y="50050"/>
                  <a:pt x="139530" y="50050"/>
                </a:cubicBezTo>
                <a:cubicBezTo>
                  <a:pt x="139530" y="50050"/>
                  <a:pt x="142115" y="50050"/>
                  <a:pt x="144697" y="50050"/>
                </a:cubicBezTo>
                <a:cubicBezTo>
                  <a:pt x="144697" y="47547"/>
                  <a:pt x="144697" y="47547"/>
                  <a:pt x="144697" y="47547"/>
                </a:cubicBezTo>
                <a:cubicBezTo>
                  <a:pt x="144697" y="47547"/>
                  <a:pt x="144697" y="45045"/>
                  <a:pt x="144697" y="45045"/>
                </a:cubicBezTo>
                <a:cubicBezTo>
                  <a:pt x="144697" y="45045"/>
                  <a:pt x="147282" y="40039"/>
                  <a:pt x="147282" y="40039"/>
                </a:cubicBezTo>
                <a:cubicBezTo>
                  <a:pt x="147282" y="40039"/>
                  <a:pt x="149867" y="40039"/>
                  <a:pt x="149867" y="40039"/>
                </a:cubicBezTo>
                <a:cubicBezTo>
                  <a:pt x="149867" y="40039"/>
                  <a:pt x="152449" y="40039"/>
                  <a:pt x="152449" y="40039"/>
                </a:cubicBezTo>
                <a:cubicBezTo>
                  <a:pt x="152449" y="40039"/>
                  <a:pt x="152449" y="37537"/>
                  <a:pt x="152449" y="37537"/>
                </a:cubicBezTo>
                <a:cubicBezTo>
                  <a:pt x="152449" y="37537"/>
                  <a:pt x="152449" y="35034"/>
                  <a:pt x="152449" y="35034"/>
                </a:cubicBezTo>
                <a:cubicBezTo>
                  <a:pt x="152449" y="35034"/>
                  <a:pt x="155034" y="35034"/>
                  <a:pt x="155034" y="35034"/>
                </a:cubicBezTo>
                <a:cubicBezTo>
                  <a:pt x="155034" y="35034"/>
                  <a:pt x="155034" y="35034"/>
                  <a:pt x="155034" y="30031"/>
                </a:cubicBezTo>
                <a:cubicBezTo>
                  <a:pt x="155034" y="30031"/>
                  <a:pt x="160201" y="30031"/>
                  <a:pt x="160201" y="30031"/>
                </a:cubicBezTo>
                <a:cubicBezTo>
                  <a:pt x="160201" y="30031"/>
                  <a:pt x="160201" y="30031"/>
                  <a:pt x="167953" y="27528"/>
                </a:cubicBezTo>
                <a:cubicBezTo>
                  <a:pt x="167953" y="27528"/>
                  <a:pt x="167953" y="27528"/>
                  <a:pt x="170538" y="30031"/>
                </a:cubicBezTo>
                <a:cubicBezTo>
                  <a:pt x="170538" y="30031"/>
                  <a:pt x="170538" y="32531"/>
                  <a:pt x="167953" y="32531"/>
                </a:cubicBezTo>
                <a:cubicBezTo>
                  <a:pt x="167953" y="32531"/>
                  <a:pt x="167953" y="32531"/>
                  <a:pt x="170538" y="35034"/>
                </a:cubicBezTo>
                <a:cubicBezTo>
                  <a:pt x="170538" y="35034"/>
                  <a:pt x="173120" y="32531"/>
                  <a:pt x="175705" y="32531"/>
                </a:cubicBezTo>
                <a:cubicBezTo>
                  <a:pt x="175705" y="32531"/>
                  <a:pt x="178290" y="32531"/>
                  <a:pt x="186043" y="27528"/>
                </a:cubicBezTo>
                <a:cubicBezTo>
                  <a:pt x="193795" y="22522"/>
                  <a:pt x="191209" y="27528"/>
                  <a:pt x="191209" y="27528"/>
                </a:cubicBezTo>
                <a:cubicBezTo>
                  <a:pt x="191209" y="27528"/>
                  <a:pt x="193795" y="35034"/>
                  <a:pt x="196376" y="32531"/>
                </a:cubicBezTo>
                <a:cubicBezTo>
                  <a:pt x="196376" y="32531"/>
                  <a:pt x="198961" y="32531"/>
                  <a:pt x="201547" y="32531"/>
                </a:cubicBezTo>
                <a:cubicBezTo>
                  <a:pt x="204128" y="32531"/>
                  <a:pt x="206713" y="32531"/>
                  <a:pt x="206713" y="32531"/>
                </a:cubicBezTo>
                <a:cubicBezTo>
                  <a:pt x="206713" y="32531"/>
                  <a:pt x="206713" y="32531"/>
                  <a:pt x="214466" y="32531"/>
                </a:cubicBezTo>
                <a:cubicBezTo>
                  <a:pt x="214466" y="32531"/>
                  <a:pt x="217047" y="30031"/>
                  <a:pt x="219632" y="27528"/>
                </a:cubicBezTo>
                <a:cubicBezTo>
                  <a:pt x="222218" y="22522"/>
                  <a:pt x="227384" y="27528"/>
                  <a:pt x="227384" y="27528"/>
                </a:cubicBezTo>
                <a:cubicBezTo>
                  <a:pt x="229970" y="27528"/>
                  <a:pt x="229970" y="27528"/>
                  <a:pt x="229970" y="27528"/>
                </a:cubicBezTo>
                <a:cubicBezTo>
                  <a:pt x="232551" y="27528"/>
                  <a:pt x="232551" y="30031"/>
                  <a:pt x="237722" y="30031"/>
                </a:cubicBezTo>
                <a:cubicBezTo>
                  <a:pt x="242889" y="30031"/>
                  <a:pt x="240303" y="30031"/>
                  <a:pt x="242889" y="30031"/>
                </a:cubicBezTo>
                <a:cubicBezTo>
                  <a:pt x="245470" y="30031"/>
                  <a:pt x="245470" y="27528"/>
                  <a:pt x="245470" y="27528"/>
                </a:cubicBezTo>
                <a:cubicBezTo>
                  <a:pt x="245470" y="27528"/>
                  <a:pt x="245470" y="27528"/>
                  <a:pt x="248055" y="22522"/>
                </a:cubicBezTo>
                <a:cubicBezTo>
                  <a:pt x="248055" y="22522"/>
                  <a:pt x="250641" y="22522"/>
                  <a:pt x="250641" y="22522"/>
                </a:cubicBezTo>
                <a:cubicBezTo>
                  <a:pt x="253222" y="22522"/>
                  <a:pt x="253222" y="25025"/>
                  <a:pt x="253222" y="25025"/>
                </a:cubicBezTo>
                <a:cubicBezTo>
                  <a:pt x="253222" y="27528"/>
                  <a:pt x="255807" y="25025"/>
                  <a:pt x="258393" y="25025"/>
                </a:cubicBezTo>
                <a:cubicBezTo>
                  <a:pt x="260974" y="25025"/>
                  <a:pt x="258393" y="22522"/>
                  <a:pt x="258393" y="20020"/>
                </a:cubicBezTo>
                <a:cubicBezTo>
                  <a:pt x="258393" y="17517"/>
                  <a:pt x="255807" y="20020"/>
                  <a:pt x="255807" y="20020"/>
                </a:cubicBezTo>
                <a:cubicBezTo>
                  <a:pt x="253222" y="17517"/>
                  <a:pt x="253222" y="17517"/>
                  <a:pt x="253222" y="17517"/>
                </a:cubicBezTo>
                <a:cubicBezTo>
                  <a:pt x="253222" y="17517"/>
                  <a:pt x="250641" y="20020"/>
                  <a:pt x="248055" y="17517"/>
                </a:cubicBezTo>
                <a:cubicBezTo>
                  <a:pt x="245470" y="17517"/>
                  <a:pt x="245470" y="17517"/>
                  <a:pt x="242889" y="17517"/>
                </a:cubicBezTo>
                <a:cubicBezTo>
                  <a:pt x="237722" y="15014"/>
                  <a:pt x="240303" y="15014"/>
                  <a:pt x="237722" y="15014"/>
                </a:cubicBezTo>
                <a:cubicBezTo>
                  <a:pt x="237722" y="12511"/>
                  <a:pt x="242889" y="12511"/>
                  <a:pt x="242889" y="10009"/>
                </a:cubicBezTo>
                <a:cubicBezTo>
                  <a:pt x="242889" y="10009"/>
                  <a:pt x="242889" y="7506"/>
                  <a:pt x="245470" y="5003"/>
                </a:cubicBezTo>
                <a:cubicBezTo>
                  <a:pt x="248055" y="5003"/>
                  <a:pt x="250641" y="2501"/>
                  <a:pt x="253222" y="2501"/>
                </a:cubicBezTo>
                <a:cubicBezTo>
                  <a:pt x="258393" y="2501"/>
                  <a:pt x="255807" y="0"/>
                  <a:pt x="25580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44" name="Text Placeholder 3743">
            <a:extLst>
              <a:ext uri="{FF2B5EF4-FFF2-40B4-BE49-F238E27FC236}">
                <a16:creationId xmlns:a16="http://schemas.microsoft.com/office/drawing/2014/main" id="{856A4E71-37B4-A983-F1DD-0FB6ABFC3CF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08559" y="3794204"/>
            <a:ext cx="1267924" cy="1403526"/>
          </a:xfrm>
          <a:custGeom>
            <a:avLst/>
            <a:gdLst>
              <a:gd name="connsiteX0" fmla="*/ 958140 w 1267924"/>
              <a:gd name="connsiteY0" fmla="*/ 1177017 h 1403526"/>
              <a:gd name="connsiteX1" fmla="*/ 968470 w 1267924"/>
              <a:gd name="connsiteY1" fmla="*/ 1192050 h 1403526"/>
              <a:gd name="connsiteX2" fmla="*/ 971053 w 1267924"/>
              <a:gd name="connsiteY2" fmla="*/ 1209576 h 1403526"/>
              <a:gd name="connsiteX3" fmla="*/ 955558 w 1267924"/>
              <a:gd name="connsiteY3" fmla="*/ 1237124 h 1403526"/>
              <a:gd name="connsiteX4" fmla="*/ 945238 w 1267924"/>
              <a:gd name="connsiteY4" fmla="*/ 1257156 h 1403526"/>
              <a:gd name="connsiteX5" fmla="*/ 927161 w 1267924"/>
              <a:gd name="connsiteY5" fmla="*/ 1282199 h 1403526"/>
              <a:gd name="connsiteX6" fmla="*/ 932326 w 1267924"/>
              <a:gd name="connsiteY6" fmla="*/ 1294726 h 1403526"/>
              <a:gd name="connsiteX7" fmla="*/ 942656 w 1267924"/>
              <a:gd name="connsiteY7" fmla="*/ 1314758 h 1403526"/>
              <a:gd name="connsiteX8" fmla="*/ 955558 w 1267924"/>
              <a:gd name="connsiteY8" fmla="*/ 1327273 h 1403526"/>
              <a:gd name="connsiteX9" fmla="*/ 958140 w 1267924"/>
              <a:gd name="connsiteY9" fmla="*/ 1342306 h 1403526"/>
              <a:gd name="connsiteX10" fmla="*/ 965888 w 1267924"/>
              <a:gd name="connsiteY10" fmla="*/ 1352327 h 1403526"/>
              <a:gd name="connsiteX11" fmla="*/ 950403 w 1267924"/>
              <a:gd name="connsiteY11" fmla="*/ 1367348 h 1403526"/>
              <a:gd name="connsiteX12" fmla="*/ 947821 w 1267924"/>
              <a:gd name="connsiteY12" fmla="*/ 1382369 h 1403526"/>
              <a:gd name="connsiteX13" fmla="*/ 947821 w 1267924"/>
              <a:gd name="connsiteY13" fmla="*/ 1389886 h 1403526"/>
              <a:gd name="connsiteX14" fmla="*/ 947821 w 1267924"/>
              <a:gd name="connsiteY14" fmla="*/ 1397402 h 1403526"/>
              <a:gd name="connsiteX15" fmla="*/ 942656 w 1267924"/>
              <a:gd name="connsiteY15" fmla="*/ 1402413 h 1403526"/>
              <a:gd name="connsiteX16" fmla="*/ 914259 w 1267924"/>
              <a:gd name="connsiteY16" fmla="*/ 1402413 h 1403526"/>
              <a:gd name="connsiteX17" fmla="*/ 888444 w 1267924"/>
              <a:gd name="connsiteY17" fmla="*/ 1397402 h 1403526"/>
              <a:gd name="connsiteX18" fmla="*/ 870377 w 1267924"/>
              <a:gd name="connsiteY18" fmla="*/ 1392391 h 1403526"/>
              <a:gd name="connsiteX19" fmla="*/ 862630 w 1267924"/>
              <a:gd name="connsiteY19" fmla="*/ 1387380 h 1403526"/>
              <a:gd name="connsiteX20" fmla="*/ 854882 w 1267924"/>
              <a:gd name="connsiteY20" fmla="*/ 1364843 h 1403526"/>
              <a:gd name="connsiteX21" fmla="*/ 834233 w 1267924"/>
              <a:gd name="connsiteY21" fmla="*/ 1362337 h 1403526"/>
              <a:gd name="connsiteX22" fmla="*/ 782604 w 1267924"/>
              <a:gd name="connsiteY22" fmla="*/ 1354821 h 1403526"/>
              <a:gd name="connsiteX23" fmla="*/ 761955 w 1267924"/>
              <a:gd name="connsiteY23" fmla="*/ 1337295 h 1403526"/>
              <a:gd name="connsiteX24" fmla="*/ 751624 w 1267924"/>
              <a:gd name="connsiteY24" fmla="*/ 1327273 h 1403526"/>
              <a:gd name="connsiteX25" fmla="*/ 741294 w 1267924"/>
              <a:gd name="connsiteY25" fmla="*/ 1324779 h 1403526"/>
              <a:gd name="connsiteX26" fmla="*/ 720645 w 1267924"/>
              <a:gd name="connsiteY26" fmla="*/ 1304736 h 1403526"/>
              <a:gd name="connsiteX27" fmla="*/ 699996 w 1267924"/>
              <a:gd name="connsiteY27" fmla="*/ 1304736 h 1403526"/>
              <a:gd name="connsiteX28" fmla="*/ 684511 w 1267924"/>
              <a:gd name="connsiteY28" fmla="*/ 1294726 h 1403526"/>
              <a:gd name="connsiteX29" fmla="*/ 666434 w 1267924"/>
              <a:gd name="connsiteY29" fmla="*/ 1294726 h 1403526"/>
              <a:gd name="connsiteX30" fmla="*/ 653532 w 1267924"/>
              <a:gd name="connsiteY30" fmla="*/ 1289715 h 1403526"/>
              <a:gd name="connsiteX31" fmla="*/ 635454 w 1267924"/>
              <a:gd name="connsiteY31" fmla="*/ 1277188 h 1403526"/>
              <a:gd name="connsiteX32" fmla="*/ 635454 w 1267924"/>
              <a:gd name="connsiteY32" fmla="*/ 1259661 h 1403526"/>
              <a:gd name="connsiteX33" fmla="*/ 638037 w 1267924"/>
              <a:gd name="connsiteY33" fmla="*/ 1232113 h 1403526"/>
              <a:gd name="connsiteX34" fmla="*/ 648367 w 1267924"/>
              <a:gd name="connsiteY34" fmla="*/ 1219598 h 1403526"/>
              <a:gd name="connsiteX35" fmla="*/ 663851 w 1267924"/>
              <a:gd name="connsiteY35" fmla="*/ 1214587 h 1403526"/>
              <a:gd name="connsiteX36" fmla="*/ 669016 w 1267924"/>
              <a:gd name="connsiteY36" fmla="*/ 1224597 h 1403526"/>
              <a:gd name="connsiteX37" fmla="*/ 687083 w 1267924"/>
              <a:gd name="connsiteY37" fmla="*/ 1232113 h 1403526"/>
              <a:gd name="connsiteX38" fmla="*/ 697413 w 1267924"/>
              <a:gd name="connsiteY38" fmla="*/ 1224597 h 1403526"/>
              <a:gd name="connsiteX39" fmla="*/ 702578 w 1267924"/>
              <a:gd name="connsiteY39" fmla="*/ 1209576 h 1403526"/>
              <a:gd name="connsiteX40" fmla="*/ 718063 w 1267924"/>
              <a:gd name="connsiteY40" fmla="*/ 1204565 h 1403526"/>
              <a:gd name="connsiteX41" fmla="*/ 736140 w 1267924"/>
              <a:gd name="connsiteY41" fmla="*/ 1212081 h 1403526"/>
              <a:gd name="connsiteX42" fmla="*/ 749042 w 1267924"/>
              <a:gd name="connsiteY42" fmla="*/ 1224597 h 1403526"/>
              <a:gd name="connsiteX43" fmla="*/ 774856 w 1267924"/>
              <a:gd name="connsiteY43" fmla="*/ 1232113 h 1403526"/>
              <a:gd name="connsiteX44" fmla="*/ 798088 w 1267924"/>
              <a:gd name="connsiteY44" fmla="*/ 1227102 h 1403526"/>
              <a:gd name="connsiteX45" fmla="*/ 818738 w 1267924"/>
              <a:gd name="connsiteY45" fmla="*/ 1224597 h 1403526"/>
              <a:gd name="connsiteX46" fmla="*/ 834233 w 1267924"/>
              <a:gd name="connsiteY46" fmla="*/ 1224597 h 1403526"/>
              <a:gd name="connsiteX47" fmla="*/ 852300 w 1267924"/>
              <a:gd name="connsiteY47" fmla="*/ 1217092 h 1403526"/>
              <a:gd name="connsiteX48" fmla="*/ 878114 w 1267924"/>
              <a:gd name="connsiteY48" fmla="*/ 1209576 h 1403526"/>
              <a:gd name="connsiteX49" fmla="*/ 893609 w 1267924"/>
              <a:gd name="connsiteY49" fmla="*/ 1189544 h 1403526"/>
              <a:gd name="connsiteX50" fmla="*/ 914259 w 1267924"/>
              <a:gd name="connsiteY50" fmla="*/ 1197049 h 1403526"/>
              <a:gd name="connsiteX51" fmla="*/ 932326 w 1267924"/>
              <a:gd name="connsiteY51" fmla="*/ 1199554 h 1403526"/>
              <a:gd name="connsiteX52" fmla="*/ 940073 w 1267924"/>
              <a:gd name="connsiteY52" fmla="*/ 1187039 h 1403526"/>
              <a:gd name="connsiteX53" fmla="*/ 958140 w 1267924"/>
              <a:gd name="connsiteY53" fmla="*/ 1177017 h 1403526"/>
              <a:gd name="connsiteX54" fmla="*/ 261150 w 1267924"/>
              <a:gd name="connsiteY54" fmla="*/ 808882 h 1403526"/>
              <a:gd name="connsiteX55" fmla="*/ 294701 w 1267924"/>
              <a:gd name="connsiteY55" fmla="*/ 821409 h 1403526"/>
              <a:gd name="connsiteX56" fmla="*/ 299866 w 1267924"/>
              <a:gd name="connsiteY56" fmla="*/ 841441 h 1403526"/>
              <a:gd name="connsiteX57" fmla="*/ 317933 w 1267924"/>
              <a:gd name="connsiteY57" fmla="*/ 874000 h 1403526"/>
              <a:gd name="connsiteX58" fmla="*/ 323098 w 1267924"/>
              <a:gd name="connsiteY58" fmla="*/ 889021 h 1403526"/>
              <a:gd name="connsiteX59" fmla="*/ 328263 w 1267924"/>
              <a:gd name="connsiteY59" fmla="*/ 904053 h 1403526"/>
              <a:gd name="connsiteX60" fmla="*/ 310196 w 1267924"/>
              <a:gd name="connsiteY60" fmla="*/ 939106 h 1403526"/>
              <a:gd name="connsiteX61" fmla="*/ 310196 w 1267924"/>
              <a:gd name="connsiteY61" fmla="*/ 954139 h 1403526"/>
              <a:gd name="connsiteX62" fmla="*/ 320516 w 1267924"/>
              <a:gd name="connsiteY62" fmla="*/ 974170 h 1403526"/>
              <a:gd name="connsiteX63" fmla="*/ 305031 w 1267924"/>
              <a:gd name="connsiteY63" fmla="*/ 1011740 h 1403526"/>
              <a:gd name="connsiteX64" fmla="*/ 312779 w 1267924"/>
              <a:gd name="connsiteY64" fmla="*/ 1039288 h 1403526"/>
              <a:gd name="connsiteX65" fmla="*/ 307614 w 1267924"/>
              <a:gd name="connsiteY65" fmla="*/ 1076846 h 1403526"/>
              <a:gd name="connsiteX66" fmla="*/ 305031 w 1267924"/>
              <a:gd name="connsiteY66" fmla="*/ 1096878 h 1403526"/>
              <a:gd name="connsiteX67" fmla="*/ 289536 w 1267924"/>
              <a:gd name="connsiteY67" fmla="*/ 1104395 h 1403526"/>
              <a:gd name="connsiteX68" fmla="*/ 258567 w 1267924"/>
              <a:gd name="connsiteY68" fmla="*/ 1084363 h 1403526"/>
              <a:gd name="connsiteX69" fmla="*/ 248237 w 1267924"/>
              <a:gd name="connsiteY69" fmla="*/ 1081857 h 1403526"/>
              <a:gd name="connsiteX70" fmla="*/ 240490 w 1267924"/>
              <a:gd name="connsiteY70" fmla="*/ 1099384 h 1403526"/>
              <a:gd name="connsiteX71" fmla="*/ 243072 w 1267924"/>
              <a:gd name="connsiteY71" fmla="*/ 1111911 h 1403526"/>
              <a:gd name="connsiteX72" fmla="*/ 230170 w 1267924"/>
              <a:gd name="connsiteY72" fmla="*/ 1134448 h 1403526"/>
              <a:gd name="connsiteX73" fmla="*/ 217258 w 1267924"/>
              <a:gd name="connsiteY73" fmla="*/ 1134448 h 1403526"/>
              <a:gd name="connsiteX74" fmla="*/ 201773 w 1267924"/>
              <a:gd name="connsiteY74" fmla="*/ 1129437 h 1403526"/>
              <a:gd name="connsiteX75" fmla="*/ 186278 w 1267924"/>
              <a:gd name="connsiteY75" fmla="*/ 1109405 h 1403526"/>
              <a:gd name="connsiteX76" fmla="*/ 181124 w 1267924"/>
              <a:gd name="connsiteY76" fmla="*/ 1116922 h 1403526"/>
              <a:gd name="connsiteX77" fmla="*/ 168211 w 1267924"/>
              <a:gd name="connsiteY77" fmla="*/ 1114416 h 1403526"/>
              <a:gd name="connsiteX78" fmla="*/ 173376 w 1267924"/>
              <a:gd name="connsiteY78" fmla="*/ 1099384 h 1403526"/>
              <a:gd name="connsiteX79" fmla="*/ 168211 w 1267924"/>
              <a:gd name="connsiteY79" fmla="*/ 1081857 h 1403526"/>
              <a:gd name="connsiteX80" fmla="*/ 173376 w 1267924"/>
              <a:gd name="connsiteY80" fmla="*/ 1064331 h 1403526"/>
              <a:gd name="connsiteX81" fmla="*/ 173376 w 1267924"/>
              <a:gd name="connsiteY81" fmla="*/ 1039288 h 1403526"/>
              <a:gd name="connsiteX82" fmla="*/ 178541 w 1267924"/>
              <a:gd name="connsiteY82" fmla="*/ 1029267 h 1403526"/>
              <a:gd name="connsiteX83" fmla="*/ 181124 w 1267924"/>
              <a:gd name="connsiteY83" fmla="*/ 1016739 h 1403526"/>
              <a:gd name="connsiteX84" fmla="*/ 188861 w 1267924"/>
              <a:gd name="connsiteY84" fmla="*/ 1001718 h 1403526"/>
              <a:gd name="connsiteX85" fmla="*/ 186278 w 1267924"/>
              <a:gd name="connsiteY85" fmla="*/ 989191 h 1403526"/>
              <a:gd name="connsiteX86" fmla="*/ 181124 w 1267924"/>
              <a:gd name="connsiteY86" fmla="*/ 991697 h 1403526"/>
              <a:gd name="connsiteX87" fmla="*/ 165629 w 1267924"/>
              <a:gd name="connsiteY87" fmla="*/ 976676 h 1403526"/>
              <a:gd name="connsiteX88" fmla="*/ 175959 w 1267924"/>
              <a:gd name="connsiteY88" fmla="*/ 966654 h 1403526"/>
              <a:gd name="connsiteX89" fmla="*/ 181124 w 1267924"/>
              <a:gd name="connsiteY89" fmla="*/ 954139 h 1403526"/>
              <a:gd name="connsiteX90" fmla="*/ 175959 w 1267924"/>
              <a:gd name="connsiteY90" fmla="*/ 936612 h 1403526"/>
              <a:gd name="connsiteX91" fmla="*/ 168211 w 1267924"/>
              <a:gd name="connsiteY91" fmla="*/ 929096 h 1403526"/>
              <a:gd name="connsiteX92" fmla="*/ 168211 w 1267924"/>
              <a:gd name="connsiteY92" fmla="*/ 914063 h 1403526"/>
              <a:gd name="connsiteX93" fmla="*/ 163046 w 1267924"/>
              <a:gd name="connsiteY93" fmla="*/ 906559 h 1403526"/>
              <a:gd name="connsiteX94" fmla="*/ 144979 w 1267924"/>
              <a:gd name="connsiteY94" fmla="*/ 896537 h 1403526"/>
              <a:gd name="connsiteX95" fmla="*/ 147562 w 1267924"/>
              <a:gd name="connsiteY95" fmla="*/ 879011 h 1403526"/>
              <a:gd name="connsiteX96" fmla="*/ 142397 w 1267924"/>
              <a:gd name="connsiteY96" fmla="*/ 874000 h 1403526"/>
              <a:gd name="connsiteX97" fmla="*/ 144979 w 1267924"/>
              <a:gd name="connsiteY97" fmla="*/ 863978 h 1403526"/>
              <a:gd name="connsiteX98" fmla="*/ 152727 w 1267924"/>
              <a:gd name="connsiteY98" fmla="*/ 838935 h 1403526"/>
              <a:gd name="connsiteX99" fmla="*/ 163046 w 1267924"/>
              <a:gd name="connsiteY99" fmla="*/ 828925 h 1403526"/>
              <a:gd name="connsiteX100" fmla="*/ 160464 w 1267924"/>
              <a:gd name="connsiteY100" fmla="*/ 841441 h 1403526"/>
              <a:gd name="connsiteX101" fmla="*/ 157881 w 1267924"/>
              <a:gd name="connsiteY101" fmla="*/ 856473 h 1403526"/>
              <a:gd name="connsiteX102" fmla="*/ 181124 w 1267924"/>
              <a:gd name="connsiteY102" fmla="*/ 863978 h 1403526"/>
              <a:gd name="connsiteX103" fmla="*/ 191443 w 1267924"/>
              <a:gd name="connsiteY103" fmla="*/ 856473 h 1403526"/>
              <a:gd name="connsiteX104" fmla="*/ 212093 w 1267924"/>
              <a:gd name="connsiteY104" fmla="*/ 853968 h 1403526"/>
              <a:gd name="connsiteX105" fmla="*/ 217258 w 1267924"/>
              <a:gd name="connsiteY105" fmla="*/ 841441 h 1403526"/>
              <a:gd name="connsiteX106" fmla="*/ 235335 w 1267924"/>
              <a:gd name="connsiteY106" fmla="*/ 821409 h 1403526"/>
              <a:gd name="connsiteX107" fmla="*/ 245655 w 1267924"/>
              <a:gd name="connsiteY107" fmla="*/ 816398 h 1403526"/>
              <a:gd name="connsiteX108" fmla="*/ 261150 w 1267924"/>
              <a:gd name="connsiteY108" fmla="*/ 808882 h 1403526"/>
              <a:gd name="connsiteX109" fmla="*/ 534779 w 1267924"/>
              <a:gd name="connsiteY109" fmla="*/ 0 h 1403526"/>
              <a:gd name="connsiteX110" fmla="*/ 539944 w 1267924"/>
              <a:gd name="connsiteY110" fmla="*/ 2494 h 1403526"/>
              <a:gd name="connsiteX111" fmla="*/ 534779 w 1267924"/>
              <a:gd name="connsiteY111" fmla="*/ 10010 h 1403526"/>
              <a:gd name="connsiteX112" fmla="*/ 539944 w 1267924"/>
              <a:gd name="connsiteY112" fmla="*/ 20032 h 1403526"/>
              <a:gd name="connsiteX113" fmla="*/ 545109 w 1267924"/>
              <a:gd name="connsiteY113" fmla="*/ 32547 h 1403526"/>
              <a:gd name="connsiteX114" fmla="*/ 545109 w 1267924"/>
              <a:gd name="connsiteY114" fmla="*/ 37558 h 1403526"/>
              <a:gd name="connsiteX115" fmla="*/ 552856 w 1267924"/>
              <a:gd name="connsiteY115" fmla="*/ 45075 h 1403526"/>
              <a:gd name="connsiteX116" fmla="*/ 558011 w 1267924"/>
              <a:gd name="connsiteY116" fmla="*/ 52579 h 1403526"/>
              <a:gd name="connsiteX117" fmla="*/ 581243 w 1267924"/>
              <a:gd name="connsiteY117" fmla="*/ 55085 h 1403526"/>
              <a:gd name="connsiteX118" fmla="*/ 596738 w 1267924"/>
              <a:gd name="connsiteY118" fmla="*/ 55085 h 1403526"/>
              <a:gd name="connsiteX119" fmla="*/ 622552 w 1267924"/>
              <a:gd name="connsiteY119" fmla="*/ 62601 h 1403526"/>
              <a:gd name="connsiteX120" fmla="*/ 653532 w 1267924"/>
              <a:gd name="connsiteY120" fmla="*/ 67612 h 1403526"/>
              <a:gd name="connsiteX121" fmla="*/ 674181 w 1267924"/>
              <a:gd name="connsiteY121" fmla="*/ 70117 h 1403526"/>
              <a:gd name="connsiteX122" fmla="*/ 687083 w 1267924"/>
              <a:gd name="connsiteY122" fmla="*/ 67612 h 1403526"/>
              <a:gd name="connsiteX123" fmla="*/ 687083 w 1267924"/>
              <a:gd name="connsiteY123" fmla="*/ 75128 h 1403526"/>
              <a:gd name="connsiteX124" fmla="*/ 684511 w 1267924"/>
              <a:gd name="connsiteY124" fmla="*/ 82633 h 1403526"/>
              <a:gd name="connsiteX125" fmla="*/ 681929 w 1267924"/>
              <a:gd name="connsiteY125" fmla="*/ 82633 h 1403526"/>
              <a:gd name="connsiteX126" fmla="*/ 676764 w 1267924"/>
              <a:gd name="connsiteY126" fmla="*/ 85138 h 1403526"/>
              <a:gd name="connsiteX127" fmla="*/ 674181 w 1267924"/>
              <a:gd name="connsiteY127" fmla="*/ 90149 h 1403526"/>
              <a:gd name="connsiteX128" fmla="*/ 666434 w 1267924"/>
              <a:gd name="connsiteY128" fmla="*/ 95160 h 1403526"/>
              <a:gd name="connsiteX129" fmla="*/ 661269 w 1267924"/>
              <a:gd name="connsiteY129" fmla="*/ 100171 h 1403526"/>
              <a:gd name="connsiteX130" fmla="*/ 661269 w 1267924"/>
              <a:gd name="connsiteY130" fmla="*/ 105170 h 1403526"/>
              <a:gd name="connsiteX131" fmla="*/ 658697 w 1267924"/>
              <a:gd name="connsiteY131" fmla="*/ 110181 h 1403526"/>
              <a:gd name="connsiteX132" fmla="*/ 663851 w 1267924"/>
              <a:gd name="connsiteY132" fmla="*/ 115192 h 1403526"/>
              <a:gd name="connsiteX133" fmla="*/ 671599 w 1267924"/>
              <a:gd name="connsiteY133" fmla="*/ 115192 h 1403526"/>
              <a:gd name="connsiteX134" fmla="*/ 676764 w 1267924"/>
              <a:gd name="connsiteY134" fmla="*/ 117697 h 1403526"/>
              <a:gd name="connsiteX135" fmla="*/ 681929 w 1267924"/>
              <a:gd name="connsiteY135" fmla="*/ 120203 h 1403526"/>
              <a:gd name="connsiteX136" fmla="*/ 684511 w 1267924"/>
              <a:gd name="connsiteY136" fmla="*/ 117697 h 1403526"/>
              <a:gd name="connsiteX137" fmla="*/ 687083 w 1267924"/>
              <a:gd name="connsiteY137" fmla="*/ 120203 h 1403526"/>
              <a:gd name="connsiteX138" fmla="*/ 684511 w 1267924"/>
              <a:gd name="connsiteY138" fmla="*/ 125213 h 1403526"/>
              <a:gd name="connsiteX139" fmla="*/ 676764 w 1267924"/>
              <a:gd name="connsiteY139" fmla="*/ 132718 h 1403526"/>
              <a:gd name="connsiteX140" fmla="*/ 671599 w 1267924"/>
              <a:gd name="connsiteY140" fmla="*/ 137729 h 1403526"/>
              <a:gd name="connsiteX141" fmla="*/ 674181 w 1267924"/>
              <a:gd name="connsiteY141" fmla="*/ 140234 h 1403526"/>
              <a:gd name="connsiteX142" fmla="*/ 671599 w 1267924"/>
              <a:gd name="connsiteY142" fmla="*/ 142740 h 1403526"/>
              <a:gd name="connsiteX143" fmla="*/ 674181 w 1267924"/>
              <a:gd name="connsiteY143" fmla="*/ 145245 h 1403526"/>
              <a:gd name="connsiteX144" fmla="*/ 676764 w 1267924"/>
              <a:gd name="connsiteY144" fmla="*/ 150256 h 1403526"/>
              <a:gd name="connsiteX145" fmla="*/ 681929 w 1267924"/>
              <a:gd name="connsiteY145" fmla="*/ 147751 h 1403526"/>
              <a:gd name="connsiteX146" fmla="*/ 681929 w 1267924"/>
              <a:gd name="connsiteY146" fmla="*/ 145245 h 1403526"/>
              <a:gd name="connsiteX147" fmla="*/ 684511 w 1267924"/>
              <a:gd name="connsiteY147" fmla="*/ 145245 h 1403526"/>
              <a:gd name="connsiteX148" fmla="*/ 687083 w 1267924"/>
              <a:gd name="connsiteY148" fmla="*/ 150256 h 1403526"/>
              <a:gd name="connsiteX149" fmla="*/ 687083 w 1267924"/>
              <a:gd name="connsiteY149" fmla="*/ 152762 h 1403526"/>
              <a:gd name="connsiteX150" fmla="*/ 687083 w 1267924"/>
              <a:gd name="connsiteY150" fmla="*/ 157761 h 1403526"/>
              <a:gd name="connsiteX151" fmla="*/ 684511 w 1267924"/>
              <a:gd name="connsiteY151" fmla="*/ 162772 h 1403526"/>
              <a:gd name="connsiteX152" fmla="*/ 681929 w 1267924"/>
              <a:gd name="connsiteY152" fmla="*/ 167782 h 1403526"/>
              <a:gd name="connsiteX153" fmla="*/ 687083 w 1267924"/>
              <a:gd name="connsiteY153" fmla="*/ 170288 h 1403526"/>
              <a:gd name="connsiteX154" fmla="*/ 674181 w 1267924"/>
              <a:gd name="connsiteY154" fmla="*/ 177804 h 1403526"/>
              <a:gd name="connsiteX155" fmla="*/ 666434 w 1267924"/>
              <a:gd name="connsiteY155" fmla="*/ 187814 h 1403526"/>
              <a:gd name="connsiteX156" fmla="*/ 656114 w 1267924"/>
              <a:gd name="connsiteY156" fmla="*/ 185309 h 1403526"/>
              <a:gd name="connsiteX157" fmla="*/ 640619 w 1267924"/>
              <a:gd name="connsiteY157" fmla="*/ 175299 h 1403526"/>
              <a:gd name="connsiteX158" fmla="*/ 635454 w 1267924"/>
              <a:gd name="connsiteY158" fmla="*/ 195331 h 1403526"/>
              <a:gd name="connsiteX159" fmla="*/ 625135 w 1267924"/>
              <a:gd name="connsiteY159" fmla="*/ 197836 h 1403526"/>
              <a:gd name="connsiteX160" fmla="*/ 609640 w 1267924"/>
              <a:gd name="connsiteY160" fmla="*/ 202847 h 1403526"/>
              <a:gd name="connsiteX161" fmla="*/ 599320 w 1267924"/>
              <a:gd name="connsiteY161" fmla="*/ 210351 h 1403526"/>
              <a:gd name="connsiteX162" fmla="*/ 581243 w 1267924"/>
              <a:gd name="connsiteY162" fmla="*/ 220373 h 1403526"/>
              <a:gd name="connsiteX163" fmla="*/ 563176 w 1267924"/>
              <a:gd name="connsiteY163" fmla="*/ 230395 h 1403526"/>
              <a:gd name="connsiteX164" fmla="*/ 542526 w 1267924"/>
              <a:gd name="connsiteY164" fmla="*/ 240405 h 1403526"/>
              <a:gd name="connsiteX165" fmla="*/ 552856 w 1267924"/>
              <a:gd name="connsiteY165" fmla="*/ 252932 h 1403526"/>
              <a:gd name="connsiteX166" fmla="*/ 560593 w 1267924"/>
              <a:gd name="connsiteY166" fmla="*/ 257943 h 1403526"/>
              <a:gd name="connsiteX167" fmla="*/ 560593 w 1267924"/>
              <a:gd name="connsiteY167" fmla="*/ 272964 h 1403526"/>
              <a:gd name="connsiteX168" fmla="*/ 576088 w 1267924"/>
              <a:gd name="connsiteY168" fmla="*/ 282986 h 1403526"/>
              <a:gd name="connsiteX169" fmla="*/ 576088 w 1267924"/>
              <a:gd name="connsiteY169" fmla="*/ 298007 h 1403526"/>
              <a:gd name="connsiteX170" fmla="*/ 558011 w 1267924"/>
              <a:gd name="connsiteY170" fmla="*/ 305523 h 1403526"/>
              <a:gd name="connsiteX171" fmla="*/ 560593 w 1267924"/>
              <a:gd name="connsiteY171" fmla="*/ 338082 h 1403526"/>
              <a:gd name="connsiteX172" fmla="*/ 576088 w 1267924"/>
              <a:gd name="connsiteY172" fmla="*/ 378146 h 1403526"/>
              <a:gd name="connsiteX173" fmla="*/ 594155 w 1267924"/>
              <a:gd name="connsiteY173" fmla="*/ 403188 h 1403526"/>
              <a:gd name="connsiteX174" fmla="*/ 630300 w 1267924"/>
              <a:gd name="connsiteY174" fmla="*/ 425726 h 1403526"/>
              <a:gd name="connsiteX175" fmla="*/ 674181 w 1267924"/>
              <a:gd name="connsiteY175" fmla="*/ 450768 h 1403526"/>
              <a:gd name="connsiteX176" fmla="*/ 707743 w 1267924"/>
              <a:gd name="connsiteY176" fmla="*/ 465801 h 1403526"/>
              <a:gd name="connsiteX177" fmla="*/ 712898 w 1267924"/>
              <a:gd name="connsiteY177" fmla="*/ 485833 h 1403526"/>
              <a:gd name="connsiteX178" fmla="*/ 723228 w 1267924"/>
              <a:gd name="connsiteY178" fmla="*/ 510875 h 1403526"/>
              <a:gd name="connsiteX179" fmla="*/ 746459 w 1267924"/>
              <a:gd name="connsiteY179" fmla="*/ 545940 h 1403526"/>
              <a:gd name="connsiteX180" fmla="*/ 756789 w 1267924"/>
              <a:gd name="connsiteY180" fmla="*/ 580992 h 1403526"/>
              <a:gd name="connsiteX181" fmla="*/ 769691 w 1267924"/>
              <a:gd name="connsiteY181" fmla="*/ 598519 h 1403526"/>
              <a:gd name="connsiteX182" fmla="*/ 795506 w 1267924"/>
              <a:gd name="connsiteY182" fmla="*/ 626067 h 1403526"/>
              <a:gd name="connsiteX183" fmla="*/ 813583 w 1267924"/>
              <a:gd name="connsiteY183" fmla="*/ 636089 h 1403526"/>
              <a:gd name="connsiteX184" fmla="*/ 841980 w 1267924"/>
              <a:gd name="connsiteY184" fmla="*/ 658626 h 1403526"/>
              <a:gd name="connsiteX185" fmla="*/ 875532 w 1267924"/>
              <a:gd name="connsiteY185" fmla="*/ 678658 h 1403526"/>
              <a:gd name="connsiteX186" fmla="*/ 901346 w 1267924"/>
              <a:gd name="connsiteY186" fmla="*/ 678658 h 1403526"/>
              <a:gd name="connsiteX187" fmla="*/ 950403 w 1267924"/>
              <a:gd name="connsiteY187" fmla="*/ 673658 h 1403526"/>
              <a:gd name="connsiteX188" fmla="*/ 981372 w 1267924"/>
              <a:gd name="connsiteY188" fmla="*/ 671153 h 1403526"/>
              <a:gd name="connsiteX189" fmla="*/ 994285 w 1267924"/>
              <a:gd name="connsiteY189" fmla="*/ 676164 h 1403526"/>
              <a:gd name="connsiteX190" fmla="*/ 991702 w 1267924"/>
              <a:gd name="connsiteY190" fmla="*/ 693690 h 1403526"/>
              <a:gd name="connsiteX191" fmla="*/ 981372 w 1267924"/>
              <a:gd name="connsiteY191" fmla="*/ 706206 h 1403526"/>
              <a:gd name="connsiteX192" fmla="*/ 971053 w 1267924"/>
              <a:gd name="connsiteY192" fmla="*/ 716227 h 1403526"/>
              <a:gd name="connsiteX193" fmla="*/ 968470 w 1267924"/>
              <a:gd name="connsiteY193" fmla="*/ 726249 h 1403526"/>
              <a:gd name="connsiteX194" fmla="*/ 976218 w 1267924"/>
              <a:gd name="connsiteY194" fmla="*/ 738765 h 1403526"/>
              <a:gd name="connsiteX195" fmla="*/ 996867 w 1267924"/>
              <a:gd name="connsiteY195" fmla="*/ 746281 h 1403526"/>
              <a:gd name="connsiteX196" fmla="*/ 1007187 w 1267924"/>
              <a:gd name="connsiteY196" fmla="*/ 748786 h 1403526"/>
              <a:gd name="connsiteX197" fmla="*/ 1045914 w 1267924"/>
              <a:gd name="connsiteY197" fmla="*/ 766313 h 1403526"/>
              <a:gd name="connsiteX198" fmla="*/ 1079475 w 1267924"/>
              <a:gd name="connsiteY198" fmla="*/ 773829 h 1403526"/>
              <a:gd name="connsiteX199" fmla="*/ 1120774 w 1267924"/>
              <a:gd name="connsiteY199" fmla="*/ 798872 h 1403526"/>
              <a:gd name="connsiteX200" fmla="*/ 1182733 w 1267924"/>
              <a:gd name="connsiteY200" fmla="*/ 818904 h 1403526"/>
              <a:gd name="connsiteX201" fmla="*/ 1226615 w 1267924"/>
              <a:gd name="connsiteY201" fmla="*/ 846452 h 1403526"/>
              <a:gd name="connsiteX202" fmla="*/ 1244682 w 1267924"/>
              <a:gd name="connsiteY202" fmla="*/ 858967 h 1403526"/>
              <a:gd name="connsiteX203" fmla="*/ 1262759 w 1267924"/>
              <a:gd name="connsiteY203" fmla="*/ 879011 h 1403526"/>
              <a:gd name="connsiteX204" fmla="*/ 1267924 w 1267924"/>
              <a:gd name="connsiteY204" fmla="*/ 899042 h 1403526"/>
              <a:gd name="connsiteX205" fmla="*/ 1260177 w 1267924"/>
              <a:gd name="connsiteY205" fmla="*/ 914063 h 1403526"/>
              <a:gd name="connsiteX206" fmla="*/ 1257594 w 1267924"/>
              <a:gd name="connsiteY206" fmla="*/ 936612 h 1403526"/>
              <a:gd name="connsiteX207" fmla="*/ 1239527 w 1267924"/>
              <a:gd name="connsiteY207" fmla="*/ 931601 h 1403526"/>
              <a:gd name="connsiteX208" fmla="*/ 1226615 w 1267924"/>
              <a:gd name="connsiteY208" fmla="*/ 924085 h 1403526"/>
              <a:gd name="connsiteX209" fmla="*/ 1218867 w 1267924"/>
              <a:gd name="connsiteY209" fmla="*/ 914063 h 1403526"/>
              <a:gd name="connsiteX210" fmla="*/ 1208548 w 1267924"/>
              <a:gd name="connsiteY210" fmla="*/ 896537 h 1403526"/>
              <a:gd name="connsiteX211" fmla="*/ 1198218 w 1267924"/>
              <a:gd name="connsiteY211" fmla="*/ 881516 h 1403526"/>
              <a:gd name="connsiteX212" fmla="*/ 1172403 w 1267924"/>
              <a:gd name="connsiteY212" fmla="*/ 876505 h 1403526"/>
              <a:gd name="connsiteX213" fmla="*/ 1149171 w 1267924"/>
              <a:gd name="connsiteY213" fmla="*/ 876505 h 1403526"/>
              <a:gd name="connsiteX214" fmla="*/ 1136259 w 1267924"/>
              <a:gd name="connsiteY214" fmla="*/ 874000 h 1403526"/>
              <a:gd name="connsiteX215" fmla="*/ 1128522 w 1267924"/>
              <a:gd name="connsiteY215" fmla="*/ 863978 h 1403526"/>
              <a:gd name="connsiteX216" fmla="*/ 1107872 w 1267924"/>
              <a:gd name="connsiteY216" fmla="*/ 858967 h 1403526"/>
              <a:gd name="connsiteX217" fmla="*/ 1094960 w 1267924"/>
              <a:gd name="connsiteY217" fmla="*/ 868989 h 1403526"/>
              <a:gd name="connsiteX218" fmla="*/ 1084630 w 1267924"/>
              <a:gd name="connsiteY218" fmla="*/ 886515 h 1403526"/>
              <a:gd name="connsiteX219" fmla="*/ 1061398 w 1267924"/>
              <a:gd name="connsiteY219" fmla="*/ 911558 h 1403526"/>
              <a:gd name="connsiteX220" fmla="*/ 1069145 w 1267924"/>
              <a:gd name="connsiteY220" fmla="*/ 929096 h 1403526"/>
              <a:gd name="connsiteX221" fmla="*/ 1058815 w 1267924"/>
              <a:gd name="connsiteY221" fmla="*/ 964149 h 1403526"/>
              <a:gd name="connsiteX222" fmla="*/ 1063980 w 1267924"/>
              <a:gd name="connsiteY222" fmla="*/ 976676 h 1403526"/>
              <a:gd name="connsiteX223" fmla="*/ 1079475 w 1267924"/>
              <a:gd name="connsiteY223" fmla="*/ 979181 h 1403526"/>
              <a:gd name="connsiteX224" fmla="*/ 1092377 w 1267924"/>
              <a:gd name="connsiteY224" fmla="*/ 984192 h 1403526"/>
              <a:gd name="connsiteX225" fmla="*/ 1113027 w 1267924"/>
              <a:gd name="connsiteY225" fmla="*/ 994202 h 1403526"/>
              <a:gd name="connsiteX226" fmla="*/ 1125939 w 1267924"/>
              <a:gd name="connsiteY226" fmla="*/ 999213 h 1403526"/>
              <a:gd name="connsiteX227" fmla="*/ 1131104 w 1267924"/>
              <a:gd name="connsiteY227" fmla="*/ 1016739 h 1403526"/>
              <a:gd name="connsiteX228" fmla="*/ 1133687 w 1267924"/>
              <a:gd name="connsiteY228" fmla="*/ 1036783 h 1403526"/>
              <a:gd name="connsiteX229" fmla="*/ 1131104 w 1267924"/>
              <a:gd name="connsiteY229" fmla="*/ 1046793 h 1403526"/>
              <a:gd name="connsiteX230" fmla="*/ 1138841 w 1267924"/>
              <a:gd name="connsiteY230" fmla="*/ 1056815 h 1403526"/>
              <a:gd name="connsiteX231" fmla="*/ 1141424 w 1267924"/>
              <a:gd name="connsiteY231" fmla="*/ 1066825 h 1403526"/>
              <a:gd name="connsiteX232" fmla="*/ 1133687 w 1267924"/>
              <a:gd name="connsiteY232" fmla="*/ 1071836 h 1403526"/>
              <a:gd name="connsiteX233" fmla="*/ 1092377 w 1267924"/>
              <a:gd name="connsiteY233" fmla="*/ 1086868 h 1403526"/>
              <a:gd name="connsiteX234" fmla="*/ 1084630 w 1267924"/>
              <a:gd name="connsiteY234" fmla="*/ 1111911 h 1403526"/>
              <a:gd name="connsiteX235" fmla="*/ 1082058 w 1267924"/>
              <a:gd name="connsiteY235" fmla="*/ 1144470 h 1403526"/>
              <a:gd name="connsiteX236" fmla="*/ 1074310 w 1267924"/>
              <a:gd name="connsiteY236" fmla="*/ 1156985 h 1403526"/>
              <a:gd name="connsiteX237" fmla="*/ 1061398 w 1267924"/>
              <a:gd name="connsiteY237" fmla="*/ 1169512 h 1403526"/>
              <a:gd name="connsiteX238" fmla="*/ 1045914 w 1267924"/>
              <a:gd name="connsiteY238" fmla="*/ 1179523 h 1403526"/>
              <a:gd name="connsiteX239" fmla="*/ 1038166 w 1267924"/>
              <a:gd name="connsiteY239" fmla="*/ 1197049 h 1403526"/>
              <a:gd name="connsiteX240" fmla="*/ 1035584 w 1267924"/>
              <a:gd name="connsiteY240" fmla="*/ 1214587 h 1403526"/>
              <a:gd name="connsiteX241" fmla="*/ 1017517 w 1267924"/>
              <a:gd name="connsiteY241" fmla="*/ 1224597 h 1403526"/>
              <a:gd name="connsiteX242" fmla="*/ 991702 w 1267924"/>
              <a:gd name="connsiteY242" fmla="*/ 1224597 h 1403526"/>
              <a:gd name="connsiteX243" fmla="*/ 981372 w 1267924"/>
              <a:gd name="connsiteY243" fmla="*/ 1207071 h 1403526"/>
              <a:gd name="connsiteX244" fmla="*/ 978790 w 1267924"/>
              <a:gd name="connsiteY244" fmla="*/ 1192050 h 1403526"/>
              <a:gd name="connsiteX245" fmla="*/ 989120 w 1267924"/>
              <a:gd name="connsiteY245" fmla="*/ 1184533 h 1403526"/>
              <a:gd name="connsiteX246" fmla="*/ 999450 w 1267924"/>
              <a:gd name="connsiteY246" fmla="*/ 1174512 h 1403526"/>
              <a:gd name="connsiteX247" fmla="*/ 1004604 w 1267924"/>
              <a:gd name="connsiteY247" fmla="*/ 1159491 h 1403526"/>
              <a:gd name="connsiteX248" fmla="*/ 1007187 w 1267924"/>
              <a:gd name="connsiteY248" fmla="*/ 1141964 h 1403526"/>
              <a:gd name="connsiteX249" fmla="*/ 999450 w 1267924"/>
              <a:gd name="connsiteY249" fmla="*/ 1126932 h 1403526"/>
              <a:gd name="connsiteX250" fmla="*/ 1004604 w 1267924"/>
              <a:gd name="connsiteY250" fmla="*/ 1116922 h 1403526"/>
              <a:gd name="connsiteX251" fmla="*/ 1012352 w 1267924"/>
              <a:gd name="connsiteY251" fmla="*/ 1111911 h 1403526"/>
              <a:gd name="connsiteX252" fmla="*/ 1022682 w 1267924"/>
              <a:gd name="connsiteY252" fmla="*/ 1106900 h 1403526"/>
              <a:gd name="connsiteX253" fmla="*/ 1030419 w 1267924"/>
              <a:gd name="connsiteY253" fmla="*/ 1094373 h 1403526"/>
              <a:gd name="connsiteX254" fmla="*/ 1035584 w 1267924"/>
              <a:gd name="connsiteY254" fmla="*/ 1081857 h 1403526"/>
              <a:gd name="connsiteX255" fmla="*/ 1030419 w 1267924"/>
              <a:gd name="connsiteY255" fmla="*/ 1071836 h 1403526"/>
              <a:gd name="connsiteX256" fmla="*/ 1017517 w 1267924"/>
              <a:gd name="connsiteY256" fmla="*/ 1046793 h 1403526"/>
              <a:gd name="connsiteX257" fmla="*/ 1009769 w 1267924"/>
              <a:gd name="connsiteY257" fmla="*/ 1036783 h 1403526"/>
              <a:gd name="connsiteX258" fmla="*/ 1004604 w 1267924"/>
              <a:gd name="connsiteY258" fmla="*/ 1016739 h 1403526"/>
              <a:gd name="connsiteX259" fmla="*/ 996867 w 1267924"/>
              <a:gd name="connsiteY259" fmla="*/ 1004224 h 1403526"/>
              <a:gd name="connsiteX260" fmla="*/ 986537 w 1267924"/>
              <a:gd name="connsiteY260" fmla="*/ 984192 h 1403526"/>
              <a:gd name="connsiteX261" fmla="*/ 978790 w 1267924"/>
              <a:gd name="connsiteY261" fmla="*/ 961655 h 1403526"/>
              <a:gd name="connsiteX262" fmla="*/ 963305 w 1267924"/>
              <a:gd name="connsiteY262" fmla="*/ 936612 h 1403526"/>
              <a:gd name="connsiteX263" fmla="*/ 945238 w 1267924"/>
              <a:gd name="connsiteY263" fmla="*/ 934107 h 1403526"/>
              <a:gd name="connsiteX264" fmla="*/ 929743 w 1267924"/>
              <a:gd name="connsiteY264" fmla="*/ 936612 h 1403526"/>
              <a:gd name="connsiteX265" fmla="*/ 919424 w 1267924"/>
              <a:gd name="connsiteY265" fmla="*/ 936612 h 1403526"/>
              <a:gd name="connsiteX266" fmla="*/ 911676 w 1267924"/>
              <a:gd name="connsiteY266" fmla="*/ 931601 h 1403526"/>
              <a:gd name="connsiteX267" fmla="*/ 898764 w 1267924"/>
              <a:gd name="connsiteY267" fmla="*/ 924085 h 1403526"/>
              <a:gd name="connsiteX268" fmla="*/ 885862 w 1267924"/>
              <a:gd name="connsiteY268" fmla="*/ 919074 h 1403526"/>
              <a:gd name="connsiteX269" fmla="*/ 880697 w 1267924"/>
              <a:gd name="connsiteY269" fmla="*/ 909064 h 1403526"/>
              <a:gd name="connsiteX270" fmla="*/ 880697 w 1267924"/>
              <a:gd name="connsiteY270" fmla="*/ 901548 h 1403526"/>
              <a:gd name="connsiteX271" fmla="*/ 883279 w 1267924"/>
              <a:gd name="connsiteY271" fmla="*/ 889021 h 1403526"/>
              <a:gd name="connsiteX272" fmla="*/ 875532 w 1267924"/>
              <a:gd name="connsiteY272" fmla="*/ 884021 h 1403526"/>
              <a:gd name="connsiteX273" fmla="*/ 872949 w 1267924"/>
              <a:gd name="connsiteY273" fmla="*/ 876505 h 1403526"/>
              <a:gd name="connsiteX274" fmla="*/ 860047 w 1267924"/>
              <a:gd name="connsiteY274" fmla="*/ 866483 h 1403526"/>
              <a:gd name="connsiteX275" fmla="*/ 844563 w 1267924"/>
              <a:gd name="connsiteY275" fmla="*/ 863978 h 1403526"/>
              <a:gd name="connsiteX276" fmla="*/ 836815 w 1267924"/>
              <a:gd name="connsiteY276" fmla="*/ 874000 h 1403526"/>
              <a:gd name="connsiteX277" fmla="*/ 821320 w 1267924"/>
              <a:gd name="connsiteY277" fmla="*/ 866483 h 1403526"/>
              <a:gd name="connsiteX278" fmla="*/ 831650 w 1267924"/>
              <a:gd name="connsiteY278" fmla="*/ 853968 h 1403526"/>
              <a:gd name="connsiteX279" fmla="*/ 816166 w 1267924"/>
              <a:gd name="connsiteY279" fmla="*/ 843946 h 1403526"/>
              <a:gd name="connsiteX280" fmla="*/ 792923 w 1267924"/>
              <a:gd name="connsiteY280" fmla="*/ 843946 h 1403526"/>
              <a:gd name="connsiteX281" fmla="*/ 780021 w 1267924"/>
              <a:gd name="connsiteY281" fmla="*/ 843946 h 1403526"/>
              <a:gd name="connsiteX282" fmla="*/ 772274 w 1267924"/>
              <a:gd name="connsiteY282" fmla="*/ 826420 h 1403526"/>
              <a:gd name="connsiteX283" fmla="*/ 743877 w 1267924"/>
              <a:gd name="connsiteY283" fmla="*/ 793861 h 1403526"/>
              <a:gd name="connsiteX284" fmla="*/ 733558 w 1267924"/>
              <a:gd name="connsiteY284" fmla="*/ 786345 h 1403526"/>
              <a:gd name="connsiteX285" fmla="*/ 715480 w 1267924"/>
              <a:gd name="connsiteY285" fmla="*/ 788850 h 1403526"/>
              <a:gd name="connsiteX286" fmla="*/ 705161 w 1267924"/>
              <a:gd name="connsiteY286" fmla="*/ 788850 h 1403526"/>
              <a:gd name="connsiteX287" fmla="*/ 694831 w 1267924"/>
              <a:gd name="connsiteY287" fmla="*/ 788850 h 1403526"/>
              <a:gd name="connsiteX288" fmla="*/ 679346 w 1267924"/>
              <a:gd name="connsiteY288" fmla="*/ 791355 h 1403526"/>
              <a:gd name="connsiteX289" fmla="*/ 663851 w 1267924"/>
              <a:gd name="connsiteY289" fmla="*/ 793861 h 1403526"/>
              <a:gd name="connsiteX290" fmla="*/ 661269 w 1267924"/>
              <a:gd name="connsiteY290" fmla="*/ 786345 h 1403526"/>
              <a:gd name="connsiteX291" fmla="*/ 656114 w 1267924"/>
              <a:gd name="connsiteY291" fmla="*/ 778840 h 1403526"/>
              <a:gd name="connsiteX292" fmla="*/ 645784 w 1267924"/>
              <a:gd name="connsiteY292" fmla="*/ 768818 h 1403526"/>
              <a:gd name="connsiteX293" fmla="*/ 630300 w 1267924"/>
              <a:gd name="connsiteY293" fmla="*/ 766313 h 1403526"/>
              <a:gd name="connsiteX294" fmla="*/ 619970 w 1267924"/>
              <a:gd name="connsiteY294" fmla="*/ 763807 h 1403526"/>
              <a:gd name="connsiteX295" fmla="*/ 609640 w 1267924"/>
              <a:gd name="connsiteY295" fmla="*/ 758796 h 1403526"/>
              <a:gd name="connsiteX296" fmla="*/ 604485 w 1267924"/>
              <a:gd name="connsiteY296" fmla="*/ 748786 h 1403526"/>
              <a:gd name="connsiteX297" fmla="*/ 594155 w 1267924"/>
              <a:gd name="connsiteY297" fmla="*/ 743776 h 1403526"/>
              <a:gd name="connsiteX298" fmla="*/ 576088 w 1267924"/>
              <a:gd name="connsiteY298" fmla="*/ 726249 h 1403526"/>
              <a:gd name="connsiteX299" fmla="*/ 568341 w 1267924"/>
              <a:gd name="connsiteY299" fmla="*/ 708711 h 1403526"/>
              <a:gd name="connsiteX300" fmla="*/ 547691 w 1267924"/>
              <a:gd name="connsiteY300" fmla="*/ 696196 h 1403526"/>
              <a:gd name="connsiteX301" fmla="*/ 532196 w 1267924"/>
              <a:gd name="connsiteY301" fmla="*/ 691185 h 1403526"/>
              <a:gd name="connsiteX302" fmla="*/ 521877 w 1267924"/>
              <a:gd name="connsiteY302" fmla="*/ 673658 h 1403526"/>
              <a:gd name="connsiteX303" fmla="*/ 501217 w 1267924"/>
              <a:gd name="connsiteY303" fmla="*/ 656120 h 1403526"/>
              <a:gd name="connsiteX304" fmla="*/ 483150 w 1267924"/>
              <a:gd name="connsiteY304" fmla="*/ 641099 h 1403526"/>
              <a:gd name="connsiteX305" fmla="*/ 459918 w 1267924"/>
              <a:gd name="connsiteY305" fmla="*/ 643605 h 1403526"/>
              <a:gd name="connsiteX306" fmla="*/ 454753 w 1267924"/>
              <a:gd name="connsiteY306" fmla="*/ 638594 h 1403526"/>
              <a:gd name="connsiteX307" fmla="*/ 454753 w 1267924"/>
              <a:gd name="connsiteY307" fmla="*/ 628572 h 1403526"/>
              <a:gd name="connsiteX308" fmla="*/ 441851 w 1267924"/>
              <a:gd name="connsiteY308" fmla="*/ 616057 h 1403526"/>
              <a:gd name="connsiteX309" fmla="*/ 436686 w 1267924"/>
              <a:gd name="connsiteY309" fmla="*/ 601024 h 1403526"/>
              <a:gd name="connsiteX310" fmla="*/ 416037 w 1267924"/>
              <a:gd name="connsiteY310" fmla="*/ 593520 h 1403526"/>
              <a:gd name="connsiteX311" fmla="*/ 413454 w 1267924"/>
              <a:gd name="connsiteY311" fmla="*/ 580992 h 1403526"/>
              <a:gd name="connsiteX312" fmla="*/ 400542 w 1267924"/>
              <a:gd name="connsiteY312" fmla="*/ 573476 h 1403526"/>
              <a:gd name="connsiteX313" fmla="*/ 390222 w 1267924"/>
              <a:gd name="connsiteY313" fmla="*/ 565971 h 1403526"/>
              <a:gd name="connsiteX314" fmla="*/ 390222 w 1267924"/>
              <a:gd name="connsiteY314" fmla="*/ 550939 h 1403526"/>
              <a:gd name="connsiteX315" fmla="*/ 387640 w 1267924"/>
              <a:gd name="connsiteY315" fmla="*/ 530907 h 1403526"/>
              <a:gd name="connsiteX316" fmla="*/ 387640 w 1267924"/>
              <a:gd name="connsiteY316" fmla="*/ 505864 h 1403526"/>
              <a:gd name="connsiteX317" fmla="*/ 364408 w 1267924"/>
              <a:gd name="connsiteY317" fmla="*/ 495843 h 1403526"/>
              <a:gd name="connsiteX318" fmla="*/ 361825 w 1267924"/>
              <a:gd name="connsiteY318" fmla="*/ 475811 h 1403526"/>
              <a:gd name="connsiteX319" fmla="*/ 356660 w 1267924"/>
              <a:gd name="connsiteY319" fmla="*/ 448263 h 1403526"/>
              <a:gd name="connsiteX320" fmla="*/ 348913 w 1267924"/>
              <a:gd name="connsiteY320" fmla="*/ 433242 h 1403526"/>
              <a:gd name="connsiteX321" fmla="*/ 330846 w 1267924"/>
              <a:gd name="connsiteY321" fmla="*/ 423220 h 1403526"/>
              <a:gd name="connsiteX322" fmla="*/ 320516 w 1267924"/>
              <a:gd name="connsiteY322" fmla="*/ 418209 h 1403526"/>
              <a:gd name="connsiteX323" fmla="*/ 312779 w 1267924"/>
              <a:gd name="connsiteY323" fmla="*/ 425726 h 1403526"/>
              <a:gd name="connsiteX324" fmla="*/ 302449 w 1267924"/>
              <a:gd name="connsiteY324" fmla="*/ 420715 h 1403526"/>
              <a:gd name="connsiteX325" fmla="*/ 286964 w 1267924"/>
              <a:gd name="connsiteY325" fmla="*/ 405694 h 1403526"/>
              <a:gd name="connsiteX326" fmla="*/ 266304 w 1267924"/>
              <a:gd name="connsiteY326" fmla="*/ 395672 h 1403526"/>
              <a:gd name="connsiteX327" fmla="*/ 235335 w 1267924"/>
              <a:gd name="connsiteY327" fmla="*/ 383156 h 1403526"/>
              <a:gd name="connsiteX328" fmla="*/ 219840 w 1267924"/>
              <a:gd name="connsiteY328" fmla="*/ 368124 h 1403526"/>
              <a:gd name="connsiteX329" fmla="*/ 191443 w 1267924"/>
              <a:gd name="connsiteY329" fmla="*/ 378146 h 1403526"/>
              <a:gd name="connsiteX330" fmla="*/ 168211 w 1267924"/>
              <a:gd name="connsiteY330" fmla="*/ 395672 h 1403526"/>
              <a:gd name="connsiteX331" fmla="*/ 150144 w 1267924"/>
              <a:gd name="connsiteY331" fmla="*/ 418209 h 1403526"/>
              <a:gd name="connsiteX332" fmla="*/ 129495 w 1267924"/>
              <a:gd name="connsiteY332" fmla="*/ 440758 h 1403526"/>
              <a:gd name="connsiteX333" fmla="*/ 119165 w 1267924"/>
              <a:gd name="connsiteY333" fmla="*/ 450768 h 1403526"/>
              <a:gd name="connsiteX334" fmla="*/ 98516 w 1267924"/>
              <a:gd name="connsiteY334" fmla="*/ 458284 h 1403526"/>
              <a:gd name="connsiteX335" fmla="*/ 85603 w 1267924"/>
              <a:gd name="connsiteY335" fmla="*/ 455779 h 1403526"/>
              <a:gd name="connsiteX336" fmla="*/ 75284 w 1267924"/>
              <a:gd name="connsiteY336" fmla="*/ 450768 h 1403526"/>
              <a:gd name="connsiteX337" fmla="*/ 77856 w 1267924"/>
              <a:gd name="connsiteY337" fmla="*/ 450768 h 1403526"/>
              <a:gd name="connsiteX338" fmla="*/ 93351 w 1267924"/>
              <a:gd name="connsiteY338" fmla="*/ 438253 h 1403526"/>
              <a:gd name="connsiteX339" fmla="*/ 101098 w 1267924"/>
              <a:gd name="connsiteY339" fmla="*/ 410705 h 1403526"/>
              <a:gd name="connsiteX340" fmla="*/ 90768 w 1267924"/>
              <a:gd name="connsiteY340" fmla="*/ 403188 h 1403526"/>
              <a:gd name="connsiteX341" fmla="*/ 67536 w 1267924"/>
              <a:gd name="connsiteY341" fmla="*/ 403188 h 1403526"/>
              <a:gd name="connsiteX342" fmla="*/ 41722 w 1267924"/>
              <a:gd name="connsiteY342" fmla="*/ 393166 h 1403526"/>
              <a:gd name="connsiteX343" fmla="*/ 28809 w 1267924"/>
              <a:gd name="connsiteY343" fmla="*/ 373135 h 1403526"/>
              <a:gd name="connsiteX344" fmla="*/ 21072 w 1267924"/>
              <a:gd name="connsiteY344" fmla="*/ 373135 h 1403526"/>
              <a:gd name="connsiteX345" fmla="*/ 23655 w 1267924"/>
              <a:gd name="connsiteY345" fmla="*/ 350597 h 1403526"/>
              <a:gd name="connsiteX346" fmla="*/ 33974 w 1267924"/>
              <a:gd name="connsiteY346" fmla="*/ 335577 h 1403526"/>
              <a:gd name="connsiteX347" fmla="*/ 31392 w 1267924"/>
              <a:gd name="connsiteY347" fmla="*/ 310534 h 1403526"/>
              <a:gd name="connsiteX348" fmla="*/ 23655 w 1267924"/>
              <a:gd name="connsiteY348" fmla="*/ 303018 h 1403526"/>
              <a:gd name="connsiteX349" fmla="*/ 10742 w 1267924"/>
              <a:gd name="connsiteY349" fmla="*/ 295501 h 1403526"/>
              <a:gd name="connsiteX350" fmla="*/ 412 w 1267924"/>
              <a:gd name="connsiteY350" fmla="*/ 282986 h 1403526"/>
              <a:gd name="connsiteX351" fmla="*/ 412 w 1267924"/>
              <a:gd name="connsiteY351" fmla="*/ 277975 h 1403526"/>
              <a:gd name="connsiteX352" fmla="*/ 8160 w 1267924"/>
              <a:gd name="connsiteY352" fmla="*/ 275469 h 1403526"/>
              <a:gd name="connsiteX353" fmla="*/ 21072 w 1267924"/>
              <a:gd name="connsiteY353" fmla="*/ 272964 h 1403526"/>
              <a:gd name="connsiteX354" fmla="*/ 33974 w 1267924"/>
              <a:gd name="connsiteY354" fmla="*/ 262942 h 1403526"/>
              <a:gd name="connsiteX355" fmla="*/ 44304 w 1267924"/>
              <a:gd name="connsiteY355" fmla="*/ 250427 h 1403526"/>
              <a:gd name="connsiteX356" fmla="*/ 52041 w 1267924"/>
              <a:gd name="connsiteY356" fmla="*/ 225384 h 1403526"/>
              <a:gd name="connsiteX357" fmla="*/ 44304 w 1267924"/>
              <a:gd name="connsiteY357" fmla="*/ 212857 h 1403526"/>
              <a:gd name="connsiteX358" fmla="*/ 15907 w 1267924"/>
              <a:gd name="connsiteY358" fmla="*/ 192825 h 1403526"/>
              <a:gd name="connsiteX359" fmla="*/ 15907 w 1267924"/>
              <a:gd name="connsiteY359" fmla="*/ 180310 h 1403526"/>
              <a:gd name="connsiteX360" fmla="*/ 28809 w 1267924"/>
              <a:gd name="connsiteY360" fmla="*/ 170288 h 1403526"/>
              <a:gd name="connsiteX361" fmla="*/ 39139 w 1267924"/>
              <a:gd name="connsiteY361" fmla="*/ 165277 h 1403526"/>
              <a:gd name="connsiteX362" fmla="*/ 44304 w 1267924"/>
              <a:gd name="connsiteY362" fmla="*/ 170288 h 1403526"/>
              <a:gd name="connsiteX363" fmla="*/ 46887 w 1267924"/>
              <a:gd name="connsiteY363" fmla="*/ 172793 h 1403526"/>
              <a:gd name="connsiteX364" fmla="*/ 52041 w 1267924"/>
              <a:gd name="connsiteY364" fmla="*/ 170288 h 1403526"/>
              <a:gd name="connsiteX365" fmla="*/ 57206 w 1267924"/>
              <a:gd name="connsiteY365" fmla="*/ 167782 h 1403526"/>
              <a:gd name="connsiteX366" fmla="*/ 62371 w 1267924"/>
              <a:gd name="connsiteY366" fmla="*/ 165277 h 1403526"/>
              <a:gd name="connsiteX367" fmla="*/ 70119 w 1267924"/>
              <a:gd name="connsiteY367" fmla="*/ 167782 h 1403526"/>
              <a:gd name="connsiteX368" fmla="*/ 80438 w 1267924"/>
              <a:gd name="connsiteY368" fmla="*/ 167782 h 1403526"/>
              <a:gd name="connsiteX369" fmla="*/ 80438 w 1267924"/>
              <a:gd name="connsiteY369" fmla="*/ 162772 h 1403526"/>
              <a:gd name="connsiteX370" fmla="*/ 83021 w 1267924"/>
              <a:gd name="connsiteY370" fmla="*/ 160266 h 1403526"/>
              <a:gd name="connsiteX371" fmla="*/ 88186 w 1267924"/>
              <a:gd name="connsiteY371" fmla="*/ 160266 h 1403526"/>
              <a:gd name="connsiteX372" fmla="*/ 88186 w 1267924"/>
              <a:gd name="connsiteY372" fmla="*/ 157761 h 1403526"/>
              <a:gd name="connsiteX373" fmla="*/ 95933 w 1267924"/>
              <a:gd name="connsiteY373" fmla="*/ 160266 h 1403526"/>
              <a:gd name="connsiteX374" fmla="*/ 101098 w 1267924"/>
              <a:gd name="connsiteY374" fmla="*/ 160266 h 1403526"/>
              <a:gd name="connsiteX375" fmla="*/ 103681 w 1267924"/>
              <a:gd name="connsiteY375" fmla="*/ 162772 h 1403526"/>
              <a:gd name="connsiteX376" fmla="*/ 106252 w 1267924"/>
              <a:gd name="connsiteY376" fmla="*/ 165277 h 1403526"/>
              <a:gd name="connsiteX377" fmla="*/ 111418 w 1267924"/>
              <a:gd name="connsiteY377" fmla="*/ 165277 h 1403526"/>
              <a:gd name="connsiteX378" fmla="*/ 119165 w 1267924"/>
              <a:gd name="connsiteY378" fmla="*/ 167782 h 1403526"/>
              <a:gd name="connsiteX379" fmla="*/ 119165 w 1267924"/>
              <a:gd name="connsiteY379" fmla="*/ 165277 h 1403526"/>
              <a:gd name="connsiteX380" fmla="*/ 121748 w 1267924"/>
              <a:gd name="connsiteY380" fmla="*/ 160266 h 1403526"/>
              <a:gd name="connsiteX381" fmla="*/ 126913 w 1267924"/>
              <a:gd name="connsiteY381" fmla="*/ 157761 h 1403526"/>
              <a:gd name="connsiteX382" fmla="*/ 132067 w 1267924"/>
              <a:gd name="connsiteY382" fmla="*/ 157761 h 1403526"/>
              <a:gd name="connsiteX383" fmla="*/ 134649 w 1267924"/>
              <a:gd name="connsiteY383" fmla="*/ 155267 h 1403526"/>
              <a:gd name="connsiteX384" fmla="*/ 137232 w 1267924"/>
              <a:gd name="connsiteY384" fmla="*/ 150256 h 1403526"/>
              <a:gd name="connsiteX385" fmla="*/ 137232 w 1267924"/>
              <a:gd name="connsiteY385" fmla="*/ 145245 h 1403526"/>
              <a:gd name="connsiteX386" fmla="*/ 139814 w 1267924"/>
              <a:gd name="connsiteY386" fmla="*/ 142740 h 1403526"/>
              <a:gd name="connsiteX387" fmla="*/ 142397 w 1267924"/>
              <a:gd name="connsiteY387" fmla="*/ 140234 h 1403526"/>
              <a:gd name="connsiteX388" fmla="*/ 144979 w 1267924"/>
              <a:gd name="connsiteY388" fmla="*/ 135223 h 1403526"/>
              <a:gd name="connsiteX389" fmla="*/ 144979 w 1267924"/>
              <a:gd name="connsiteY389" fmla="*/ 132718 h 1403526"/>
              <a:gd name="connsiteX390" fmla="*/ 147562 w 1267924"/>
              <a:gd name="connsiteY390" fmla="*/ 127719 h 1403526"/>
              <a:gd name="connsiteX391" fmla="*/ 144979 w 1267924"/>
              <a:gd name="connsiteY391" fmla="*/ 120203 h 1403526"/>
              <a:gd name="connsiteX392" fmla="*/ 142397 w 1267924"/>
              <a:gd name="connsiteY392" fmla="*/ 117697 h 1403526"/>
              <a:gd name="connsiteX393" fmla="*/ 144979 w 1267924"/>
              <a:gd name="connsiteY393" fmla="*/ 115192 h 1403526"/>
              <a:gd name="connsiteX394" fmla="*/ 150144 w 1267924"/>
              <a:gd name="connsiteY394" fmla="*/ 112686 h 1403526"/>
              <a:gd name="connsiteX395" fmla="*/ 152727 w 1267924"/>
              <a:gd name="connsiteY395" fmla="*/ 110181 h 1403526"/>
              <a:gd name="connsiteX396" fmla="*/ 160464 w 1267924"/>
              <a:gd name="connsiteY396" fmla="*/ 105170 h 1403526"/>
              <a:gd name="connsiteX397" fmla="*/ 163046 w 1267924"/>
              <a:gd name="connsiteY397" fmla="*/ 105170 h 1403526"/>
              <a:gd name="connsiteX398" fmla="*/ 163046 w 1267924"/>
              <a:gd name="connsiteY398" fmla="*/ 100171 h 1403526"/>
              <a:gd name="connsiteX399" fmla="*/ 165629 w 1267924"/>
              <a:gd name="connsiteY399" fmla="*/ 97665 h 1403526"/>
              <a:gd name="connsiteX400" fmla="*/ 178541 w 1267924"/>
              <a:gd name="connsiteY400" fmla="*/ 92654 h 1403526"/>
              <a:gd name="connsiteX401" fmla="*/ 175959 w 1267924"/>
              <a:gd name="connsiteY401" fmla="*/ 100171 h 1403526"/>
              <a:gd name="connsiteX402" fmla="*/ 178541 w 1267924"/>
              <a:gd name="connsiteY402" fmla="*/ 107675 h 1403526"/>
              <a:gd name="connsiteX403" fmla="*/ 175959 w 1267924"/>
              <a:gd name="connsiteY403" fmla="*/ 112686 h 1403526"/>
              <a:gd name="connsiteX404" fmla="*/ 175959 w 1267924"/>
              <a:gd name="connsiteY404" fmla="*/ 117697 h 1403526"/>
              <a:gd name="connsiteX405" fmla="*/ 178541 w 1267924"/>
              <a:gd name="connsiteY405" fmla="*/ 120203 h 1403526"/>
              <a:gd name="connsiteX406" fmla="*/ 178541 w 1267924"/>
              <a:gd name="connsiteY406" fmla="*/ 122708 h 1403526"/>
              <a:gd name="connsiteX407" fmla="*/ 183696 w 1267924"/>
              <a:gd name="connsiteY407" fmla="*/ 127719 h 1403526"/>
              <a:gd name="connsiteX408" fmla="*/ 186278 w 1267924"/>
              <a:gd name="connsiteY408" fmla="*/ 127719 h 1403526"/>
              <a:gd name="connsiteX409" fmla="*/ 188861 w 1267924"/>
              <a:gd name="connsiteY409" fmla="*/ 132718 h 1403526"/>
              <a:gd name="connsiteX410" fmla="*/ 194026 w 1267924"/>
              <a:gd name="connsiteY410" fmla="*/ 137729 h 1403526"/>
              <a:gd name="connsiteX411" fmla="*/ 196608 w 1267924"/>
              <a:gd name="connsiteY411" fmla="*/ 137729 h 1403526"/>
              <a:gd name="connsiteX412" fmla="*/ 201773 w 1267924"/>
              <a:gd name="connsiteY412" fmla="*/ 137729 h 1403526"/>
              <a:gd name="connsiteX413" fmla="*/ 209521 w 1267924"/>
              <a:gd name="connsiteY413" fmla="*/ 140234 h 1403526"/>
              <a:gd name="connsiteX414" fmla="*/ 214675 w 1267924"/>
              <a:gd name="connsiteY414" fmla="*/ 140234 h 1403526"/>
              <a:gd name="connsiteX415" fmla="*/ 217258 w 1267924"/>
              <a:gd name="connsiteY415" fmla="*/ 142740 h 1403526"/>
              <a:gd name="connsiteX416" fmla="*/ 219840 w 1267924"/>
              <a:gd name="connsiteY416" fmla="*/ 142740 h 1403526"/>
              <a:gd name="connsiteX417" fmla="*/ 222423 w 1267924"/>
              <a:gd name="connsiteY417" fmla="*/ 145245 h 1403526"/>
              <a:gd name="connsiteX418" fmla="*/ 219840 w 1267924"/>
              <a:gd name="connsiteY418" fmla="*/ 147751 h 1403526"/>
              <a:gd name="connsiteX419" fmla="*/ 214675 w 1267924"/>
              <a:gd name="connsiteY419" fmla="*/ 155267 h 1403526"/>
              <a:gd name="connsiteX420" fmla="*/ 222423 w 1267924"/>
              <a:gd name="connsiteY420" fmla="*/ 160266 h 1403526"/>
              <a:gd name="connsiteX421" fmla="*/ 225005 w 1267924"/>
              <a:gd name="connsiteY421" fmla="*/ 162772 h 1403526"/>
              <a:gd name="connsiteX422" fmla="*/ 227588 w 1267924"/>
              <a:gd name="connsiteY422" fmla="*/ 167782 h 1403526"/>
              <a:gd name="connsiteX423" fmla="*/ 227588 w 1267924"/>
              <a:gd name="connsiteY423" fmla="*/ 175299 h 1403526"/>
              <a:gd name="connsiteX424" fmla="*/ 227588 w 1267924"/>
              <a:gd name="connsiteY424" fmla="*/ 177804 h 1403526"/>
              <a:gd name="connsiteX425" fmla="*/ 232753 w 1267924"/>
              <a:gd name="connsiteY425" fmla="*/ 177804 h 1403526"/>
              <a:gd name="connsiteX426" fmla="*/ 237907 w 1267924"/>
              <a:gd name="connsiteY426" fmla="*/ 180310 h 1403526"/>
              <a:gd name="connsiteX427" fmla="*/ 240490 w 1267924"/>
              <a:gd name="connsiteY427" fmla="*/ 177804 h 1403526"/>
              <a:gd name="connsiteX428" fmla="*/ 243072 w 1267924"/>
              <a:gd name="connsiteY428" fmla="*/ 170288 h 1403526"/>
              <a:gd name="connsiteX429" fmla="*/ 245655 w 1267924"/>
              <a:gd name="connsiteY429" fmla="*/ 167782 h 1403526"/>
              <a:gd name="connsiteX430" fmla="*/ 237907 w 1267924"/>
              <a:gd name="connsiteY430" fmla="*/ 162772 h 1403526"/>
              <a:gd name="connsiteX431" fmla="*/ 237907 w 1267924"/>
              <a:gd name="connsiteY431" fmla="*/ 160266 h 1403526"/>
              <a:gd name="connsiteX432" fmla="*/ 237907 w 1267924"/>
              <a:gd name="connsiteY432" fmla="*/ 155267 h 1403526"/>
              <a:gd name="connsiteX433" fmla="*/ 240490 w 1267924"/>
              <a:gd name="connsiteY433" fmla="*/ 152762 h 1403526"/>
              <a:gd name="connsiteX434" fmla="*/ 237907 w 1267924"/>
              <a:gd name="connsiteY434" fmla="*/ 147751 h 1403526"/>
              <a:gd name="connsiteX435" fmla="*/ 243072 w 1267924"/>
              <a:gd name="connsiteY435" fmla="*/ 145245 h 1403526"/>
              <a:gd name="connsiteX436" fmla="*/ 243072 w 1267924"/>
              <a:gd name="connsiteY436" fmla="*/ 142740 h 1403526"/>
              <a:gd name="connsiteX437" fmla="*/ 243072 w 1267924"/>
              <a:gd name="connsiteY437" fmla="*/ 135223 h 1403526"/>
              <a:gd name="connsiteX438" fmla="*/ 248237 w 1267924"/>
              <a:gd name="connsiteY438" fmla="*/ 130213 h 1403526"/>
              <a:gd name="connsiteX439" fmla="*/ 253402 w 1267924"/>
              <a:gd name="connsiteY439" fmla="*/ 130213 h 1403526"/>
              <a:gd name="connsiteX440" fmla="*/ 255985 w 1267924"/>
              <a:gd name="connsiteY440" fmla="*/ 125213 h 1403526"/>
              <a:gd name="connsiteX441" fmla="*/ 258567 w 1267924"/>
              <a:gd name="connsiteY441" fmla="*/ 122708 h 1403526"/>
              <a:gd name="connsiteX442" fmla="*/ 258567 w 1267924"/>
              <a:gd name="connsiteY442" fmla="*/ 117697 h 1403526"/>
              <a:gd name="connsiteX443" fmla="*/ 261150 w 1267924"/>
              <a:gd name="connsiteY443" fmla="*/ 112686 h 1403526"/>
              <a:gd name="connsiteX444" fmla="*/ 261150 w 1267924"/>
              <a:gd name="connsiteY444" fmla="*/ 110181 h 1403526"/>
              <a:gd name="connsiteX445" fmla="*/ 261150 w 1267924"/>
              <a:gd name="connsiteY445" fmla="*/ 107675 h 1403526"/>
              <a:gd name="connsiteX446" fmla="*/ 261150 w 1267924"/>
              <a:gd name="connsiteY446" fmla="*/ 102676 h 1403526"/>
              <a:gd name="connsiteX447" fmla="*/ 261150 w 1267924"/>
              <a:gd name="connsiteY447" fmla="*/ 97665 h 1403526"/>
              <a:gd name="connsiteX448" fmla="*/ 258567 w 1267924"/>
              <a:gd name="connsiteY448" fmla="*/ 92654 h 1403526"/>
              <a:gd name="connsiteX449" fmla="*/ 258567 w 1267924"/>
              <a:gd name="connsiteY449" fmla="*/ 90149 h 1403526"/>
              <a:gd name="connsiteX450" fmla="*/ 263722 w 1267924"/>
              <a:gd name="connsiteY450" fmla="*/ 85138 h 1403526"/>
              <a:gd name="connsiteX451" fmla="*/ 266304 w 1267924"/>
              <a:gd name="connsiteY451" fmla="*/ 85138 h 1403526"/>
              <a:gd name="connsiteX452" fmla="*/ 271469 w 1267924"/>
              <a:gd name="connsiteY452" fmla="*/ 87644 h 1403526"/>
              <a:gd name="connsiteX453" fmla="*/ 274052 w 1267924"/>
              <a:gd name="connsiteY453" fmla="*/ 87644 h 1403526"/>
              <a:gd name="connsiteX454" fmla="*/ 279217 w 1267924"/>
              <a:gd name="connsiteY454" fmla="*/ 85138 h 1403526"/>
              <a:gd name="connsiteX455" fmla="*/ 281799 w 1267924"/>
              <a:gd name="connsiteY455" fmla="*/ 87644 h 1403526"/>
              <a:gd name="connsiteX456" fmla="*/ 279217 w 1267924"/>
              <a:gd name="connsiteY456" fmla="*/ 92654 h 1403526"/>
              <a:gd name="connsiteX457" fmla="*/ 281799 w 1267924"/>
              <a:gd name="connsiteY457" fmla="*/ 97665 h 1403526"/>
              <a:gd name="connsiteX458" fmla="*/ 281799 w 1267924"/>
              <a:gd name="connsiteY458" fmla="*/ 105170 h 1403526"/>
              <a:gd name="connsiteX459" fmla="*/ 286964 w 1267924"/>
              <a:gd name="connsiteY459" fmla="*/ 110181 h 1403526"/>
              <a:gd name="connsiteX460" fmla="*/ 292119 w 1267924"/>
              <a:gd name="connsiteY460" fmla="*/ 112686 h 1403526"/>
              <a:gd name="connsiteX461" fmla="*/ 302449 w 1267924"/>
              <a:gd name="connsiteY461" fmla="*/ 112686 h 1403526"/>
              <a:gd name="connsiteX462" fmla="*/ 305031 w 1267924"/>
              <a:gd name="connsiteY462" fmla="*/ 110181 h 1403526"/>
              <a:gd name="connsiteX463" fmla="*/ 305031 w 1267924"/>
              <a:gd name="connsiteY463" fmla="*/ 105170 h 1403526"/>
              <a:gd name="connsiteX464" fmla="*/ 307614 w 1267924"/>
              <a:gd name="connsiteY464" fmla="*/ 105170 h 1403526"/>
              <a:gd name="connsiteX465" fmla="*/ 312779 w 1267924"/>
              <a:gd name="connsiteY465" fmla="*/ 105170 h 1403526"/>
              <a:gd name="connsiteX466" fmla="*/ 315361 w 1267924"/>
              <a:gd name="connsiteY466" fmla="*/ 102676 h 1403526"/>
              <a:gd name="connsiteX467" fmla="*/ 320516 w 1267924"/>
              <a:gd name="connsiteY467" fmla="*/ 102676 h 1403526"/>
              <a:gd name="connsiteX468" fmla="*/ 323098 w 1267924"/>
              <a:gd name="connsiteY468" fmla="*/ 100171 h 1403526"/>
              <a:gd name="connsiteX469" fmla="*/ 330846 w 1267924"/>
              <a:gd name="connsiteY469" fmla="*/ 100171 h 1403526"/>
              <a:gd name="connsiteX470" fmla="*/ 330846 w 1267924"/>
              <a:gd name="connsiteY470" fmla="*/ 105170 h 1403526"/>
              <a:gd name="connsiteX471" fmla="*/ 333428 w 1267924"/>
              <a:gd name="connsiteY471" fmla="*/ 107675 h 1403526"/>
              <a:gd name="connsiteX472" fmla="*/ 333428 w 1267924"/>
              <a:gd name="connsiteY472" fmla="*/ 112686 h 1403526"/>
              <a:gd name="connsiteX473" fmla="*/ 338593 w 1267924"/>
              <a:gd name="connsiteY473" fmla="*/ 117697 h 1403526"/>
              <a:gd name="connsiteX474" fmla="*/ 338593 w 1267924"/>
              <a:gd name="connsiteY474" fmla="*/ 122708 h 1403526"/>
              <a:gd name="connsiteX475" fmla="*/ 343748 w 1267924"/>
              <a:gd name="connsiteY475" fmla="*/ 122708 h 1403526"/>
              <a:gd name="connsiteX476" fmla="*/ 346330 w 1267924"/>
              <a:gd name="connsiteY476" fmla="*/ 120203 h 1403526"/>
              <a:gd name="connsiteX477" fmla="*/ 348913 w 1267924"/>
              <a:gd name="connsiteY477" fmla="*/ 115192 h 1403526"/>
              <a:gd name="connsiteX478" fmla="*/ 346330 w 1267924"/>
              <a:gd name="connsiteY478" fmla="*/ 107675 h 1403526"/>
              <a:gd name="connsiteX479" fmla="*/ 343748 w 1267924"/>
              <a:gd name="connsiteY479" fmla="*/ 105170 h 1403526"/>
              <a:gd name="connsiteX480" fmla="*/ 343748 w 1267924"/>
              <a:gd name="connsiteY480" fmla="*/ 102676 h 1403526"/>
              <a:gd name="connsiteX481" fmla="*/ 346330 w 1267924"/>
              <a:gd name="connsiteY481" fmla="*/ 100171 h 1403526"/>
              <a:gd name="connsiteX482" fmla="*/ 346330 w 1267924"/>
              <a:gd name="connsiteY482" fmla="*/ 97665 h 1403526"/>
              <a:gd name="connsiteX483" fmla="*/ 343748 w 1267924"/>
              <a:gd name="connsiteY483" fmla="*/ 92654 h 1403526"/>
              <a:gd name="connsiteX484" fmla="*/ 338593 w 1267924"/>
              <a:gd name="connsiteY484" fmla="*/ 92654 h 1403526"/>
              <a:gd name="connsiteX485" fmla="*/ 338593 w 1267924"/>
              <a:gd name="connsiteY485" fmla="*/ 90149 h 1403526"/>
              <a:gd name="connsiteX486" fmla="*/ 338593 w 1267924"/>
              <a:gd name="connsiteY486" fmla="*/ 85138 h 1403526"/>
              <a:gd name="connsiteX487" fmla="*/ 336011 w 1267924"/>
              <a:gd name="connsiteY487" fmla="*/ 85138 h 1403526"/>
              <a:gd name="connsiteX488" fmla="*/ 338593 w 1267924"/>
              <a:gd name="connsiteY488" fmla="*/ 80127 h 1403526"/>
              <a:gd name="connsiteX489" fmla="*/ 338593 w 1267924"/>
              <a:gd name="connsiteY489" fmla="*/ 77634 h 1403526"/>
              <a:gd name="connsiteX490" fmla="*/ 341176 w 1267924"/>
              <a:gd name="connsiteY490" fmla="*/ 75128 h 1403526"/>
              <a:gd name="connsiteX491" fmla="*/ 341176 w 1267924"/>
              <a:gd name="connsiteY491" fmla="*/ 70117 h 1403526"/>
              <a:gd name="connsiteX492" fmla="*/ 343748 w 1267924"/>
              <a:gd name="connsiteY492" fmla="*/ 67612 h 1403526"/>
              <a:gd name="connsiteX493" fmla="*/ 351495 w 1267924"/>
              <a:gd name="connsiteY493" fmla="*/ 67612 h 1403526"/>
              <a:gd name="connsiteX494" fmla="*/ 354078 w 1267924"/>
              <a:gd name="connsiteY494" fmla="*/ 65106 h 1403526"/>
              <a:gd name="connsiteX495" fmla="*/ 356660 w 1267924"/>
              <a:gd name="connsiteY495" fmla="*/ 67612 h 1403526"/>
              <a:gd name="connsiteX496" fmla="*/ 356660 w 1267924"/>
              <a:gd name="connsiteY496" fmla="*/ 70117 h 1403526"/>
              <a:gd name="connsiteX497" fmla="*/ 364408 w 1267924"/>
              <a:gd name="connsiteY497" fmla="*/ 75128 h 1403526"/>
              <a:gd name="connsiteX498" fmla="*/ 366990 w 1267924"/>
              <a:gd name="connsiteY498" fmla="*/ 75128 h 1403526"/>
              <a:gd name="connsiteX499" fmla="*/ 374727 w 1267924"/>
              <a:gd name="connsiteY499" fmla="*/ 75128 h 1403526"/>
              <a:gd name="connsiteX500" fmla="*/ 377310 w 1267924"/>
              <a:gd name="connsiteY500" fmla="*/ 75128 h 1403526"/>
              <a:gd name="connsiteX501" fmla="*/ 377310 w 1267924"/>
              <a:gd name="connsiteY501" fmla="*/ 72623 h 1403526"/>
              <a:gd name="connsiteX502" fmla="*/ 379892 w 1267924"/>
              <a:gd name="connsiteY502" fmla="*/ 67612 h 1403526"/>
              <a:gd name="connsiteX503" fmla="*/ 379892 w 1267924"/>
              <a:gd name="connsiteY503" fmla="*/ 65106 h 1403526"/>
              <a:gd name="connsiteX504" fmla="*/ 372145 w 1267924"/>
              <a:gd name="connsiteY504" fmla="*/ 62601 h 1403526"/>
              <a:gd name="connsiteX505" fmla="*/ 369562 w 1267924"/>
              <a:gd name="connsiteY505" fmla="*/ 57590 h 1403526"/>
              <a:gd name="connsiteX506" fmla="*/ 374727 w 1267924"/>
              <a:gd name="connsiteY506" fmla="*/ 52579 h 1403526"/>
              <a:gd name="connsiteX507" fmla="*/ 372145 w 1267924"/>
              <a:gd name="connsiteY507" fmla="*/ 47580 h 1403526"/>
              <a:gd name="connsiteX508" fmla="*/ 374727 w 1267924"/>
              <a:gd name="connsiteY508" fmla="*/ 45075 h 1403526"/>
              <a:gd name="connsiteX509" fmla="*/ 372145 w 1267924"/>
              <a:gd name="connsiteY509" fmla="*/ 40064 h 1403526"/>
              <a:gd name="connsiteX510" fmla="*/ 374727 w 1267924"/>
              <a:gd name="connsiteY510" fmla="*/ 37558 h 1403526"/>
              <a:gd name="connsiteX511" fmla="*/ 377310 w 1267924"/>
              <a:gd name="connsiteY511" fmla="*/ 37558 h 1403526"/>
              <a:gd name="connsiteX512" fmla="*/ 379892 w 1267924"/>
              <a:gd name="connsiteY512" fmla="*/ 37558 h 1403526"/>
              <a:gd name="connsiteX513" fmla="*/ 392805 w 1267924"/>
              <a:gd name="connsiteY513" fmla="*/ 40064 h 1403526"/>
              <a:gd name="connsiteX514" fmla="*/ 397959 w 1267924"/>
              <a:gd name="connsiteY514" fmla="*/ 35053 h 1403526"/>
              <a:gd name="connsiteX515" fmla="*/ 410872 w 1267924"/>
              <a:gd name="connsiteY515" fmla="*/ 45075 h 1403526"/>
              <a:gd name="connsiteX516" fmla="*/ 423773 w 1267924"/>
              <a:gd name="connsiteY516" fmla="*/ 45075 h 1403526"/>
              <a:gd name="connsiteX517" fmla="*/ 431521 w 1267924"/>
              <a:gd name="connsiteY517" fmla="*/ 35053 h 1403526"/>
              <a:gd name="connsiteX518" fmla="*/ 431521 w 1267924"/>
              <a:gd name="connsiteY518" fmla="*/ 25043 h 1403526"/>
              <a:gd name="connsiteX519" fmla="*/ 447016 w 1267924"/>
              <a:gd name="connsiteY519" fmla="*/ 17526 h 1403526"/>
              <a:gd name="connsiteX520" fmla="*/ 454753 w 1267924"/>
              <a:gd name="connsiteY520" fmla="*/ 12516 h 1403526"/>
              <a:gd name="connsiteX521" fmla="*/ 475402 w 1267924"/>
              <a:gd name="connsiteY521" fmla="*/ 10010 h 1403526"/>
              <a:gd name="connsiteX522" fmla="*/ 496062 w 1267924"/>
              <a:gd name="connsiteY522" fmla="*/ 10010 h 1403526"/>
              <a:gd name="connsiteX523" fmla="*/ 501217 w 1267924"/>
              <a:gd name="connsiteY523" fmla="*/ 7505 h 1403526"/>
              <a:gd name="connsiteX524" fmla="*/ 519294 w 1267924"/>
              <a:gd name="connsiteY524" fmla="*/ 2494 h 1403526"/>
              <a:gd name="connsiteX525" fmla="*/ 534779 w 1267924"/>
              <a:gd name="connsiteY525" fmla="*/ 0 h 140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</a:cxnLst>
            <a:rect l="l" t="t" r="r" b="b"/>
            <a:pathLst>
              <a:path w="1267924" h="1403526">
                <a:moveTo>
                  <a:pt x="958140" y="1177017"/>
                </a:moveTo>
                <a:cubicBezTo>
                  <a:pt x="968470" y="1192050"/>
                  <a:pt x="968470" y="1192050"/>
                  <a:pt x="968470" y="1192050"/>
                </a:cubicBezTo>
                <a:cubicBezTo>
                  <a:pt x="971053" y="1209576"/>
                  <a:pt x="971053" y="1209576"/>
                  <a:pt x="971053" y="1209576"/>
                </a:cubicBezTo>
                <a:cubicBezTo>
                  <a:pt x="971053" y="1209576"/>
                  <a:pt x="955558" y="1234619"/>
                  <a:pt x="955558" y="1237124"/>
                </a:cubicBezTo>
                <a:cubicBezTo>
                  <a:pt x="955558" y="1239630"/>
                  <a:pt x="950403" y="1249640"/>
                  <a:pt x="945238" y="1257156"/>
                </a:cubicBezTo>
                <a:cubicBezTo>
                  <a:pt x="942656" y="1262167"/>
                  <a:pt x="927161" y="1282199"/>
                  <a:pt x="927161" y="1282199"/>
                </a:cubicBezTo>
                <a:cubicBezTo>
                  <a:pt x="927161" y="1282199"/>
                  <a:pt x="927161" y="1289715"/>
                  <a:pt x="932326" y="1294726"/>
                </a:cubicBezTo>
                <a:cubicBezTo>
                  <a:pt x="934908" y="1299737"/>
                  <a:pt x="942656" y="1307241"/>
                  <a:pt x="942656" y="1314758"/>
                </a:cubicBezTo>
                <a:cubicBezTo>
                  <a:pt x="942656" y="1319768"/>
                  <a:pt x="955558" y="1327273"/>
                  <a:pt x="955558" y="1327273"/>
                </a:cubicBezTo>
                <a:cubicBezTo>
                  <a:pt x="958140" y="1342306"/>
                  <a:pt x="958140" y="1342306"/>
                  <a:pt x="958140" y="1342306"/>
                </a:cubicBezTo>
                <a:cubicBezTo>
                  <a:pt x="958140" y="1342306"/>
                  <a:pt x="965888" y="1349822"/>
                  <a:pt x="965888" y="1352327"/>
                </a:cubicBezTo>
                <a:cubicBezTo>
                  <a:pt x="963305" y="1354821"/>
                  <a:pt x="950403" y="1367348"/>
                  <a:pt x="950403" y="1367348"/>
                </a:cubicBezTo>
                <a:cubicBezTo>
                  <a:pt x="947821" y="1382369"/>
                  <a:pt x="947821" y="1382369"/>
                  <a:pt x="947821" y="1382369"/>
                </a:cubicBezTo>
                <a:cubicBezTo>
                  <a:pt x="947821" y="1389886"/>
                  <a:pt x="947821" y="1389886"/>
                  <a:pt x="947821" y="1389886"/>
                </a:cubicBezTo>
                <a:cubicBezTo>
                  <a:pt x="947821" y="1389886"/>
                  <a:pt x="950403" y="1389886"/>
                  <a:pt x="947821" y="1397402"/>
                </a:cubicBezTo>
                <a:cubicBezTo>
                  <a:pt x="945238" y="1402413"/>
                  <a:pt x="945238" y="1402413"/>
                  <a:pt x="942656" y="1402413"/>
                </a:cubicBezTo>
                <a:cubicBezTo>
                  <a:pt x="940073" y="1404918"/>
                  <a:pt x="914259" y="1402413"/>
                  <a:pt x="914259" y="1402413"/>
                </a:cubicBezTo>
                <a:cubicBezTo>
                  <a:pt x="888444" y="1397402"/>
                  <a:pt x="888444" y="1397402"/>
                  <a:pt x="888444" y="1397402"/>
                </a:cubicBezTo>
                <a:cubicBezTo>
                  <a:pt x="888444" y="1397402"/>
                  <a:pt x="875532" y="1394896"/>
                  <a:pt x="870377" y="1392391"/>
                </a:cubicBezTo>
                <a:cubicBezTo>
                  <a:pt x="867795" y="1389886"/>
                  <a:pt x="862630" y="1387380"/>
                  <a:pt x="862630" y="1387380"/>
                </a:cubicBezTo>
                <a:cubicBezTo>
                  <a:pt x="854882" y="1364843"/>
                  <a:pt x="854882" y="1364843"/>
                  <a:pt x="854882" y="1364843"/>
                </a:cubicBezTo>
                <a:cubicBezTo>
                  <a:pt x="834233" y="1362337"/>
                  <a:pt x="834233" y="1362337"/>
                  <a:pt x="834233" y="1362337"/>
                </a:cubicBezTo>
                <a:cubicBezTo>
                  <a:pt x="782604" y="1354821"/>
                  <a:pt x="782604" y="1354821"/>
                  <a:pt x="782604" y="1354821"/>
                </a:cubicBezTo>
                <a:cubicBezTo>
                  <a:pt x="782604" y="1354821"/>
                  <a:pt x="764537" y="1339800"/>
                  <a:pt x="761955" y="1337295"/>
                </a:cubicBezTo>
                <a:cubicBezTo>
                  <a:pt x="756789" y="1334789"/>
                  <a:pt x="751624" y="1327273"/>
                  <a:pt x="751624" y="1327273"/>
                </a:cubicBezTo>
                <a:cubicBezTo>
                  <a:pt x="741294" y="1324779"/>
                  <a:pt x="741294" y="1324779"/>
                  <a:pt x="741294" y="1324779"/>
                </a:cubicBezTo>
                <a:cubicBezTo>
                  <a:pt x="720645" y="1304736"/>
                  <a:pt x="720645" y="1304736"/>
                  <a:pt x="720645" y="1304736"/>
                </a:cubicBezTo>
                <a:cubicBezTo>
                  <a:pt x="699996" y="1304736"/>
                  <a:pt x="699996" y="1304736"/>
                  <a:pt x="699996" y="1304736"/>
                </a:cubicBezTo>
                <a:cubicBezTo>
                  <a:pt x="684511" y="1294726"/>
                  <a:pt x="684511" y="1294726"/>
                  <a:pt x="684511" y="1294726"/>
                </a:cubicBezTo>
                <a:cubicBezTo>
                  <a:pt x="666434" y="1294726"/>
                  <a:pt x="666434" y="1294726"/>
                  <a:pt x="666434" y="1294726"/>
                </a:cubicBezTo>
                <a:cubicBezTo>
                  <a:pt x="666434" y="1294726"/>
                  <a:pt x="653532" y="1292220"/>
                  <a:pt x="653532" y="1289715"/>
                </a:cubicBezTo>
                <a:cubicBezTo>
                  <a:pt x="650949" y="1284704"/>
                  <a:pt x="635454" y="1277188"/>
                  <a:pt x="635454" y="1277188"/>
                </a:cubicBezTo>
                <a:cubicBezTo>
                  <a:pt x="635454" y="1277188"/>
                  <a:pt x="635454" y="1262167"/>
                  <a:pt x="635454" y="1259661"/>
                </a:cubicBezTo>
                <a:cubicBezTo>
                  <a:pt x="635454" y="1257156"/>
                  <a:pt x="638037" y="1232113"/>
                  <a:pt x="638037" y="1232113"/>
                </a:cubicBezTo>
                <a:cubicBezTo>
                  <a:pt x="648367" y="1219598"/>
                  <a:pt x="648367" y="1219598"/>
                  <a:pt x="648367" y="1219598"/>
                </a:cubicBezTo>
                <a:cubicBezTo>
                  <a:pt x="663851" y="1214587"/>
                  <a:pt x="663851" y="1214587"/>
                  <a:pt x="663851" y="1214587"/>
                </a:cubicBezTo>
                <a:cubicBezTo>
                  <a:pt x="669016" y="1224597"/>
                  <a:pt x="669016" y="1224597"/>
                  <a:pt x="669016" y="1224597"/>
                </a:cubicBezTo>
                <a:cubicBezTo>
                  <a:pt x="687083" y="1232113"/>
                  <a:pt x="687083" y="1232113"/>
                  <a:pt x="687083" y="1232113"/>
                </a:cubicBezTo>
                <a:cubicBezTo>
                  <a:pt x="697413" y="1224597"/>
                  <a:pt x="697413" y="1224597"/>
                  <a:pt x="697413" y="1224597"/>
                </a:cubicBezTo>
                <a:cubicBezTo>
                  <a:pt x="702578" y="1209576"/>
                  <a:pt x="702578" y="1209576"/>
                  <a:pt x="702578" y="1209576"/>
                </a:cubicBezTo>
                <a:cubicBezTo>
                  <a:pt x="718063" y="1204565"/>
                  <a:pt x="718063" y="1204565"/>
                  <a:pt x="718063" y="1204565"/>
                </a:cubicBezTo>
                <a:cubicBezTo>
                  <a:pt x="736140" y="1212081"/>
                  <a:pt x="736140" y="1212081"/>
                  <a:pt x="736140" y="1212081"/>
                </a:cubicBezTo>
                <a:cubicBezTo>
                  <a:pt x="749042" y="1224597"/>
                  <a:pt x="749042" y="1224597"/>
                  <a:pt x="749042" y="1224597"/>
                </a:cubicBezTo>
                <a:cubicBezTo>
                  <a:pt x="774856" y="1232113"/>
                  <a:pt x="774856" y="1232113"/>
                  <a:pt x="774856" y="1232113"/>
                </a:cubicBezTo>
                <a:cubicBezTo>
                  <a:pt x="798088" y="1227102"/>
                  <a:pt x="798088" y="1227102"/>
                  <a:pt x="798088" y="1227102"/>
                </a:cubicBezTo>
                <a:cubicBezTo>
                  <a:pt x="818738" y="1224597"/>
                  <a:pt x="818738" y="1224597"/>
                  <a:pt x="818738" y="1224597"/>
                </a:cubicBezTo>
                <a:cubicBezTo>
                  <a:pt x="818738" y="1224597"/>
                  <a:pt x="829068" y="1224597"/>
                  <a:pt x="834233" y="1224597"/>
                </a:cubicBezTo>
                <a:cubicBezTo>
                  <a:pt x="836815" y="1222103"/>
                  <a:pt x="852300" y="1217092"/>
                  <a:pt x="852300" y="1217092"/>
                </a:cubicBezTo>
                <a:cubicBezTo>
                  <a:pt x="878114" y="1209576"/>
                  <a:pt x="878114" y="1209576"/>
                  <a:pt x="878114" y="1209576"/>
                </a:cubicBezTo>
                <a:cubicBezTo>
                  <a:pt x="893609" y="1189544"/>
                  <a:pt x="893609" y="1189544"/>
                  <a:pt x="893609" y="1189544"/>
                </a:cubicBezTo>
                <a:cubicBezTo>
                  <a:pt x="914259" y="1197049"/>
                  <a:pt x="914259" y="1197049"/>
                  <a:pt x="914259" y="1197049"/>
                </a:cubicBezTo>
                <a:cubicBezTo>
                  <a:pt x="932326" y="1199554"/>
                  <a:pt x="932326" y="1199554"/>
                  <a:pt x="932326" y="1199554"/>
                </a:cubicBezTo>
                <a:cubicBezTo>
                  <a:pt x="940073" y="1187039"/>
                  <a:pt x="940073" y="1187039"/>
                  <a:pt x="940073" y="1187039"/>
                </a:cubicBezTo>
                <a:cubicBezTo>
                  <a:pt x="958140" y="1177017"/>
                  <a:pt x="958140" y="1177017"/>
                  <a:pt x="958140" y="1177017"/>
                </a:cubicBezTo>
                <a:close/>
                <a:moveTo>
                  <a:pt x="261150" y="808882"/>
                </a:moveTo>
                <a:cubicBezTo>
                  <a:pt x="294701" y="821409"/>
                  <a:pt x="294701" y="821409"/>
                  <a:pt x="294701" y="821409"/>
                </a:cubicBezTo>
                <a:cubicBezTo>
                  <a:pt x="299866" y="841441"/>
                  <a:pt x="299866" y="841441"/>
                  <a:pt x="299866" y="841441"/>
                </a:cubicBezTo>
                <a:cubicBezTo>
                  <a:pt x="317933" y="874000"/>
                  <a:pt x="317933" y="874000"/>
                  <a:pt x="317933" y="874000"/>
                </a:cubicBezTo>
                <a:cubicBezTo>
                  <a:pt x="323098" y="889021"/>
                  <a:pt x="323098" y="889021"/>
                  <a:pt x="323098" y="889021"/>
                </a:cubicBezTo>
                <a:cubicBezTo>
                  <a:pt x="323098" y="889021"/>
                  <a:pt x="330846" y="896537"/>
                  <a:pt x="328263" y="904053"/>
                </a:cubicBezTo>
                <a:cubicBezTo>
                  <a:pt x="325681" y="914063"/>
                  <a:pt x="310196" y="939106"/>
                  <a:pt x="310196" y="939106"/>
                </a:cubicBezTo>
                <a:cubicBezTo>
                  <a:pt x="310196" y="954139"/>
                  <a:pt x="310196" y="954139"/>
                  <a:pt x="310196" y="954139"/>
                </a:cubicBezTo>
                <a:cubicBezTo>
                  <a:pt x="320516" y="974170"/>
                  <a:pt x="320516" y="974170"/>
                  <a:pt x="320516" y="974170"/>
                </a:cubicBezTo>
                <a:cubicBezTo>
                  <a:pt x="305031" y="1011740"/>
                  <a:pt x="305031" y="1011740"/>
                  <a:pt x="305031" y="1011740"/>
                </a:cubicBezTo>
                <a:cubicBezTo>
                  <a:pt x="312779" y="1039288"/>
                  <a:pt x="312779" y="1039288"/>
                  <a:pt x="312779" y="1039288"/>
                </a:cubicBezTo>
                <a:cubicBezTo>
                  <a:pt x="307614" y="1076846"/>
                  <a:pt x="307614" y="1076846"/>
                  <a:pt x="307614" y="1076846"/>
                </a:cubicBezTo>
                <a:cubicBezTo>
                  <a:pt x="305031" y="1096878"/>
                  <a:pt x="305031" y="1096878"/>
                  <a:pt x="305031" y="1096878"/>
                </a:cubicBezTo>
                <a:cubicBezTo>
                  <a:pt x="305031" y="1096878"/>
                  <a:pt x="294701" y="1106900"/>
                  <a:pt x="289536" y="1104395"/>
                </a:cubicBezTo>
                <a:cubicBezTo>
                  <a:pt x="284382" y="1101889"/>
                  <a:pt x="258567" y="1084363"/>
                  <a:pt x="258567" y="1084363"/>
                </a:cubicBezTo>
                <a:cubicBezTo>
                  <a:pt x="248237" y="1081857"/>
                  <a:pt x="248237" y="1081857"/>
                  <a:pt x="248237" y="1081857"/>
                </a:cubicBezTo>
                <a:cubicBezTo>
                  <a:pt x="240490" y="1099384"/>
                  <a:pt x="240490" y="1099384"/>
                  <a:pt x="240490" y="1099384"/>
                </a:cubicBezTo>
                <a:cubicBezTo>
                  <a:pt x="243072" y="1111911"/>
                  <a:pt x="243072" y="1111911"/>
                  <a:pt x="243072" y="1111911"/>
                </a:cubicBezTo>
                <a:cubicBezTo>
                  <a:pt x="230170" y="1134448"/>
                  <a:pt x="230170" y="1134448"/>
                  <a:pt x="230170" y="1134448"/>
                </a:cubicBezTo>
                <a:cubicBezTo>
                  <a:pt x="217258" y="1134448"/>
                  <a:pt x="217258" y="1134448"/>
                  <a:pt x="217258" y="1134448"/>
                </a:cubicBezTo>
                <a:cubicBezTo>
                  <a:pt x="201773" y="1129437"/>
                  <a:pt x="201773" y="1129437"/>
                  <a:pt x="201773" y="1129437"/>
                </a:cubicBezTo>
                <a:cubicBezTo>
                  <a:pt x="186278" y="1109405"/>
                  <a:pt x="186278" y="1109405"/>
                  <a:pt x="186278" y="1109405"/>
                </a:cubicBezTo>
                <a:cubicBezTo>
                  <a:pt x="186278" y="1109405"/>
                  <a:pt x="186278" y="1114416"/>
                  <a:pt x="181124" y="1116922"/>
                </a:cubicBezTo>
                <a:cubicBezTo>
                  <a:pt x="175959" y="1116922"/>
                  <a:pt x="168211" y="1114416"/>
                  <a:pt x="168211" y="1114416"/>
                </a:cubicBezTo>
                <a:cubicBezTo>
                  <a:pt x="173376" y="1099384"/>
                  <a:pt x="173376" y="1099384"/>
                  <a:pt x="173376" y="1099384"/>
                </a:cubicBezTo>
                <a:cubicBezTo>
                  <a:pt x="168211" y="1081857"/>
                  <a:pt x="168211" y="1081857"/>
                  <a:pt x="168211" y="1081857"/>
                </a:cubicBezTo>
                <a:cubicBezTo>
                  <a:pt x="173376" y="1064331"/>
                  <a:pt x="173376" y="1064331"/>
                  <a:pt x="173376" y="1064331"/>
                </a:cubicBezTo>
                <a:cubicBezTo>
                  <a:pt x="173376" y="1039288"/>
                  <a:pt x="173376" y="1039288"/>
                  <a:pt x="173376" y="1039288"/>
                </a:cubicBezTo>
                <a:cubicBezTo>
                  <a:pt x="178541" y="1029267"/>
                  <a:pt x="178541" y="1029267"/>
                  <a:pt x="178541" y="1029267"/>
                </a:cubicBezTo>
                <a:cubicBezTo>
                  <a:pt x="181124" y="1016739"/>
                  <a:pt x="181124" y="1016739"/>
                  <a:pt x="181124" y="1016739"/>
                </a:cubicBezTo>
                <a:cubicBezTo>
                  <a:pt x="188861" y="1001718"/>
                  <a:pt x="188861" y="1001718"/>
                  <a:pt x="188861" y="1001718"/>
                </a:cubicBezTo>
                <a:cubicBezTo>
                  <a:pt x="186278" y="989191"/>
                  <a:pt x="186278" y="989191"/>
                  <a:pt x="186278" y="989191"/>
                </a:cubicBezTo>
                <a:cubicBezTo>
                  <a:pt x="181124" y="991697"/>
                  <a:pt x="181124" y="991697"/>
                  <a:pt x="181124" y="991697"/>
                </a:cubicBezTo>
                <a:cubicBezTo>
                  <a:pt x="165629" y="976676"/>
                  <a:pt x="165629" y="976676"/>
                  <a:pt x="165629" y="976676"/>
                </a:cubicBezTo>
                <a:cubicBezTo>
                  <a:pt x="165629" y="976676"/>
                  <a:pt x="170794" y="971665"/>
                  <a:pt x="175959" y="966654"/>
                </a:cubicBezTo>
                <a:cubicBezTo>
                  <a:pt x="181124" y="961655"/>
                  <a:pt x="181124" y="959149"/>
                  <a:pt x="181124" y="954139"/>
                </a:cubicBezTo>
                <a:cubicBezTo>
                  <a:pt x="181124" y="949128"/>
                  <a:pt x="178541" y="936612"/>
                  <a:pt x="175959" y="936612"/>
                </a:cubicBezTo>
                <a:cubicBezTo>
                  <a:pt x="173376" y="934107"/>
                  <a:pt x="168211" y="929096"/>
                  <a:pt x="168211" y="929096"/>
                </a:cubicBezTo>
                <a:cubicBezTo>
                  <a:pt x="168211" y="914063"/>
                  <a:pt x="168211" y="914063"/>
                  <a:pt x="168211" y="914063"/>
                </a:cubicBezTo>
                <a:cubicBezTo>
                  <a:pt x="168211" y="914063"/>
                  <a:pt x="165629" y="906559"/>
                  <a:pt x="163046" y="906559"/>
                </a:cubicBezTo>
                <a:cubicBezTo>
                  <a:pt x="157881" y="904053"/>
                  <a:pt x="144979" y="896537"/>
                  <a:pt x="144979" y="896537"/>
                </a:cubicBezTo>
                <a:cubicBezTo>
                  <a:pt x="147562" y="879011"/>
                  <a:pt x="147562" y="879011"/>
                  <a:pt x="147562" y="879011"/>
                </a:cubicBezTo>
                <a:cubicBezTo>
                  <a:pt x="142397" y="874000"/>
                  <a:pt x="142397" y="874000"/>
                  <a:pt x="142397" y="874000"/>
                </a:cubicBezTo>
                <a:lnTo>
                  <a:pt x="144979" y="863978"/>
                </a:lnTo>
                <a:cubicBezTo>
                  <a:pt x="152727" y="838935"/>
                  <a:pt x="152727" y="838935"/>
                  <a:pt x="152727" y="838935"/>
                </a:cubicBezTo>
                <a:cubicBezTo>
                  <a:pt x="163046" y="828925"/>
                  <a:pt x="163046" y="828925"/>
                  <a:pt x="163046" y="828925"/>
                </a:cubicBezTo>
                <a:cubicBezTo>
                  <a:pt x="160464" y="841441"/>
                  <a:pt x="160464" y="841441"/>
                  <a:pt x="160464" y="841441"/>
                </a:cubicBezTo>
                <a:cubicBezTo>
                  <a:pt x="157881" y="856473"/>
                  <a:pt x="157881" y="856473"/>
                  <a:pt x="157881" y="856473"/>
                </a:cubicBezTo>
                <a:cubicBezTo>
                  <a:pt x="157881" y="856473"/>
                  <a:pt x="178541" y="863978"/>
                  <a:pt x="181124" y="863978"/>
                </a:cubicBezTo>
                <a:cubicBezTo>
                  <a:pt x="183696" y="863978"/>
                  <a:pt x="186278" y="858967"/>
                  <a:pt x="191443" y="856473"/>
                </a:cubicBezTo>
                <a:cubicBezTo>
                  <a:pt x="194026" y="853968"/>
                  <a:pt x="212093" y="853968"/>
                  <a:pt x="212093" y="853968"/>
                </a:cubicBezTo>
                <a:cubicBezTo>
                  <a:pt x="212093" y="853968"/>
                  <a:pt x="214675" y="846452"/>
                  <a:pt x="217258" y="841441"/>
                </a:cubicBezTo>
                <a:cubicBezTo>
                  <a:pt x="219840" y="836430"/>
                  <a:pt x="232753" y="823914"/>
                  <a:pt x="235335" y="821409"/>
                </a:cubicBezTo>
                <a:cubicBezTo>
                  <a:pt x="237907" y="821409"/>
                  <a:pt x="243072" y="816398"/>
                  <a:pt x="245655" y="816398"/>
                </a:cubicBezTo>
                <a:cubicBezTo>
                  <a:pt x="248237" y="813893"/>
                  <a:pt x="261150" y="808882"/>
                  <a:pt x="261150" y="808882"/>
                </a:cubicBezTo>
                <a:close/>
                <a:moveTo>
                  <a:pt x="534779" y="0"/>
                </a:moveTo>
                <a:cubicBezTo>
                  <a:pt x="534779" y="0"/>
                  <a:pt x="534779" y="0"/>
                  <a:pt x="539944" y="2494"/>
                </a:cubicBezTo>
                <a:cubicBezTo>
                  <a:pt x="539944" y="2494"/>
                  <a:pt x="539944" y="2494"/>
                  <a:pt x="534779" y="10010"/>
                </a:cubicBezTo>
                <a:cubicBezTo>
                  <a:pt x="534779" y="10010"/>
                  <a:pt x="534779" y="10010"/>
                  <a:pt x="539944" y="20032"/>
                </a:cubicBezTo>
                <a:cubicBezTo>
                  <a:pt x="539944" y="20032"/>
                  <a:pt x="539944" y="20032"/>
                  <a:pt x="545109" y="32547"/>
                </a:cubicBezTo>
                <a:cubicBezTo>
                  <a:pt x="545109" y="32547"/>
                  <a:pt x="545109" y="32547"/>
                  <a:pt x="545109" y="37558"/>
                </a:cubicBezTo>
                <a:cubicBezTo>
                  <a:pt x="545109" y="37558"/>
                  <a:pt x="552856" y="42569"/>
                  <a:pt x="552856" y="45075"/>
                </a:cubicBezTo>
                <a:cubicBezTo>
                  <a:pt x="555428" y="47580"/>
                  <a:pt x="558011" y="52579"/>
                  <a:pt x="558011" y="52579"/>
                </a:cubicBezTo>
                <a:cubicBezTo>
                  <a:pt x="558011" y="52579"/>
                  <a:pt x="558011" y="52579"/>
                  <a:pt x="581243" y="55085"/>
                </a:cubicBezTo>
                <a:cubicBezTo>
                  <a:pt x="581243" y="55085"/>
                  <a:pt x="581243" y="55085"/>
                  <a:pt x="596738" y="55085"/>
                </a:cubicBezTo>
                <a:cubicBezTo>
                  <a:pt x="596738" y="55085"/>
                  <a:pt x="596738" y="55085"/>
                  <a:pt x="622552" y="62601"/>
                </a:cubicBezTo>
                <a:cubicBezTo>
                  <a:pt x="622552" y="62601"/>
                  <a:pt x="643202" y="67612"/>
                  <a:pt x="653532" y="67612"/>
                </a:cubicBezTo>
                <a:cubicBezTo>
                  <a:pt x="661269" y="67612"/>
                  <a:pt x="674181" y="70117"/>
                  <a:pt x="674181" y="70117"/>
                </a:cubicBezTo>
                <a:cubicBezTo>
                  <a:pt x="674181" y="70117"/>
                  <a:pt x="674181" y="70117"/>
                  <a:pt x="687083" y="67612"/>
                </a:cubicBezTo>
                <a:cubicBezTo>
                  <a:pt x="687083" y="67612"/>
                  <a:pt x="687083" y="67612"/>
                  <a:pt x="687083" y="75128"/>
                </a:cubicBezTo>
                <a:cubicBezTo>
                  <a:pt x="687083" y="77634"/>
                  <a:pt x="687083" y="82633"/>
                  <a:pt x="684511" y="82633"/>
                </a:cubicBezTo>
                <a:cubicBezTo>
                  <a:pt x="684511" y="85138"/>
                  <a:pt x="684511" y="82633"/>
                  <a:pt x="681929" y="82633"/>
                </a:cubicBezTo>
                <a:cubicBezTo>
                  <a:pt x="679346" y="82633"/>
                  <a:pt x="676764" y="85138"/>
                  <a:pt x="676764" y="85138"/>
                </a:cubicBezTo>
                <a:cubicBezTo>
                  <a:pt x="676764" y="85138"/>
                  <a:pt x="676764" y="85138"/>
                  <a:pt x="674181" y="90149"/>
                </a:cubicBezTo>
                <a:cubicBezTo>
                  <a:pt x="674181" y="90149"/>
                  <a:pt x="669016" y="92654"/>
                  <a:pt x="666434" y="95160"/>
                </a:cubicBezTo>
                <a:cubicBezTo>
                  <a:pt x="666434" y="95160"/>
                  <a:pt x="661269" y="100171"/>
                  <a:pt x="661269" y="100171"/>
                </a:cubicBezTo>
                <a:cubicBezTo>
                  <a:pt x="661269" y="100171"/>
                  <a:pt x="661269" y="100171"/>
                  <a:pt x="661269" y="105170"/>
                </a:cubicBezTo>
                <a:cubicBezTo>
                  <a:pt x="661269" y="105170"/>
                  <a:pt x="661269" y="105170"/>
                  <a:pt x="658697" y="110181"/>
                </a:cubicBezTo>
                <a:cubicBezTo>
                  <a:pt x="658697" y="110181"/>
                  <a:pt x="658697" y="110181"/>
                  <a:pt x="663851" y="115192"/>
                </a:cubicBezTo>
                <a:cubicBezTo>
                  <a:pt x="663851" y="115192"/>
                  <a:pt x="663851" y="115192"/>
                  <a:pt x="671599" y="115192"/>
                </a:cubicBezTo>
                <a:cubicBezTo>
                  <a:pt x="671599" y="115192"/>
                  <a:pt x="671599" y="115192"/>
                  <a:pt x="676764" y="117697"/>
                </a:cubicBezTo>
                <a:cubicBezTo>
                  <a:pt x="676764" y="117697"/>
                  <a:pt x="676764" y="117697"/>
                  <a:pt x="681929" y="120203"/>
                </a:cubicBezTo>
                <a:cubicBezTo>
                  <a:pt x="681929" y="120203"/>
                  <a:pt x="684511" y="117697"/>
                  <a:pt x="684511" y="117697"/>
                </a:cubicBezTo>
                <a:cubicBezTo>
                  <a:pt x="684511" y="117697"/>
                  <a:pt x="684511" y="117697"/>
                  <a:pt x="687083" y="120203"/>
                </a:cubicBezTo>
                <a:cubicBezTo>
                  <a:pt x="687083" y="120203"/>
                  <a:pt x="687083" y="120203"/>
                  <a:pt x="684511" y="125213"/>
                </a:cubicBezTo>
                <a:cubicBezTo>
                  <a:pt x="684511" y="125213"/>
                  <a:pt x="679346" y="130213"/>
                  <a:pt x="676764" y="132718"/>
                </a:cubicBezTo>
                <a:cubicBezTo>
                  <a:pt x="674181" y="132718"/>
                  <a:pt x="671599" y="137729"/>
                  <a:pt x="671599" y="137729"/>
                </a:cubicBezTo>
                <a:cubicBezTo>
                  <a:pt x="671599" y="137729"/>
                  <a:pt x="674181" y="140234"/>
                  <a:pt x="674181" y="140234"/>
                </a:cubicBezTo>
                <a:cubicBezTo>
                  <a:pt x="674181" y="140234"/>
                  <a:pt x="671599" y="142740"/>
                  <a:pt x="671599" y="142740"/>
                </a:cubicBezTo>
                <a:cubicBezTo>
                  <a:pt x="671599" y="145245"/>
                  <a:pt x="671599" y="145245"/>
                  <a:pt x="674181" y="145245"/>
                </a:cubicBezTo>
                <a:cubicBezTo>
                  <a:pt x="674181" y="145245"/>
                  <a:pt x="676764" y="150256"/>
                  <a:pt x="676764" y="150256"/>
                </a:cubicBezTo>
                <a:cubicBezTo>
                  <a:pt x="676764" y="150256"/>
                  <a:pt x="676764" y="150256"/>
                  <a:pt x="681929" y="147751"/>
                </a:cubicBezTo>
                <a:cubicBezTo>
                  <a:pt x="681929" y="147751"/>
                  <a:pt x="681929" y="147751"/>
                  <a:pt x="681929" y="145245"/>
                </a:cubicBezTo>
                <a:cubicBezTo>
                  <a:pt x="684511" y="145245"/>
                  <a:pt x="684511" y="145245"/>
                  <a:pt x="684511" y="145245"/>
                </a:cubicBezTo>
                <a:cubicBezTo>
                  <a:pt x="684511" y="145245"/>
                  <a:pt x="687083" y="147751"/>
                  <a:pt x="687083" y="150256"/>
                </a:cubicBezTo>
                <a:cubicBezTo>
                  <a:pt x="689666" y="150256"/>
                  <a:pt x="687083" y="152762"/>
                  <a:pt x="687083" y="152762"/>
                </a:cubicBezTo>
                <a:cubicBezTo>
                  <a:pt x="687083" y="152762"/>
                  <a:pt x="687083" y="157761"/>
                  <a:pt x="687083" y="157761"/>
                </a:cubicBezTo>
                <a:cubicBezTo>
                  <a:pt x="684511" y="160266"/>
                  <a:pt x="684511" y="160266"/>
                  <a:pt x="684511" y="162772"/>
                </a:cubicBezTo>
                <a:cubicBezTo>
                  <a:pt x="681929" y="165277"/>
                  <a:pt x="681929" y="165277"/>
                  <a:pt x="681929" y="167782"/>
                </a:cubicBezTo>
                <a:cubicBezTo>
                  <a:pt x="681929" y="167782"/>
                  <a:pt x="687083" y="170288"/>
                  <a:pt x="687083" y="170288"/>
                </a:cubicBezTo>
                <a:cubicBezTo>
                  <a:pt x="679346" y="172793"/>
                  <a:pt x="676764" y="175299"/>
                  <a:pt x="674181" y="177804"/>
                </a:cubicBezTo>
                <a:cubicBezTo>
                  <a:pt x="674181" y="177804"/>
                  <a:pt x="671599" y="185309"/>
                  <a:pt x="666434" y="187814"/>
                </a:cubicBezTo>
                <a:cubicBezTo>
                  <a:pt x="663851" y="190320"/>
                  <a:pt x="658697" y="185309"/>
                  <a:pt x="656114" y="185309"/>
                </a:cubicBezTo>
                <a:cubicBezTo>
                  <a:pt x="648367" y="185309"/>
                  <a:pt x="643202" y="175299"/>
                  <a:pt x="640619" y="175299"/>
                </a:cubicBezTo>
                <a:cubicBezTo>
                  <a:pt x="638037" y="175299"/>
                  <a:pt x="635454" y="192825"/>
                  <a:pt x="635454" y="195331"/>
                </a:cubicBezTo>
                <a:cubicBezTo>
                  <a:pt x="635454" y="195331"/>
                  <a:pt x="627717" y="197836"/>
                  <a:pt x="625135" y="197836"/>
                </a:cubicBezTo>
                <a:cubicBezTo>
                  <a:pt x="619970" y="200341"/>
                  <a:pt x="614805" y="202847"/>
                  <a:pt x="609640" y="202847"/>
                </a:cubicBezTo>
                <a:cubicBezTo>
                  <a:pt x="607057" y="202847"/>
                  <a:pt x="599320" y="210351"/>
                  <a:pt x="599320" y="210351"/>
                </a:cubicBezTo>
                <a:cubicBezTo>
                  <a:pt x="599320" y="210351"/>
                  <a:pt x="591573" y="220373"/>
                  <a:pt x="581243" y="220373"/>
                </a:cubicBezTo>
                <a:cubicBezTo>
                  <a:pt x="570923" y="220373"/>
                  <a:pt x="563176" y="230395"/>
                  <a:pt x="563176" y="230395"/>
                </a:cubicBezTo>
                <a:cubicBezTo>
                  <a:pt x="563176" y="230395"/>
                  <a:pt x="563176" y="230395"/>
                  <a:pt x="542526" y="240405"/>
                </a:cubicBezTo>
                <a:cubicBezTo>
                  <a:pt x="542526" y="240405"/>
                  <a:pt x="542526" y="240405"/>
                  <a:pt x="552856" y="252932"/>
                </a:cubicBezTo>
                <a:cubicBezTo>
                  <a:pt x="552856" y="252932"/>
                  <a:pt x="552856" y="252932"/>
                  <a:pt x="560593" y="257943"/>
                </a:cubicBezTo>
                <a:cubicBezTo>
                  <a:pt x="560593" y="257943"/>
                  <a:pt x="560593" y="257943"/>
                  <a:pt x="560593" y="272964"/>
                </a:cubicBezTo>
                <a:cubicBezTo>
                  <a:pt x="560593" y="272964"/>
                  <a:pt x="560593" y="272964"/>
                  <a:pt x="576088" y="282986"/>
                </a:cubicBezTo>
                <a:cubicBezTo>
                  <a:pt x="576088" y="282986"/>
                  <a:pt x="576088" y="282986"/>
                  <a:pt x="576088" y="298007"/>
                </a:cubicBezTo>
                <a:cubicBezTo>
                  <a:pt x="576088" y="298007"/>
                  <a:pt x="576088" y="298007"/>
                  <a:pt x="558011" y="305523"/>
                </a:cubicBezTo>
                <a:cubicBezTo>
                  <a:pt x="558011" y="305523"/>
                  <a:pt x="558011" y="305523"/>
                  <a:pt x="560593" y="338082"/>
                </a:cubicBezTo>
                <a:cubicBezTo>
                  <a:pt x="560593" y="338082"/>
                  <a:pt x="560593" y="338082"/>
                  <a:pt x="576088" y="378146"/>
                </a:cubicBezTo>
                <a:cubicBezTo>
                  <a:pt x="576088" y="378146"/>
                  <a:pt x="576088" y="378146"/>
                  <a:pt x="594155" y="403188"/>
                </a:cubicBezTo>
                <a:cubicBezTo>
                  <a:pt x="594155" y="403188"/>
                  <a:pt x="594155" y="403188"/>
                  <a:pt x="630300" y="425726"/>
                </a:cubicBezTo>
                <a:cubicBezTo>
                  <a:pt x="630300" y="425726"/>
                  <a:pt x="630300" y="425726"/>
                  <a:pt x="674181" y="450768"/>
                </a:cubicBezTo>
                <a:cubicBezTo>
                  <a:pt x="674181" y="450768"/>
                  <a:pt x="674181" y="450768"/>
                  <a:pt x="707743" y="465801"/>
                </a:cubicBezTo>
                <a:cubicBezTo>
                  <a:pt x="707743" y="465801"/>
                  <a:pt x="712898" y="483327"/>
                  <a:pt x="712898" y="485833"/>
                </a:cubicBezTo>
                <a:cubicBezTo>
                  <a:pt x="712898" y="488338"/>
                  <a:pt x="723228" y="510875"/>
                  <a:pt x="723228" y="510875"/>
                </a:cubicBezTo>
                <a:cubicBezTo>
                  <a:pt x="723228" y="510875"/>
                  <a:pt x="743877" y="538423"/>
                  <a:pt x="746459" y="545940"/>
                </a:cubicBezTo>
                <a:cubicBezTo>
                  <a:pt x="749042" y="555950"/>
                  <a:pt x="756789" y="580992"/>
                  <a:pt x="756789" y="580992"/>
                </a:cubicBezTo>
                <a:cubicBezTo>
                  <a:pt x="756789" y="580992"/>
                  <a:pt x="756789" y="580992"/>
                  <a:pt x="769691" y="598519"/>
                </a:cubicBezTo>
                <a:cubicBezTo>
                  <a:pt x="769691" y="598519"/>
                  <a:pt x="769691" y="598519"/>
                  <a:pt x="795506" y="626067"/>
                </a:cubicBezTo>
                <a:cubicBezTo>
                  <a:pt x="795506" y="626067"/>
                  <a:pt x="795506" y="626067"/>
                  <a:pt x="813583" y="636089"/>
                </a:cubicBezTo>
                <a:cubicBezTo>
                  <a:pt x="813583" y="636089"/>
                  <a:pt x="813583" y="636089"/>
                  <a:pt x="841980" y="658626"/>
                </a:cubicBezTo>
                <a:cubicBezTo>
                  <a:pt x="841980" y="658626"/>
                  <a:pt x="841980" y="658626"/>
                  <a:pt x="875532" y="678658"/>
                </a:cubicBezTo>
                <a:cubicBezTo>
                  <a:pt x="875532" y="678658"/>
                  <a:pt x="875532" y="678658"/>
                  <a:pt x="901346" y="678658"/>
                </a:cubicBezTo>
                <a:cubicBezTo>
                  <a:pt x="901346" y="678658"/>
                  <a:pt x="901346" y="678658"/>
                  <a:pt x="950403" y="673658"/>
                </a:cubicBezTo>
                <a:cubicBezTo>
                  <a:pt x="950403" y="673658"/>
                  <a:pt x="950403" y="673658"/>
                  <a:pt x="981372" y="671153"/>
                </a:cubicBezTo>
                <a:cubicBezTo>
                  <a:pt x="981372" y="671153"/>
                  <a:pt x="981372" y="671153"/>
                  <a:pt x="994285" y="676164"/>
                </a:cubicBezTo>
                <a:cubicBezTo>
                  <a:pt x="994285" y="676164"/>
                  <a:pt x="991702" y="691185"/>
                  <a:pt x="991702" y="693690"/>
                </a:cubicBezTo>
                <a:cubicBezTo>
                  <a:pt x="991702" y="696196"/>
                  <a:pt x="981372" y="706206"/>
                  <a:pt x="981372" y="706206"/>
                </a:cubicBezTo>
                <a:cubicBezTo>
                  <a:pt x="981372" y="706206"/>
                  <a:pt x="981372" y="706206"/>
                  <a:pt x="971053" y="716227"/>
                </a:cubicBezTo>
                <a:cubicBezTo>
                  <a:pt x="971053" y="716227"/>
                  <a:pt x="968470" y="723744"/>
                  <a:pt x="968470" y="726249"/>
                </a:cubicBezTo>
                <a:cubicBezTo>
                  <a:pt x="971053" y="728743"/>
                  <a:pt x="973635" y="736259"/>
                  <a:pt x="976218" y="738765"/>
                </a:cubicBezTo>
                <a:cubicBezTo>
                  <a:pt x="976218" y="741270"/>
                  <a:pt x="996867" y="746281"/>
                  <a:pt x="996867" y="746281"/>
                </a:cubicBezTo>
                <a:cubicBezTo>
                  <a:pt x="996867" y="746281"/>
                  <a:pt x="1004604" y="748786"/>
                  <a:pt x="1007187" y="748786"/>
                </a:cubicBezTo>
                <a:cubicBezTo>
                  <a:pt x="1009769" y="748786"/>
                  <a:pt x="1045914" y="766313"/>
                  <a:pt x="1045914" y="766313"/>
                </a:cubicBezTo>
                <a:cubicBezTo>
                  <a:pt x="1045914" y="766313"/>
                  <a:pt x="1045914" y="766313"/>
                  <a:pt x="1079475" y="773829"/>
                </a:cubicBezTo>
                <a:cubicBezTo>
                  <a:pt x="1079475" y="773829"/>
                  <a:pt x="1079475" y="773829"/>
                  <a:pt x="1120774" y="798872"/>
                </a:cubicBezTo>
                <a:cubicBezTo>
                  <a:pt x="1120774" y="798872"/>
                  <a:pt x="1120774" y="798872"/>
                  <a:pt x="1182733" y="818904"/>
                </a:cubicBezTo>
                <a:cubicBezTo>
                  <a:pt x="1182733" y="818904"/>
                  <a:pt x="1182733" y="818904"/>
                  <a:pt x="1226615" y="846452"/>
                </a:cubicBezTo>
                <a:cubicBezTo>
                  <a:pt x="1226615" y="846452"/>
                  <a:pt x="1226615" y="846452"/>
                  <a:pt x="1244682" y="858967"/>
                </a:cubicBezTo>
                <a:cubicBezTo>
                  <a:pt x="1244682" y="858967"/>
                  <a:pt x="1244682" y="858967"/>
                  <a:pt x="1262759" y="879011"/>
                </a:cubicBezTo>
                <a:cubicBezTo>
                  <a:pt x="1262759" y="879011"/>
                  <a:pt x="1267924" y="896537"/>
                  <a:pt x="1267924" y="899042"/>
                </a:cubicBezTo>
                <a:cubicBezTo>
                  <a:pt x="1267924" y="901548"/>
                  <a:pt x="1262759" y="911558"/>
                  <a:pt x="1260177" y="914063"/>
                </a:cubicBezTo>
                <a:cubicBezTo>
                  <a:pt x="1257594" y="919074"/>
                  <a:pt x="1257594" y="936612"/>
                  <a:pt x="1257594" y="936612"/>
                </a:cubicBezTo>
                <a:cubicBezTo>
                  <a:pt x="1257594" y="936612"/>
                  <a:pt x="1242099" y="934107"/>
                  <a:pt x="1239527" y="931601"/>
                </a:cubicBezTo>
                <a:cubicBezTo>
                  <a:pt x="1236945" y="931601"/>
                  <a:pt x="1226615" y="924085"/>
                  <a:pt x="1226615" y="924085"/>
                </a:cubicBezTo>
                <a:cubicBezTo>
                  <a:pt x="1224032" y="921580"/>
                  <a:pt x="1218867" y="914063"/>
                  <a:pt x="1218867" y="914063"/>
                </a:cubicBezTo>
                <a:cubicBezTo>
                  <a:pt x="1218867" y="914063"/>
                  <a:pt x="1218867" y="914063"/>
                  <a:pt x="1208548" y="896537"/>
                </a:cubicBezTo>
                <a:cubicBezTo>
                  <a:pt x="1208548" y="896537"/>
                  <a:pt x="1208548" y="896537"/>
                  <a:pt x="1198218" y="881516"/>
                </a:cubicBezTo>
                <a:cubicBezTo>
                  <a:pt x="1198218" y="881516"/>
                  <a:pt x="1198218" y="881516"/>
                  <a:pt x="1172403" y="876505"/>
                </a:cubicBezTo>
                <a:cubicBezTo>
                  <a:pt x="1172403" y="876505"/>
                  <a:pt x="1172403" y="876505"/>
                  <a:pt x="1149171" y="876505"/>
                </a:cubicBezTo>
                <a:cubicBezTo>
                  <a:pt x="1149171" y="876505"/>
                  <a:pt x="1149171" y="876505"/>
                  <a:pt x="1136259" y="874000"/>
                </a:cubicBezTo>
                <a:cubicBezTo>
                  <a:pt x="1136259" y="874000"/>
                  <a:pt x="1136259" y="874000"/>
                  <a:pt x="1128522" y="863978"/>
                </a:cubicBezTo>
                <a:cubicBezTo>
                  <a:pt x="1128522" y="863978"/>
                  <a:pt x="1128522" y="863978"/>
                  <a:pt x="1107872" y="858967"/>
                </a:cubicBezTo>
                <a:cubicBezTo>
                  <a:pt x="1107872" y="858967"/>
                  <a:pt x="1107872" y="858967"/>
                  <a:pt x="1094960" y="868989"/>
                </a:cubicBezTo>
                <a:cubicBezTo>
                  <a:pt x="1094960" y="868989"/>
                  <a:pt x="1094960" y="868989"/>
                  <a:pt x="1084630" y="886515"/>
                </a:cubicBezTo>
                <a:cubicBezTo>
                  <a:pt x="1084630" y="886515"/>
                  <a:pt x="1084630" y="886515"/>
                  <a:pt x="1061398" y="911558"/>
                </a:cubicBezTo>
                <a:cubicBezTo>
                  <a:pt x="1061398" y="911558"/>
                  <a:pt x="1061398" y="911558"/>
                  <a:pt x="1069145" y="929096"/>
                </a:cubicBezTo>
                <a:cubicBezTo>
                  <a:pt x="1069145" y="929096"/>
                  <a:pt x="1069145" y="929096"/>
                  <a:pt x="1058815" y="964149"/>
                </a:cubicBezTo>
                <a:cubicBezTo>
                  <a:pt x="1058815" y="964149"/>
                  <a:pt x="1058815" y="964149"/>
                  <a:pt x="1063980" y="976676"/>
                </a:cubicBezTo>
                <a:cubicBezTo>
                  <a:pt x="1063980" y="976676"/>
                  <a:pt x="1063980" y="976676"/>
                  <a:pt x="1079475" y="979181"/>
                </a:cubicBezTo>
                <a:cubicBezTo>
                  <a:pt x="1079475" y="979181"/>
                  <a:pt x="1079475" y="979181"/>
                  <a:pt x="1092377" y="984192"/>
                </a:cubicBezTo>
                <a:cubicBezTo>
                  <a:pt x="1092377" y="984192"/>
                  <a:pt x="1105290" y="991697"/>
                  <a:pt x="1113027" y="994202"/>
                </a:cubicBezTo>
                <a:cubicBezTo>
                  <a:pt x="1120774" y="999213"/>
                  <a:pt x="1125939" y="999213"/>
                  <a:pt x="1125939" y="999213"/>
                </a:cubicBezTo>
                <a:cubicBezTo>
                  <a:pt x="1125939" y="999213"/>
                  <a:pt x="1125939" y="999213"/>
                  <a:pt x="1131104" y="1016739"/>
                </a:cubicBezTo>
                <a:cubicBezTo>
                  <a:pt x="1131104" y="1016739"/>
                  <a:pt x="1133687" y="1034277"/>
                  <a:pt x="1133687" y="1036783"/>
                </a:cubicBezTo>
                <a:cubicBezTo>
                  <a:pt x="1133687" y="1039288"/>
                  <a:pt x="1131104" y="1046793"/>
                  <a:pt x="1131104" y="1046793"/>
                </a:cubicBezTo>
                <a:cubicBezTo>
                  <a:pt x="1131104" y="1046793"/>
                  <a:pt x="1138841" y="1054309"/>
                  <a:pt x="1138841" y="1056815"/>
                </a:cubicBezTo>
                <a:cubicBezTo>
                  <a:pt x="1141424" y="1061826"/>
                  <a:pt x="1141424" y="1066825"/>
                  <a:pt x="1141424" y="1066825"/>
                </a:cubicBezTo>
                <a:cubicBezTo>
                  <a:pt x="1141424" y="1066825"/>
                  <a:pt x="1141424" y="1066825"/>
                  <a:pt x="1133687" y="1071836"/>
                </a:cubicBezTo>
                <a:cubicBezTo>
                  <a:pt x="1133687" y="1071836"/>
                  <a:pt x="1133687" y="1071836"/>
                  <a:pt x="1092377" y="1086868"/>
                </a:cubicBezTo>
                <a:cubicBezTo>
                  <a:pt x="1092377" y="1086868"/>
                  <a:pt x="1092377" y="1086868"/>
                  <a:pt x="1084630" y="1111911"/>
                </a:cubicBezTo>
                <a:cubicBezTo>
                  <a:pt x="1084630" y="1111911"/>
                  <a:pt x="1084630" y="1111911"/>
                  <a:pt x="1082058" y="1144470"/>
                </a:cubicBezTo>
                <a:cubicBezTo>
                  <a:pt x="1082058" y="1144470"/>
                  <a:pt x="1082058" y="1144470"/>
                  <a:pt x="1074310" y="1156985"/>
                </a:cubicBezTo>
                <a:cubicBezTo>
                  <a:pt x="1074310" y="1156985"/>
                  <a:pt x="1074310" y="1156985"/>
                  <a:pt x="1061398" y="1169512"/>
                </a:cubicBezTo>
                <a:cubicBezTo>
                  <a:pt x="1061398" y="1169512"/>
                  <a:pt x="1061398" y="1169512"/>
                  <a:pt x="1045914" y="1179523"/>
                </a:cubicBezTo>
                <a:cubicBezTo>
                  <a:pt x="1045914" y="1179523"/>
                  <a:pt x="1045914" y="1179523"/>
                  <a:pt x="1038166" y="1197049"/>
                </a:cubicBezTo>
                <a:cubicBezTo>
                  <a:pt x="1038166" y="1197049"/>
                  <a:pt x="1038166" y="1197049"/>
                  <a:pt x="1035584" y="1214587"/>
                </a:cubicBezTo>
                <a:cubicBezTo>
                  <a:pt x="1035584" y="1214587"/>
                  <a:pt x="1035584" y="1214587"/>
                  <a:pt x="1017517" y="1224597"/>
                </a:cubicBezTo>
                <a:cubicBezTo>
                  <a:pt x="1017517" y="1224597"/>
                  <a:pt x="1017517" y="1224597"/>
                  <a:pt x="991702" y="1224597"/>
                </a:cubicBezTo>
                <a:cubicBezTo>
                  <a:pt x="991702" y="1224597"/>
                  <a:pt x="983955" y="1212081"/>
                  <a:pt x="981372" y="1207071"/>
                </a:cubicBezTo>
                <a:cubicBezTo>
                  <a:pt x="981372" y="1202060"/>
                  <a:pt x="978790" y="1192050"/>
                  <a:pt x="978790" y="1192050"/>
                </a:cubicBezTo>
                <a:cubicBezTo>
                  <a:pt x="978790" y="1192050"/>
                  <a:pt x="978790" y="1192050"/>
                  <a:pt x="989120" y="1184533"/>
                </a:cubicBezTo>
                <a:cubicBezTo>
                  <a:pt x="989120" y="1184533"/>
                  <a:pt x="989120" y="1184533"/>
                  <a:pt x="999450" y="1174512"/>
                </a:cubicBezTo>
                <a:cubicBezTo>
                  <a:pt x="999450" y="1174512"/>
                  <a:pt x="999450" y="1174512"/>
                  <a:pt x="1004604" y="1159491"/>
                </a:cubicBezTo>
                <a:cubicBezTo>
                  <a:pt x="1004604" y="1159491"/>
                  <a:pt x="1004604" y="1159491"/>
                  <a:pt x="1007187" y="1141964"/>
                </a:cubicBezTo>
                <a:cubicBezTo>
                  <a:pt x="1007187" y="1141964"/>
                  <a:pt x="1007187" y="1141964"/>
                  <a:pt x="999450" y="1126932"/>
                </a:cubicBezTo>
                <a:cubicBezTo>
                  <a:pt x="999450" y="1126932"/>
                  <a:pt x="1002032" y="1119415"/>
                  <a:pt x="1004604" y="1116922"/>
                </a:cubicBezTo>
                <a:cubicBezTo>
                  <a:pt x="1007187" y="1114416"/>
                  <a:pt x="1009769" y="1114416"/>
                  <a:pt x="1012352" y="1111911"/>
                </a:cubicBezTo>
                <a:cubicBezTo>
                  <a:pt x="1014934" y="1111911"/>
                  <a:pt x="1022682" y="1109405"/>
                  <a:pt x="1022682" y="1106900"/>
                </a:cubicBezTo>
                <a:cubicBezTo>
                  <a:pt x="1025264" y="1106900"/>
                  <a:pt x="1030419" y="1094373"/>
                  <a:pt x="1030419" y="1094373"/>
                </a:cubicBezTo>
                <a:cubicBezTo>
                  <a:pt x="1030419" y="1094373"/>
                  <a:pt x="1030419" y="1094373"/>
                  <a:pt x="1035584" y="1081857"/>
                </a:cubicBezTo>
                <a:cubicBezTo>
                  <a:pt x="1035584" y="1081857"/>
                  <a:pt x="1035584" y="1081857"/>
                  <a:pt x="1030419" y="1071836"/>
                </a:cubicBezTo>
                <a:cubicBezTo>
                  <a:pt x="1030419" y="1071836"/>
                  <a:pt x="1030419" y="1071836"/>
                  <a:pt x="1017517" y="1046793"/>
                </a:cubicBezTo>
                <a:cubicBezTo>
                  <a:pt x="1017517" y="1046793"/>
                  <a:pt x="1017517" y="1046793"/>
                  <a:pt x="1009769" y="1036783"/>
                </a:cubicBezTo>
                <a:cubicBezTo>
                  <a:pt x="1009769" y="1036783"/>
                  <a:pt x="1009769" y="1036783"/>
                  <a:pt x="1004604" y="1016739"/>
                </a:cubicBezTo>
                <a:cubicBezTo>
                  <a:pt x="1004604" y="1016739"/>
                  <a:pt x="1004604" y="1016739"/>
                  <a:pt x="996867" y="1004224"/>
                </a:cubicBezTo>
                <a:cubicBezTo>
                  <a:pt x="996867" y="1004224"/>
                  <a:pt x="996867" y="1004224"/>
                  <a:pt x="986537" y="984192"/>
                </a:cubicBezTo>
                <a:cubicBezTo>
                  <a:pt x="986537" y="984192"/>
                  <a:pt x="986537" y="984192"/>
                  <a:pt x="978790" y="961655"/>
                </a:cubicBezTo>
                <a:cubicBezTo>
                  <a:pt x="978790" y="961655"/>
                  <a:pt x="978790" y="961655"/>
                  <a:pt x="963305" y="936612"/>
                </a:cubicBezTo>
                <a:cubicBezTo>
                  <a:pt x="963305" y="936612"/>
                  <a:pt x="963305" y="936612"/>
                  <a:pt x="945238" y="934107"/>
                </a:cubicBezTo>
                <a:cubicBezTo>
                  <a:pt x="945238" y="934107"/>
                  <a:pt x="945238" y="934107"/>
                  <a:pt x="929743" y="936612"/>
                </a:cubicBezTo>
                <a:cubicBezTo>
                  <a:pt x="929743" y="936612"/>
                  <a:pt x="929743" y="936612"/>
                  <a:pt x="919424" y="936612"/>
                </a:cubicBezTo>
                <a:cubicBezTo>
                  <a:pt x="919424" y="936612"/>
                  <a:pt x="919424" y="936612"/>
                  <a:pt x="911676" y="931601"/>
                </a:cubicBezTo>
                <a:cubicBezTo>
                  <a:pt x="911676" y="931601"/>
                  <a:pt x="911676" y="931601"/>
                  <a:pt x="898764" y="924085"/>
                </a:cubicBezTo>
                <a:cubicBezTo>
                  <a:pt x="898764" y="924085"/>
                  <a:pt x="898764" y="924085"/>
                  <a:pt x="885862" y="919074"/>
                </a:cubicBezTo>
                <a:cubicBezTo>
                  <a:pt x="885862" y="919074"/>
                  <a:pt x="885862" y="919074"/>
                  <a:pt x="880697" y="909064"/>
                </a:cubicBezTo>
                <a:cubicBezTo>
                  <a:pt x="880697" y="909064"/>
                  <a:pt x="880697" y="909064"/>
                  <a:pt x="880697" y="901548"/>
                </a:cubicBezTo>
                <a:cubicBezTo>
                  <a:pt x="880697" y="901548"/>
                  <a:pt x="880697" y="901548"/>
                  <a:pt x="883279" y="889021"/>
                </a:cubicBezTo>
                <a:cubicBezTo>
                  <a:pt x="883279" y="889021"/>
                  <a:pt x="883279" y="889021"/>
                  <a:pt x="875532" y="884021"/>
                </a:cubicBezTo>
                <a:cubicBezTo>
                  <a:pt x="875532" y="884021"/>
                  <a:pt x="875532" y="884021"/>
                  <a:pt x="872949" y="876505"/>
                </a:cubicBezTo>
                <a:cubicBezTo>
                  <a:pt x="872949" y="876505"/>
                  <a:pt x="872949" y="876505"/>
                  <a:pt x="860047" y="866483"/>
                </a:cubicBezTo>
                <a:cubicBezTo>
                  <a:pt x="860047" y="866483"/>
                  <a:pt x="860047" y="866483"/>
                  <a:pt x="844563" y="863978"/>
                </a:cubicBezTo>
                <a:cubicBezTo>
                  <a:pt x="844563" y="863978"/>
                  <a:pt x="844563" y="863978"/>
                  <a:pt x="836815" y="874000"/>
                </a:cubicBezTo>
                <a:cubicBezTo>
                  <a:pt x="836815" y="874000"/>
                  <a:pt x="836815" y="874000"/>
                  <a:pt x="821320" y="866483"/>
                </a:cubicBezTo>
                <a:cubicBezTo>
                  <a:pt x="821320" y="866483"/>
                  <a:pt x="821320" y="866483"/>
                  <a:pt x="831650" y="853968"/>
                </a:cubicBezTo>
                <a:cubicBezTo>
                  <a:pt x="831650" y="853968"/>
                  <a:pt x="831650" y="853968"/>
                  <a:pt x="816166" y="843946"/>
                </a:cubicBezTo>
                <a:cubicBezTo>
                  <a:pt x="816166" y="843946"/>
                  <a:pt x="795506" y="843946"/>
                  <a:pt x="792923" y="843946"/>
                </a:cubicBezTo>
                <a:cubicBezTo>
                  <a:pt x="790351" y="843946"/>
                  <a:pt x="780021" y="846452"/>
                  <a:pt x="780021" y="843946"/>
                </a:cubicBezTo>
                <a:cubicBezTo>
                  <a:pt x="780021" y="838935"/>
                  <a:pt x="772274" y="826420"/>
                  <a:pt x="772274" y="826420"/>
                </a:cubicBezTo>
                <a:cubicBezTo>
                  <a:pt x="772274" y="826420"/>
                  <a:pt x="772274" y="826420"/>
                  <a:pt x="743877" y="793861"/>
                </a:cubicBezTo>
                <a:cubicBezTo>
                  <a:pt x="743877" y="793861"/>
                  <a:pt x="743877" y="793861"/>
                  <a:pt x="733558" y="786345"/>
                </a:cubicBezTo>
                <a:cubicBezTo>
                  <a:pt x="733558" y="786345"/>
                  <a:pt x="733558" y="786345"/>
                  <a:pt x="715480" y="788850"/>
                </a:cubicBezTo>
                <a:cubicBezTo>
                  <a:pt x="715480" y="788850"/>
                  <a:pt x="715480" y="788850"/>
                  <a:pt x="705161" y="788850"/>
                </a:cubicBezTo>
                <a:cubicBezTo>
                  <a:pt x="705161" y="788850"/>
                  <a:pt x="705161" y="788850"/>
                  <a:pt x="694831" y="788850"/>
                </a:cubicBezTo>
                <a:cubicBezTo>
                  <a:pt x="694831" y="788850"/>
                  <a:pt x="694831" y="788850"/>
                  <a:pt x="679346" y="791355"/>
                </a:cubicBezTo>
                <a:cubicBezTo>
                  <a:pt x="679346" y="791355"/>
                  <a:pt x="671599" y="793861"/>
                  <a:pt x="663851" y="793861"/>
                </a:cubicBezTo>
                <a:cubicBezTo>
                  <a:pt x="656114" y="793861"/>
                  <a:pt x="661269" y="791355"/>
                  <a:pt x="661269" y="786345"/>
                </a:cubicBezTo>
                <a:cubicBezTo>
                  <a:pt x="661269" y="783839"/>
                  <a:pt x="656114" y="778840"/>
                  <a:pt x="656114" y="778840"/>
                </a:cubicBezTo>
                <a:cubicBezTo>
                  <a:pt x="656114" y="778840"/>
                  <a:pt x="656114" y="778840"/>
                  <a:pt x="645784" y="768818"/>
                </a:cubicBezTo>
                <a:cubicBezTo>
                  <a:pt x="645784" y="768818"/>
                  <a:pt x="645784" y="768818"/>
                  <a:pt x="630300" y="766313"/>
                </a:cubicBezTo>
                <a:cubicBezTo>
                  <a:pt x="630300" y="766313"/>
                  <a:pt x="630300" y="766313"/>
                  <a:pt x="619970" y="763807"/>
                </a:cubicBezTo>
                <a:cubicBezTo>
                  <a:pt x="619970" y="763807"/>
                  <a:pt x="619970" y="763807"/>
                  <a:pt x="609640" y="758796"/>
                </a:cubicBezTo>
                <a:cubicBezTo>
                  <a:pt x="609640" y="758796"/>
                  <a:pt x="609640" y="758796"/>
                  <a:pt x="604485" y="748786"/>
                </a:cubicBezTo>
                <a:cubicBezTo>
                  <a:pt x="604485" y="748786"/>
                  <a:pt x="604485" y="748786"/>
                  <a:pt x="594155" y="743776"/>
                </a:cubicBezTo>
                <a:cubicBezTo>
                  <a:pt x="594155" y="743776"/>
                  <a:pt x="594155" y="743776"/>
                  <a:pt x="576088" y="726249"/>
                </a:cubicBezTo>
                <a:cubicBezTo>
                  <a:pt x="576088" y="726249"/>
                  <a:pt x="576088" y="726249"/>
                  <a:pt x="568341" y="708711"/>
                </a:cubicBezTo>
                <a:cubicBezTo>
                  <a:pt x="568341" y="708711"/>
                  <a:pt x="568341" y="708711"/>
                  <a:pt x="547691" y="696196"/>
                </a:cubicBezTo>
                <a:cubicBezTo>
                  <a:pt x="547691" y="696196"/>
                  <a:pt x="547691" y="696196"/>
                  <a:pt x="532196" y="691185"/>
                </a:cubicBezTo>
                <a:cubicBezTo>
                  <a:pt x="532196" y="691185"/>
                  <a:pt x="532196" y="691185"/>
                  <a:pt x="521877" y="673658"/>
                </a:cubicBezTo>
                <a:cubicBezTo>
                  <a:pt x="521877" y="673658"/>
                  <a:pt x="521877" y="673658"/>
                  <a:pt x="501217" y="656120"/>
                </a:cubicBezTo>
                <a:cubicBezTo>
                  <a:pt x="501217" y="656120"/>
                  <a:pt x="501217" y="656120"/>
                  <a:pt x="483150" y="641099"/>
                </a:cubicBezTo>
                <a:cubicBezTo>
                  <a:pt x="483150" y="641099"/>
                  <a:pt x="465083" y="643605"/>
                  <a:pt x="459918" y="643605"/>
                </a:cubicBezTo>
                <a:cubicBezTo>
                  <a:pt x="454753" y="643605"/>
                  <a:pt x="454753" y="638594"/>
                  <a:pt x="454753" y="638594"/>
                </a:cubicBezTo>
                <a:cubicBezTo>
                  <a:pt x="454753" y="638594"/>
                  <a:pt x="454753" y="638594"/>
                  <a:pt x="454753" y="628572"/>
                </a:cubicBezTo>
                <a:cubicBezTo>
                  <a:pt x="454753" y="628572"/>
                  <a:pt x="454753" y="628572"/>
                  <a:pt x="441851" y="616057"/>
                </a:cubicBezTo>
                <a:cubicBezTo>
                  <a:pt x="441851" y="616057"/>
                  <a:pt x="441851" y="616057"/>
                  <a:pt x="436686" y="601024"/>
                </a:cubicBezTo>
                <a:cubicBezTo>
                  <a:pt x="436686" y="601024"/>
                  <a:pt x="436686" y="601024"/>
                  <a:pt x="416037" y="593520"/>
                </a:cubicBezTo>
                <a:cubicBezTo>
                  <a:pt x="416037" y="593520"/>
                  <a:pt x="416037" y="593520"/>
                  <a:pt x="413454" y="580992"/>
                </a:cubicBezTo>
                <a:cubicBezTo>
                  <a:pt x="413454" y="580992"/>
                  <a:pt x="413454" y="580992"/>
                  <a:pt x="400542" y="573476"/>
                </a:cubicBezTo>
                <a:cubicBezTo>
                  <a:pt x="400542" y="573476"/>
                  <a:pt x="400542" y="573476"/>
                  <a:pt x="390222" y="565971"/>
                </a:cubicBezTo>
                <a:cubicBezTo>
                  <a:pt x="390222" y="565971"/>
                  <a:pt x="390222" y="558455"/>
                  <a:pt x="390222" y="550939"/>
                </a:cubicBezTo>
                <a:cubicBezTo>
                  <a:pt x="390222" y="543434"/>
                  <a:pt x="387640" y="535918"/>
                  <a:pt x="387640" y="530907"/>
                </a:cubicBezTo>
                <a:cubicBezTo>
                  <a:pt x="387640" y="528402"/>
                  <a:pt x="387640" y="505864"/>
                  <a:pt x="387640" y="505864"/>
                </a:cubicBezTo>
                <a:cubicBezTo>
                  <a:pt x="387640" y="505864"/>
                  <a:pt x="387640" y="505864"/>
                  <a:pt x="364408" y="495843"/>
                </a:cubicBezTo>
                <a:cubicBezTo>
                  <a:pt x="364408" y="495843"/>
                  <a:pt x="361825" y="483327"/>
                  <a:pt x="361825" y="475811"/>
                </a:cubicBezTo>
                <a:cubicBezTo>
                  <a:pt x="361825" y="468306"/>
                  <a:pt x="356660" y="448263"/>
                  <a:pt x="356660" y="448263"/>
                </a:cubicBezTo>
                <a:cubicBezTo>
                  <a:pt x="356660" y="448263"/>
                  <a:pt x="356660" y="448263"/>
                  <a:pt x="348913" y="433242"/>
                </a:cubicBezTo>
                <a:cubicBezTo>
                  <a:pt x="348913" y="433242"/>
                  <a:pt x="348913" y="433242"/>
                  <a:pt x="330846" y="423220"/>
                </a:cubicBezTo>
                <a:cubicBezTo>
                  <a:pt x="330846" y="423220"/>
                  <a:pt x="330846" y="423220"/>
                  <a:pt x="320516" y="418209"/>
                </a:cubicBezTo>
                <a:cubicBezTo>
                  <a:pt x="320516" y="418209"/>
                  <a:pt x="320516" y="418209"/>
                  <a:pt x="312779" y="425726"/>
                </a:cubicBezTo>
                <a:cubicBezTo>
                  <a:pt x="312779" y="425726"/>
                  <a:pt x="312779" y="425726"/>
                  <a:pt x="302449" y="420715"/>
                </a:cubicBezTo>
                <a:cubicBezTo>
                  <a:pt x="302449" y="420715"/>
                  <a:pt x="286964" y="408199"/>
                  <a:pt x="286964" y="405694"/>
                </a:cubicBezTo>
                <a:cubicBezTo>
                  <a:pt x="284382" y="403188"/>
                  <a:pt x="266304" y="395672"/>
                  <a:pt x="266304" y="395672"/>
                </a:cubicBezTo>
                <a:cubicBezTo>
                  <a:pt x="266304" y="395672"/>
                  <a:pt x="237907" y="383156"/>
                  <a:pt x="235335" y="383156"/>
                </a:cubicBezTo>
                <a:cubicBezTo>
                  <a:pt x="232753" y="380651"/>
                  <a:pt x="219840" y="368124"/>
                  <a:pt x="219840" y="368124"/>
                </a:cubicBezTo>
                <a:cubicBezTo>
                  <a:pt x="219840" y="368124"/>
                  <a:pt x="219840" y="368124"/>
                  <a:pt x="191443" y="378146"/>
                </a:cubicBezTo>
                <a:cubicBezTo>
                  <a:pt x="191443" y="378146"/>
                  <a:pt x="170794" y="393166"/>
                  <a:pt x="168211" y="395672"/>
                </a:cubicBezTo>
                <a:cubicBezTo>
                  <a:pt x="165629" y="398177"/>
                  <a:pt x="150144" y="418209"/>
                  <a:pt x="150144" y="418209"/>
                </a:cubicBezTo>
                <a:cubicBezTo>
                  <a:pt x="147562" y="418209"/>
                  <a:pt x="132067" y="435747"/>
                  <a:pt x="129495" y="440758"/>
                </a:cubicBezTo>
                <a:cubicBezTo>
                  <a:pt x="126913" y="443252"/>
                  <a:pt x="121748" y="445757"/>
                  <a:pt x="119165" y="450768"/>
                </a:cubicBezTo>
                <a:cubicBezTo>
                  <a:pt x="116583" y="453274"/>
                  <a:pt x="106252" y="455779"/>
                  <a:pt x="98516" y="458284"/>
                </a:cubicBezTo>
                <a:cubicBezTo>
                  <a:pt x="90768" y="460790"/>
                  <a:pt x="90768" y="455779"/>
                  <a:pt x="85603" y="455779"/>
                </a:cubicBezTo>
                <a:cubicBezTo>
                  <a:pt x="77856" y="453274"/>
                  <a:pt x="75284" y="450768"/>
                  <a:pt x="75284" y="450768"/>
                </a:cubicBezTo>
                <a:cubicBezTo>
                  <a:pt x="77856" y="450768"/>
                  <a:pt x="77856" y="450768"/>
                  <a:pt x="77856" y="450768"/>
                </a:cubicBezTo>
                <a:cubicBezTo>
                  <a:pt x="77856" y="450768"/>
                  <a:pt x="77856" y="450768"/>
                  <a:pt x="93351" y="438253"/>
                </a:cubicBezTo>
                <a:cubicBezTo>
                  <a:pt x="93351" y="438253"/>
                  <a:pt x="93351" y="438253"/>
                  <a:pt x="101098" y="410705"/>
                </a:cubicBezTo>
                <a:cubicBezTo>
                  <a:pt x="101098" y="410705"/>
                  <a:pt x="101098" y="410705"/>
                  <a:pt x="90768" y="403188"/>
                </a:cubicBezTo>
                <a:cubicBezTo>
                  <a:pt x="90768" y="403188"/>
                  <a:pt x="90768" y="403188"/>
                  <a:pt x="67536" y="403188"/>
                </a:cubicBezTo>
                <a:cubicBezTo>
                  <a:pt x="67536" y="403188"/>
                  <a:pt x="67536" y="403188"/>
                  <a:pt x="41722" y="393166"/>
                </a:cubicBezTo>
                <a:cubicBezTo>
                  <a:pt x="41722" y="393166"/>
                  <a:pt x="41722" y="393166"/>
                  <a:pt x="28809" y="373135"/>
                </a:cubicBezTo>
                <a:cubicBezTo>
                  <a:pt x="28809" y="373135"/>
                  <a:pt x="28809" y="373135"/>
                  <a:pt x="21072" y="373135"/>
                </a:cubicBezTo>
                <a:cubicBezTo>
                  <a:pt x="18490" y="355608"/>
                  <a:pt x="13325" y="363125"/>
                  <a:pt x="23655" y="350597"/>
                </a:cubicBezTo>
                <a:cubicBezTo>
                  <a:pt x="23655" y="350597"/>
                  <a:pt x="23655" y="350597"/>
                  <a:pt x="33974" y="335577"/>
                </a:cubicBezTo>
                <a:cubicBezTo>
                  <a:pt x="33974" y="335577"/>
                  <a:pt x="33974" y="335577"/>
                  <a:pt x="31392" y="310534"/>
                </a:cubicBezTo>
                <a:cubicBezTo>
                  <a:pt x="31392" y="310534"/>
                  <a:pt x="31392" y="310534"/>
                  <a:pt x="23655" y="303018"/>
                </a:cubicBezTo>
                <a:cubicBezTo>
                  <a:pt x="23655" y="303018"/>
                  <a:pt x="23655" y="303018"/>
                  <a:pt x="10742" y="295501"/>
                </a:cubicBezTo>
                <a:cubicBezTo>
                  <a:pt x="10742" y="295501"/>
                  <a:pt x="2995" y="285491"/>
                  <a:pt x="412" y="282986"/>
                </a:cubicBezTo>
                <a:cubicBezTo>
                  <a:pt x="412" y="282986"/>
                  <a:pt x="412" y="277975"/>
                  <a:pt x="412" y="277975"/>
                </a:cubicBezTo>
                <a:cubicBezTo>
                  <a:pt x="-2160" y="275469"/>
                  <a:pt x="8160" y="275469"/>
                  <a:pt x="8160" y="275469"/>
                </a:cubicBezTo>
                <a:cubicBezTo>
                  <a:pt x="10742" y="275469"/>
                  <a:pt x="18490" y="272964"/>
                  <a:pt x="21072" y="272964"/>
                </a:cubicBezTo>
                <a:cubicBezTo>
                  <a:pt x="23655" y="272964"/>
                  <a:pt x="33974" y="262942"/>
                  <a:pt x="33974" y="262942"/>
                </a:cubicBezTo>
                <a:cubicBezTo>
                  <a:pt x="33974" y="262942"/>
                  <a:pt x="39139" y="252932"/>
                  <a:pt x="44304" y="250427"/>
                </a:cubicBezTo>
                <a:cubicBezTo>
                  <a:pt x="46887" y="247921"/>
                  <a:pt x="52041" y="227890"/>
                  <a:pt x="52041" y="225384"/>
                </a:cubicBezTo>
                <a:cubicBezTo>
                  <a:pt x="52041" y="225384"/>
                  <a:pt x="46887" y="212857"/>
                  <a:pt x="44304" y="212857"/>
                </a:cubicBezTo>
                <a:cubicBezTo>
                  <a:pt x="21072" y="202847"/>
                  <a:pt x="26227" y="197836"/>
                  <a:pt x="15907" y="192825"/>
                </a:cubicBezTo>
                <a:cubicBezTo>
                  <a:pt x="15907" y="192825"/>
                  <a:pt x="15907" y="192825"/>
                  <a:pt x="15907" y="180310"/>
                </a:cubicBezTo>
                <a:cubicBezTo>
                  <a:pt x="15907" y="180310"/>
                  <a:pt x="15907" y="180310"/>
                  <a:pt x="28809" y="170288"/>
                </a:cubicBezTo>
                <a:cubicBezTo>
                  <a:pt x="28809" y="170288"/>
                  <a:pt x="28809" y="170288"/>
                  <a:pt x="39139" y="165277"/>
                </a:cubicBezTo>
                <a:cubicBezTo>
                  <a:pt x="39139" y="165277"/>
                  <a:pt x="44304" y="170288"/>
                  <a:pt x="44304" y="170288"/>
                </a:cubicBezTo>
                <a:cubicBezTo>
                  <a:pt x="44304" y="170288"/>
                  <a:pt x="44304" y="172793"/>
                  <a:pt x="46887" y="172793"/>
                </a:cubicBezTo>
                <a:cubicBezTo>
                  <a:pt x="49469" y="172793"/>
                  <a:pt x="52041" y="170288"/>
                  <a:pt x="52041" y="170288"/>
                </a:cubicBezTo>
                <a:cubicBezTo>
                  <a:pt x="52041" y="170288"/>
                  <a:pt x="57206" y="167782"/>
                  <a:pt x="57206" y="167782"/>
                </a:cubicBezTo>
                <a:cubicBezTo>
                  <a:pt x="57206" y="167782"/>
                  <a:pt x="59789" y="165277"/>
                  <a:pt x="62371" y="165277"/>
                </a:cubicBezTo>
                <a:cubicBezTo>
                  <a:pt x="64954" y="165277"/>
                  <a:pt x="67536" y="167782"/>
                  <a:pt x="70119" y="167782"/>
                </a:cubicBezTo>
                <a:cubicBezTo>
                  <a:pt x="72701" y="167782"/>
                  <a:pt x="80438" y="167782"/>
                  <a:pt x="80438" y="167782"/>
                </a:cubicBezTo>
                <a:cubicBezTo>
                  <a:pt x="80438" y="167782"/>
                  <a:pt x="80438" y="167782"/>
                  <a:pt x="80438" y="162772"/>
                </a:cubicBezTo>
                <a:cubicBezTo>
                  <a:pt x="80438" y="162772"/>
                  <a:pt x="80438" y="160266"/>
                  <a:pt x="83021" y="160266"/>
                </a:cubicBezTo>
                <a:cubicBezTo>
                  <a:pt x="85603" y="160266"/>
                  <a:pt x="88186" y="160266"/>
                  <a:pt x="88186" y="160266"/>
                </a:cubicBezTo>
                <a:cubicBezTo>
                  <a:pt x="88186" y="160266"/>
                  <a:pt x="85603" y="157761"/>
                  <a:pt x="88186" y="157761"/>
                </a:cubicBezTo>
                <a:cubicBezTo>
                  <a:pt x="88186" y="157761"/>
                  <a:pt x="93351" y="157761"/>
                  <a:pt x="95933" y="160266"/>
                </a:cubicBezTo>
                <a:cubicBezTo>
                  <a:pt x="95933" y="160266"/>
                  <a:pt x="101098" y="157761"/>
                  <a:pt x="101098" y="160266"/>
                </a:cubicBezTo>
                <a:cubicBezTo>
                  <a:pt x="101098" y="160266"/>
                  <a:pt x="103681" y="162772"/>
                  <a:pt x="103681" y="162772"/>
                </a:cubicBezTo>
                <a:cubicBezTo>
                  <a:pt x="103681" y="162772"/>
                  <a:pt x="106252" y="167782"/>
                  <a:pt x="106252" y="165277"/>
                </a:cubicBezTo>
                <a:cubicBezTo>
                  <a:pt x="108835" y="165277"/>
                  <a:pt x="108835" y="165277"/>
                  <a:pt x="111418" y="165277"/>
                </a:cubicBezTo>
                <a:cubicBezTo>
                  <a:pt x="111418" y="167782"/>
                  <a:pt x="116583" y="167782"/>
                  <a:pt x="119165" y="167782"/>
                </a:cubicBezTo>
                <a:cubicBezTo>
                  <a:pt x="119165" y="165277"/>
                  <a:pt x="119165" y="165277"/>
                  <a:pt x="119165" y="165277"/>
                </a:cubicBezTo>
                <a:cubicBezTo>
                  <a:pt x="119165" y="162772"/>
                  <a:pt x="116583" y="160266"/>
                  <a:pt x="121748" y="160266"/>
                </a:cubicBezTo>
                <a:cubicBezTo>
                  <a:pt x="124330" y="160266"/>
                  <a:pt x="124330" y="157761"/>
                  <a:pt x="126913" y="157761"/>
                </a:cubicBezTo>
                <a:cubicBezTo>
                  <a:pt x="129495" y="157761"/>
                  <a:pt x="132067" y="157761"/>
                  <a:pt x="132067" y="157761"/>
                </a:cubicBezTo>
                <a:cubicBezTo>
                  <a:pt x="132067" y="157761"/>
                  <a:pt x="132067" y="157761"/>
                  <a:pt x="134649" y="155267"/>
                </a:cubicBezTo>
                <a:cubicBezTo>
                  <a:pt x="137232" y="152762"/>
                  <a:pt x="137232" y="150256"/>
                  <a:pt x="137232" y="150256"/>
                </a:cubicBezTo>
                <a:cubicBezTo>
                  <a:pt x="137232" y="147751"/>
                  <a:pt x="137232" y="145245"/>
                  <a:pt x="137232" y="145245"/>
                </a:cubicBezTo>
                <a:cubicBezTo>
                  <a:pt x="137232" y="145245"/>
                  <a:pt x="137232" y="145245"/>
                  <a:pt x="139814" y="142740"/>
                </a:cubicBezTo>
                <a:cubicBezTo>
                  <a:pt x="139814" y="142740"/>
                  <a:pt x="139814" y="142740"/>
                  <a:pt x="142397" y="140234"/>
                </a:cubicBezTo>
                <a:cubicBezTo>
                  <a:pt x="142397" y="140234"/>
                  <a:pt x="142397" y="140234"/>
                  <a:pt x="144979" y="135223"/>
                </a:cubicBezTo>
                <a:cubicBezTo>
                  <a:pt x="144979" y="132718"/>
                  <a:pt x="144979" y="132718"/>
                  <a:pt x="144979" y="132718"/>
                </a:cubicBezTo>
                <a:cubicBezTo>
                  <a:pt x="144979" y="132718"/>
                  <a:pt x="144979" y="132718"/>
                  <a:pt x="147562" y="127719"/>
                </a:cubicBezTo>
                <a:cubicBezTo>
                  <a:pt x="147562" y="127719"/>
                  <a:pt x="147562" y="127719"/>
                  <a:pt x="144979" y="120203"/>
                </a:cubicBezTo>
                <a:cubicBezTo>
                  <a:pt x="144979" y="120203"/>
                  <a:pt x="144979" y="120203"/>
                  <a:pt x="142397" y="117697"/>
                </a:cubicBezTo>
                <a:cubicBezTo>
                  <a:pt x="142397" y="117697"/>
                  <a:pt x="142397" y="117697"/>
                  <a:pt x="144979" y="115192"/>
                </a:cubicBezTo>
                <a:cubicBezTo>
                  <a:pt x="144979" y="115192"/>
                  <a:pt x="147562" y="112686"/>
                  <a:pt x="150144" y="112686"/>
                </a:cubicBezTo>
                <a:cubicBezTo>
                  <a:pt x="152727" y="112686"/>
                  <a:pt x="152727" y="112686"/>
                  <a:pt x="152727" y="110181"/>
                </a:cubicBezTo>
                <a:cubicBezTo>
                  <a:pt x="155309" y="110181"/>
                  <a:pt x="160464" y="105170"/>
                  <a:pt x="160464" y="105170"/>
                </a:cubicBezTo>
                <a:cubicBezTo>
                  <a:pt x="160464" y="105170"/>
                  <a:pt x="160464" y="105170"/>
                  <a:pt x="163046" y="105170"/>
                </a:cubicBezTo>
                <a:cubicBezTo>
                  <a:pt x="163046" y="102676"/>
                  <a:pt x="163046" y="100171"/>
                  <a:pt x="163046" y="100171"/>
                </a:cubicBezTo>
                <a:cubicBezTo>
                  <a:pt x="163046" y="100171"/>
                  <a:pt x="163046" y="97665"/>
                  <a:pt x="165629" y="97665"/>
                </a:cubicBezTo>
                <a:cubicBezTo>
                  <a:pt x="168211" y="95160"/>
                  <a:pt x="178541" y="92654"/>
                  <a:pt x="178541" y="92654"/>
                </a:cubicBezTo>
                <a:cubicBezTo>
                  <a:pt x="178541" y="92654"/>
                  <a:pt x="175959" y="97665"/>
                  <a:pt x="175959" y="100171"/>
                </a:cubicBezTo>
                <a:cubicBezTo>
                  <a:pt x="175959" y="102676"/>
                  <a:pt x="178541" y="107675"/>
                  <a:pt x="178541" y="107675"/>
                </a:cubicBezTo>
                <a:cubicBezTo>
                  <a:pt x="178541" y="107675"/>
                  <a:pt x="175959" y="112686"/>
                  <a:pt x="175959" y="112686"/>
                </a:cubicBezTo>
                <a:cubicBezTo>
                  <a:pt x="175959" y="115192"/>
                  <a:pt x="175959" y="117697"/>
                  <a:pt x="175959" y="117697"/>
                </a:cubicBezTo>
                <a:cubicBezTo>
                  <a:pt x="175959" y="117697"/>
                  <a:pt x="175959" y="117697"/>
                  <a:pt x="178541" y="120203"/>
                </a:cubicBezTo>
                <a:cubicBezTo>
                  <a:pt x="178541" y="120203"/>
                  <a:pt x="178541" y="122708"/>
                  <a:pt x="178541" y="122708"/>
                </a:cubicBezTo>
                <a:cubicBezTo>
                  <a:pt x="181124" y="122708"/>
                  <a:pt x="183696" y="127719"/>
                  <a:pt x="183696" y="127719"/>
                </a:cubicBezTo>
                <a:cubicBezTo>
                  <a:pt x="183696" y="127719"/>
                  <a:pt x="183696" y="127719"/>
                  <a:pt x="186278" y="127719"/>
                </a:cubicBezTo>
                <a:cubicBezTo>
                  <a:pt x="186278" y="127719"/>
                  <a:pt x="188861" y="130213"/>
                  <a:pt x="188861" y="132718"/>
                </a:cubicBezTo>
                <a:cubicBezTo>
                  <a:pt x="188861" y="132718"/>
                  <a:pt x="191443" y="135223"/>
                  <a:pt x="194026" y="137729"/>
                </a:cubicBezTo>
                <a:cubicBezTo>
                  <a:pt x="194026" y="137729"/>
                  <a:pt x="196608" y="137729"/>
                  <a:pt x="196608" y="137729"/>
                </a:cubicBezTo>
                <a:cubicBezTo>
                  <a:pt x="199191" y="137729"/>
                  <a:pt x="201773" y="137729"/>
                  <a:pt x="201773" y="137729"/>
                </a:cubicBezTo>
                <a:cubicBezTo>
                  <a:pt x="201773" y="140234"/>
                  <a:pt x="206938" y="140234"/>
                  <a:pt x="209521" y="140234"/>
                </a:cubicBezTo>
                <a:cubicBezTo>
                  <a:pt x="209521" y="142740"/>
                  <a:pt x="214675" y="140234"/>
                  <a:pt x="214675" y="140234"/>
                </a:cubicBezTo>
                <a:cubicBezTo>
                  <a:pt x="214675" y="140234"/>
                  <a:pt x="214675" y="140234"/>
                  <a:pt x="217258" y="142740"/>
                </a:cubicBezTo>
                <a:cubicBezTo>
                  <a:pt x="217258" y="142740"/>
                  <a:pt x="217258" y="142740"/>
                  <a:pt x="219840" y="142740"/>
                </a:cubicBezTo>
                <a:cubicBezTo>
                  <a:pt x="219840" y="142740"/>
                  <a:pt x="222423" y="142740"/>
                  <a:pt x="222423" y="145245"/>
                </a:cubicBezTo>
                <a:cubicBezTo>
                  <a:pt x="219840" y="147751"/>
                  <a:pt x="219840" y="147751"/>
                  <a:pt x="219840" y="147751"/>
                </a:cubicBezTo>
                <a:cubicBezTo>
                  <a:pt x="217258" y="150256"/>
                  <a:pt x="214675" y="155267"/>
                  <a:pt x="214675" y="155267"/>
                </a:cubicBezTo>
                <a:cubicBezTo>
                  <a:pt x="214675" y="155267"/>
                  <a:pt x="214675" y="155267"/>
                  <a:pt x="222423" y="160266"/>
                </a:cubicBezTo>
                <a:cubicBezTo>
                  <a:pt x="222423" y="160266"/>
                  <a:pt x="225005" y="160266"/>
                  <a:pt x="225005" y="162772"/>
                </a:cubicBezTo>
                <a:cubicBezTo>
                  <a:pt x="227588" y="165277"/>
                  <a:pt x="227588" y="167782"/>
                  <a:pt x="227588" y="167782"/>
                </a:cubicBezTo>
                <a:cubicBezTo>
                  <a:pt x="227588" y="170288"/>
                  <a:pt x="227588" y="175299"/>
                  <a:pt x="227588" y="175299"/>
                </a:cubicBezTo>
                <a:cubicBezTo>
                  <a:pt x="227588" y="175299"/>
                  <a:pt x="222423" y="177804"/>
                  <a:pt x="227588" y="177804"/>
                </a:cubicBezTo>
                <a:cubicBezTo>
                  <a:pt x="232753" y="177804"/>
                  <a:pt x="232753" y="177804"/>
                  <a:pt x="232753" y="177804"/>
                </a:cubicBezTo>
                <a:cubicBezTo>
                  <a:pt x="235335" y="177804"/>
                  <a:pt x="237907" y="180310"/>
                  <a:pt x="237907" y="180310"/>
                </a:cubicBezTo>
                <a:cubicBezTo>
                  <a:pt x="237907" y="180310"/>
                  <a:pt x="237907" y="180310"/>
                  <a:pt x="240490" y="177804"/>
                </a:cubicBezTo>
                <a:cubicBezTo>
                  <a:pt x="240490" y="177804"/>
                  <a:pt x="237907" y="172793"/>
                  <a:pt x="243072" y="170288"/>
                </a:cubicBezTo>
                <a:cubicBezTo>
                  <a:pt x="245655" y="167782"/>
                  <a:pt x="245655" y="167782"/>
                  <a:pt x="245655" y="167782"/>
                </a:cubicBezTo>
                <a:cubicBezTo>
                  <a:pt x="245655" y="167782"/>
                  <a:pt x="237907" y="165277"/>
                  <a:pt x="237907" y="162772"/>
                </a:cubicBezTo>
                <a:cubicBezTo>
                  <a:pt x="237907" y="162772"/>
                  <a:pt x="235335" y="162772"/>
                  <a:pt x="237907" y="160266"/>
                </a:cubicBezTo>
                <a:cubicBezTo>
                  <a:pt x="237907" y="157761"/>
                  <a:pt x="235335" y="157761"/>
                  <a:pt x="237907" y="155267"/>
                </a:cubicBezTo>
                <a:cubicBezTo>
                  <a:pt x="237907" y="155267"/>
                  <a:pt x="240490" y="155267"/>
                  <a:pt x="240490" y="152762"/>
                </a:cubicBezTo>
                <a:cubicBezTo>
                  <a:pt x="240490" y="152762"/>
                  <a:pt x="237907" y="147751"/>
                  <a:pt x="237907" y="147751"/>
                </a:cubicBezTo>
                <a:cubicBezTo>
                  <a:pt x="237907" y="147751"/>
                  <a:pt x="237907" y="147751"/>
                  <a:pt x="243072" y="145245"/>
                </a:cubicBezTo>
                <a:cubicBezTo>
                  <a:pt x="243072" y="145245"/>
                  <a:pt x="243072" y="142740"/>
                  <a:pt x="243072" y="142740"/>
                </a:cubicBezTo>
                <a:cubicBezTo>
                  <a:pt x="243072" y="140234"/>
                  <a:pt x="243072" y="135223"/>
                  <a:pt x="243072" y="135223"/>
                </a:cubicBezTo>
                <a:cubicBezTo>
                  <a:pt x="245655" y="135223"/>
                  <a:pt x="248237" y="130213"/>
                  <a:pt x="248237" y="130213"/>
                </a:cubicBezTo>
                <a:cubicBezTo>
                  <a:pt x="248237" y="130213"/>
                  <a:pt x="253402" y="130213"/>
                  <a:pt x="253402" y="130213"/>
                </a:cubicBezTo>
                <a:cubicBezTo>
                  <a:pt x="253402" y="127719"/>
                  <a:pt x="255985" y="125213"/>
                  <a:pt x="255985" y="125213"/>
                </a:cubicBezTo>
                <a:cubicBezTo>
                  <a:pt x="255985" y="125213"/>
                  <a:pt x="255985" y="125213"/>
                  <a:pt x="258567" y="122708"/>
                </a:cubicBezTo>
                <a:cubicBezTo>
                  <a:pt x="258567" y="120203"/>
                  <a:pt x="258567" y="117697"/>
                  <a:pt x="258567" y="117697"/>
                </a:cubicBezTo>
                <a:cubicBezTo>
                  <a:pt x="258567" y="115192"/>
                  <a:pt x="261150" y="112686"/>
                  <a:pt x="261150" y="112686"/>
                </a:cubicBezTo>
                <a:cubicBezTo>
                  <a:pt x="261150" y="112686"/>
                  <a:pt x="261150" y="112686"/>
                  <a:pt x="261150" y="110181"/>
                </a:cubicBezTo>
                <a:cubicBezTo>
                  <a:pt x="261150" y="110181"/>
                  <a:pt x="261150" y="107675"/>
                  <a:pt x="261150" y="107675"/>
                </a:cubicBezTo>
                <a:cubicBezTo>
                  <a:pt x="261150" y="105170"/>
                  <a:pt x="261150" y="102676"/>
                  <a:pt x="261150" y="102676"/>
                </a:cubicBezTo>
                <a:cubicBezTo>
                  <a:pt x="261150" y="102676"/>
                  <a:pt x="261150" y="102676"/>
                  <a:pt x="261150" y="97665"/>
                </a:cubicBezTo>
                <a:cubicBezTo>
                  <a:pt x="261150" y="97665"/>
                  <a:pt x="261150" y="97665"/>
                  <a:pt x="258567" y="92654"/>
                </a:cubicBezTo>
                <a:cubicBezTo>
                  <a:pt x="258567" y="92654"/>
                  <a:pt x="258567" y="92654"/>
                  <a:pt x="258567" y="90149"/>
                </a:cubicBezTo>
                <a:cubicBezTo>
                  <a:pt x="258567" y="90149"/>
                  <a:pt x="258567" y="90149"/>
                  <a:pt x="263722" y="85138"/>
                </a:cubicBezTo>
                <a:cubicBezTo>
                  <a:pt x="263722" y="85138"/>
                  <a:pt x="266304" y="82633"/>
                  <a:pt x="266304" y="85138"/>
                </a:cubicBezTo>
                <a:cubicBezTo>
                  <a:pt x="268887" y="85138"/>
                  <a:pt x="271469" y="87644"/>
                  <a:pt x="271469" y="87644"/>
                </a:cubicBezTo>
                <a:cubicBezTo>
                  <a:pt x="271469" y="87644"/>
                  <a:pt x="271469" y="87644"/>
                  <a:pt x="274052" y="87644"/>
                </a:cubicBezTo>
                <a:cubicBezTo>
                  <a:pt x="274052" y="87644"/>
                  <a:pt x="274052" y="87644"/>
                  <a:pt x="279217" y="85138"/>
                </a:cubicBezTo>
                <a:cubicBezTo>
                  <a:pt x="279217" y="85138"/>
                  <a:pt x="281799" y="85138"/>
                  <a:pt x="281799" y="87644"/>
                </a:cubicBezTo>
                <a:cubicBezTo>
                  <a:pt x="279217" y="87644"/>
                  <a:pt x="276634" y="90149"/>
                  <a:pt x="279217" y="92654"/>
                </a:cubicBezTo>
                <a:cubicBezTo>
                  <a:pt x="279217" y="92654"/>
                  <a:pt x="281799" y="95160"/>
                  <a:pt x="281799" y="97665"/>
                </a:cubicBezTo>
                <a:cubicBezTo>
                  <a:pt x="281799" y="100171"/>
                  <a:pt x="281799" y="100171"/>
                  <a:pt x="281799" y="105170"/>
                </a:cubicBezTo>
                <a:cubicBezTo>
                  <a:pt x="281799" y="107675"/>
                  <a:pt x="286964" y="107675"/>
                  <a:pt x="286964" y="110181"/>
                </a:cubicBezTo>
                <a:cubicBezTo>
                  <a:pt x="289536" y="110181"/>
                  <a:pt x="284382" y="112686"/>
                  <a:pt x="292119" y="112686"/>
                </a:cubicBezTo>
                <a:cubicBezTo>
                  <a:pt x="297284" y="112686"/>
                  <a:pt x="302449" y="115192"/>
                  <a:pt x="302449" y="112686"/>
                </a:cubicBezTo>
                <a:cubicBezTo>
                  <a:pt x="305031" y="112686"/>
                  <a:pt x="305031" y="112686"/>
                  <a:pt x="305031" y="110181"/>
                </a:cubicBezTo>
                <a:cubicBezTo>
                  <a:pt x="302449" y="107675"/>
                  <a:pt x="305031" y="105170"/>
                  <a:pt x="305031" y="105170"/>
                </a:cubicBezTo>
                <a:cubicBezTo>
                  <a:pt x="305031" y="105170"/>
                  <a:pt x="307614" y="105170"/>
                  <a:pt x="307614" y="105170"/>
                </a:cubicBezTo>
                <a:cubicBezTo>
                  <a:pt x="310196" y="105170"/>
                  <a:pt x="310196" y="107675"/>
                  <a:pt x="312779" y="105170"/>
                </a:cubicBezTo>
                <a:cubicBezTo>
                  <a:pt x="312779" y="105170"/>
                  <a:pt x="315361" y="102676"/>
                  <a:pt x="315361" y="102676"/>
                </a:cubicBezTo>
                <a:cubicBezTo>
                  <a:pt x="315361" y="102676"/>
                  <a:pt x="315361" y="102676"/>
                  <a:pt x="320516" y="102676"/>
                </a:cubicBezTo>
                <a:cubicBezTo>
                  <a:pt x="320516" y="102676"/>
                  <a:pt x="317933" y="100171"/>
                  <a:pt x="323098" y="100171"/>
                </a:cubicBezTo>
                <a:cubicBezTo>
                  <a:pt x="325681" y="100171"/>
                  <a:pt x="330846" y="100171"/>
                  <a:pt x="330846" y="100171"/>
                </a:cubicBezTo>
                <a:cubicBezTo>
                  <a:pt x="330846" y="100171"/>
                  <a:pt x="330846" y="102676"/>
                  <a:pt x="330846" y="105170"/>
                </a:cubicBezTo>
                <a:cubicBezTo>
                  <a:pt x="333428" y="107675"/>
                  <a:pt x="333428" y="107675"/>
                  <a:pt x="333428" y="107675"/>
                </a:cubicBezTo>
                <a:cubicBezTo>
                  <a:pt x="333428" y="107675"/>
                  <a:pt x="330846" y="107675"/>
                  <a:pt x="333428" y="112686"/>
                </a:cubicBezTo>
                <a:cubicBezTo>
                  <a:pt x="336011" y="115192"/>
                  <a:pt x="338593" y="115192"/>
                  <a:pt x="338593" y="117697"/>
                </a:cubicBezTo>
                <a:cubicBezTo>
                  <a:pt x="341176" y="117697"/>
                  <a:pt x="338593" y="122708"/>
                  <a:pt x="338593" y="122708"/>
                </a:cubicBezTo>
                <a:cubicBezTo>
                  <a:pt x="338593" y="122708"/>
                  <a:pt x="343748" y="122708"/>
                  <a:pt x="343748" y="122708"/>
                </a:cubicBezTo>
                <a:cubicBezTo>
                  <a:pt x="343748" y="120203"/>
                  <a:pt x="343748" y="120203"/>
                  <a:pt x="346330" y="120203"/>
                </a:cubicBezTo>
                <a:cubicBezTo>
                  <a:pt x="346330" y="120203"/>
                  <a:pt x="348913" y="117697"/>
                  <a:pt x="348913" y="115192"/>
                </a:cubicBezTo>
                <a:cubicBezTo>
                  <a:pt x="348913" y="115192"/>
                  <a:pt x="348913" y="107675"/>
                  <a:pt x="346330" y="107675"/>
                </a:cubicBezTo>
                <a:cubicBezTo>
                  <a:pt x="346330" y="107675"/>
                  <a:pt x="343748" y="107675"/>
                  <a:pt x="343748" y="105170"/>
                </a:cubicBezTo>
                <a:cubicBezTo>
                  <a:pt x="341176" y="102676"/>
                  <a:pt x="341176" y="102676"/>
                  <a:pt x="343748" y="102676"/>
                </a:cubicBezTo>
                <a:cubicBezTo>
                  <a:pt x="343748" y="102676"/>
                  <a:pt x="346330" y="100171"/>
                  <a:pt x="346330" y="100171"/>
                </a:cubicBezTo>
                <a:cubicBezTo>
                  <a:pt x="346330" y="100171"/>
                  <a:pt x="348913" y="97665"/>
                  <a:pt x="346330" y="97665"/>
                </a:cubicBezTo>
                <a:cubicBezTo>
                  <a:pt x="346330" y="95160"/>
                  <a:pt x="343748" y="92654"/>
                  <a:pt x="343748" y="92654"/>
                </a:cubicBezTo>
                <a:cubicBezTo>
                  <a:pt x="343748" y="92654"/>
                  <a:pt x="341176" y="95160"/>
                  <a:pt x="338593" y="92654"/>
                </a:cubicBezTo>
                <a:cubicBezTo>
                  <a:pt x="338593" y="92654"/>
                  <a:pt x="338593" y="92654"/>
                  <a:pt x="338593" y="90149"/>
                </a:cubicBezTo>
                <a:cubicBezTo>
                  <a:pt x="338593" y="90149"/>
                  <a:pt x="338593" y="85138"/>
                  <a:pt x="338593" y="85138"/>
                </a:cubicBezTo>
                <a:cubicBezTo>
                  <a:pt x="338593" y="85138"/>
                  <a:pt x="338593" y="85138"/>
                  <a:pt x="336011" y="85138"/>
                </a:cubicBezTo>
                <a:cubicBezTo>
                  <a:pt x="336011" y="85138"/>
                  <a:pt x="336011" y="85138"/>
                  <a:pt x="338593" y="80127"/>
                </a:cubicBezTo>
                <a:cubicBezTo>
                  <a:pt x="338593" y="80127"/>
                  <a:pt x="338593" y="80127"/>
                  <a:pt x="338593" y="77634"/>
                </a:cubicBezTo>
                <a:cubicBezTo>
                  <a:pt x="338593" y="77634"/>
                  <a:pt x="338593" y="75128"/>
                  <a:pt x="341176" y="75128"/>
                </a:cubicBezTo>
                <a:cubicBezTo>
                  <a:pt x="341176" y="72623"/>
                  <a:pt x="341176" y="72623"/>
                  <a:pt x="341176" y="70117"/>
                </a:cubicBezTo>
                <a:cubicBezTo>
                  <a:pt x="343748" y="70117"/>
                  <a:pt x="343748" y="67612"/>
                  <a:pt x="343748" y="67612"/>
                </a:cubicBezTo>
                <a:cubicBezTo>
                  <a:pt x="346330" y="67612"/>
                  <a:pt x="348913" y="67612"/>
                  <a:pt x="351495" y="67612"/>
                </a:cubicBezTo>
                <a:cubicBezTo>
                  <a:pt x="351495" y="67612"/>
                  <a:pt x="351495" y="65106"/>
                  <a:pt x="354078" y="65106"/>
                </a:cubicBezTo>
                <a:cubicBezTo>
                  <a:pt x="354078" y="65106"/>
                  <a:pt x="356660" y="67612"/>
                  <a:pt x="356660" y="67612"/>
                </a:cubicBezTo>
                <a:cubicBezTo>
                  <a:pt x="356660" y="67612"/>
                  <a:pt x="356660" y="67612"/>
                  <a:pt x="356660" y="70117"/>
                </a:cubicBezTo>
                <a:cubicBezTo>
                  <a:pt x="356660" y="70117"/>
                  <a:pt x="364408" y="75128"/>
                  <a:pt x="364408" y="75128"/>
                </a:cubicBezTo>
                <a:cubicBezTo>
                  <a:pt x="364408" y="75128"/>
                  <a:pt x="364408" y="75128"/>
                  <a:pt x="366990" y="75128"/>
                </a:cubicBezTo>
                <a:cubicBezTo>
                  <a:pt x="366990" y="77634"/>
                  <a:pt x="374727" y="75128"/>
                  <a:pt x="374727" y="75128"/>
                </a:cubicBezTo>
                <a:cubicBezTo>
                  <a:pt x="374727" y="75128"/>
                  <a:pt x="374727" y="75128"/>
                  <a:pt x="377310" y="75128"/>
                </a:cubicBezTo>
                <a:cubicBezTo>
                  <a:pt x="377310" y="75128"/>
                  <a:pt x="377310" y="75128"/>
                  <a:pt x="377310" y="72623"/>
                </a:cubicBezTo>
                <a:cubicBezTo>
                  <a:pt x="379892" y="72623"/>
                  <a:pt x="379892" y="70117"/>
                  <a:pt x="379892" y="67612"/>
                </a:cubicBezTo>
                <a:cubicBezTo>
                  <a:pt x="379892" y="67612"/>
                  <a:pt x="382475" y="67612"/>
                  <a:pt x="379892" y="65106"/>
                </a:cubicBezTo>
                <a:cubicBezTo>
                  <a:pt x="374727" y="62601"/>
                  <a:pt x="372145" y="62601"/>
                  <a:pt x="372145" y="62601"/>
                </a:cubicBezTo>
                <a:cubicBezTo>
                  <a:pt x="372145" y="62601"/>
                  <a:pt x="366990" y="57590"/>
                  <a:pt x="369562" y="57590"/>
                </a:cubicBezTo>
                <a:cubicBezTo>
                  <a:pt x="372145" y="55085"/>
                  <a:pt x="374727" y="52579"/>
                  <a:pt x="374727" y="52579"/>
                </a:cubicBezTo>
                <a:cubicBezTo>
                  <a:pt x="374727" y="52579"/>
                  <a:pt x="374727" y="52579"/>
                  <a:pt x="372145" y="47580"/>
                </a:cubicBezTo>
                <a:cubicBezTo>
                  <a:pt x="372145" y="47580"/>
                  <a:pt x="372145" y="47580"/>
                  <a:pt x="374727" y="45075"/>
                </a:cubicBezTo>
                <a:cubicBezTo>
                  <a:pt x="374727" y="45075"/>
                  <a:pt x="374727" y="45075"/>
                  <a:pt x="372145" y="40064"/>
                </a:cubicBezTo>
                <a:cubicBezTo>
                  <a:pt x="372145" y="40064"/>
                  <a:pt x="374727" y="37558"/>
                  <a:pt x="374727" y="37558"/>
                </a:cubicBezTo>
                <a:cubicBezTo>
                  <a:pt x="374727" y="37558"/>
                  <a:pt x="374727" y="37558"/>
                  <a:pt x="377310" y="37558"/>
                </a:cubicBezTo>
                <a:cubicBezTo>
                  <a:pt x="377310" y="37558"/>
                  <a:pt x="377310" y="37558"/>
                  <a:pt x="379892" y="37558"/>
                </a:cubicBezTo>
                <a:cubicBezTo>
                  <a:pt x="379892" y="37558"/>
                  <a:pt x="379892" y="37558"/>
                  <a:pt x="392805" y="40064"/>
                </a:cubicBezTo>
                <a:cubicBezTo>
                  <a:pt x="392805" y="40064"/>
                  <a:pt x="392805" y="40064"/>
                  <a:pt x="397959" y="35053"/>
                </a:cubicBezTo>
                <a:cubicBezTo>
                  <a:pt x="397959" y="35053"/>
                  <a:pt x="397959" y="35053"/>
                  <a:pt x="410872" y="45075"/>
                </a:cubicBezTo>
                <a:cubicBezTo>
                  <a:pt x="410872" y="45075"/>
                  <a:pt x="410872" y="45075"/>
                  <a:pt x="423773" y="45075"/>
                </a:cubicBezTo>
                <a:cubicBezTo>
                  <a:pt x="423773" y="45075"/>
                  <a:pt x="423773" y="45075"/>
                  <a:pt x="431521" y="35053"/>
                </a:cubicBezTo>
                <a:cubicBezTo>
                  <a:pt x="431521" y="35053"/>
                  <a:pt x="431521" y="35053"/>
                  <a:pt x="431521" y="25043"/>
                </a:cubicBezTo>
                <a:cubicBezTo>
                  <a:pt x="431521" y="25043"/>
                  <a:pt x="431521" y="25043"/>
                  <a:pt x="447016" y="17526"/>
                </a:cubicBezTo>
                <a:cubicBezTo>
                  <a:pt x="447016" y="17526"/>
                  <a:pt x="447016" y="17526"/>
                  <a:pt x="454753" y="12516"/>
                </a:cubicBezTo>
                <a:cubicBezTo>
                  <a:pt x="454753" y="12516"/>
                  <a:pt x="454753" y="12516"/>
                  <a:pt x="475402" y="10010"/>
                </a:cubicBezTo>
                <a:cubicBezTo>
                  <a:pt x="475402" y="10010"/>
                  <a:pt x="475402" y="10010"/>
                  <a:pt x="496062" y="10010"/>
                </a:cubicBezTo>
                <a:cubicBezTo>
                  <a:pt x="496062" y="10010"/>
                  <a:pt x="496062" y="10010"/>
                  <a:pt x="501217" y="7505"/>
                </a:cubicBezTo>
                <a:cubicBezTo>
                  <a:pt x="501217" y="7505"/>
                  <a:pt x="516712" y="4999"/>
                  <a:pt x="519294" y="2494"/>
                </a:cubicBezTo>
                <a:cubicBezTo>
                  <a:pt x="524459" y="2494"/>
                  <a:pt x="534779" y="0"/>
                  <a:pt x="53477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43" name="Text Placeholder 3742">
            <a:extLst>
              <a:ext uri="{FF2B5EF4-FFF2-40B4-BE49-F238E27FC236}">
                <a16:creationId xmlns:a16="http://schemas.microsoft.com/office/drawing/2014/main" id="{08286AAC-DC8C-35C1-3F84-ACC266FC1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2247" y="4245613"/>
            <a:ext cx="459472" cy="695218"/>
          </a:xfrm>
          <a:custGeom>
            <a:avLst/>
            <a:gdLst>
              <a:gd name="connsiteX0" fmla="*/ 268454 w 459472"/>
              <a:gd name="connsiteY0" fmla="*/ 0 h 695218"/>
              <a:gd name="connsiteX1" fmla="*/ 271035 w 459472"/>
              <a:gd name="connsiteY1" fmla="*/ 5000 h 695218"/>
              <a:gd name="connsiteX2" fmla="*/ 271035 w 459472"/>
              <a:gd name="connsiteY2" fmla="*/ 10000 h 695218"/>
              <a:gd name="connsiteX3" fmla="*/ 273616 w 459472"/>
              <a:gd name="connsiteY3" fmla="*/ 12503 h 695218"/>
              <a:gd name="connsiteX4" fmla="*/ 276197 w 459472"/>
              <a:gd name="connsiteY4" fmla="*/ 12503 h 695218"/>
              <a:gd name="connsiteX5" fmla="*/ 276197 w 459472"/>
              <a:gd name="connsiteY5" fmla="*/ 22502 h 695218"/>
              <a:gd name="connsiteX6" fmla="*/ 268454 w 459472"/>
              <a:gd name="connsiteY6" fmla="*/ 25005 h 695218"/>
              <a:gd name="connsiteX7" fmla="*/ 265874 w 459472"/>
              <a:gd name="connsiteY7" fmla="*/ 27508 h 695218"/>
              <a:gd name="connsiteX8" fmla="*/ 260708 w 459472"/>
              <a:gd name="connsiteY8" fmla="*/ 30005 h 695218"/>
              <a:gd name="connsiteX9" fmla="*/ 260708 w 459472"/>
              <a:gd name="connsiteY9" fmla="*/ 35010 h 695218"/>
              <a:gd name="connsiteX10" fmla="*/ 263293 w 459472"/>
              <a:gd name="connsiteY10" fmla="*/ 40010 h 695218"/>
              <a:gd name="connsiteX11" fmla="*/ 263293 w 459472"/>
              <a:gd name="connsiteY11" fmla="*/ 45010 h 695218"/>
              <a:gd name="connsiteX12" fmla="*/ 265874 w 459472"/>
              <a:gd name="connsiteY12" fmla="*/ 47513 h 695218"/>
              <a:gd name="connsiteX13" fmla="*/ 271035 w 459472"/>
              <a:gd name="connsiteY13" fmla="*/ 47513 h 695218"/>
              <a:gd name="connsiteX14" fmla="*/ 281362 w 459472"/>
              <a:gd name="connsiteY14" fmla="*/ 45010 h 695218"/>
              <a:gd name="connsiteX15" fmla="*/ 283942 w 459472"/>
              <a:gd name="connsiteY15" fmla="*/ 45010 h 695218"/>
              <a:gd name="connsiteX16" fmla="*/ 291685 w 459472"/>
              <a:gd name="connsiteY16" fmla="*/ 40010 h 695218"/>
              <a:gd name="connsiteX17" fmla="*/ 294265 w 459472"/>
              <a:gd name="connsiteY17" fmla="*/ 37507 h 695218"/>
              <a:gd name="connsiteX18" fmla="*/ 294265 w 459472"/>
              <a:gd name="connsiteY18" fmla="*/ 42513 h 695218"/>
              <a:gd name="connsiteX19" fmla="*/ 291685 w 459472"/>
              <a:gd name="connsiteY19" fmla="*/ 47513 h 695218"/>
              <a:gd name="connsiteX20" fmla="*/ 296850 w 459472"/>
              <a:gd name="connsiteY20" fmla="*/ 47513 h 695218"/>
              <a:gd name="connsiteX21" fmla="*/ 302011 w 459472"/>
              <a:gd name="connsiteY21" fmla="*/ 45010 h 695218"/>
              <a:gd name="connsiteX22" fmla="*/ 307173 w 459472"/>
              <a:gd name="connsiteY22" fmla="*/ 45010 h 695218"/>
              <a:gd name="connsiteX23" fmla="*/ 312338 w 459472"/>
              <a:gd name="connsiteY23" fmla="*/ 45010 h 695218"/>
              <a:gd name="connsiteX24" fmla="*/ 317499 w 459472"/>
              <a:gd name="connsiteY24" fmla="*/ 47513 h 695218"/>
              <a:gd name="connsiteX25" fmla="*/ 325241 w 459472"/>
              <a:gd name="connsiteY25" fmla="*/ 52512 h 695218"/>
              <a:gd name="connsiteX26" fmla="*/ 322661 w 459472"/>
              <a:gd name="connsiteY26" fmla="*/ 57518 h 695218"/>
              <a:gd name="connsiteX27" fmla="*/ 322661 w 459472"/>
              <a:gd name="connsiteY27" fmla="*/ 62518 h 695218"/>
              <a:gd name="connsiteX28" fmla="*/ 325241 w 459472"/>
              <a:gd name="connsiteY28" fmla="*/ 60015 h 695218"/>
              <a:gd name="connsiteX29" fmla="*/ 330407 w 459472"/>
              <a:gd name="connsiteY29" fmla="*/ 57518 h 695218"/>
              <a:gd name="connsiteX30" fmla="*/ 330407 w 459472"/>
              <a:gd name="connsiteY30" fmla="*/ 55015 h 695218"/>
              <a:gd name="connsiteX31" fmla="*/ 335568 w 459472"/>
              <a:gd name="connsiteY31" fmla="*/ 60015 h 695218"/>
              <a:gd name="connsiteX32" fmla="*/ 338149 w 459472"/>
              <a:gd name="connsiteY32" fmla="*/ 65021 h 695218"/>
              <a:gd name="connsiteX33" fmla="*/ 343310 w 459472"/>
              <a:gd name="connsiteY33" fmla="*/ 62518 h 695218"/>
              <a:gd name="connsiteX34" fmla="*/ 345895 w 459472"/>
              <a:gd name="connsiteY34" fmla="*/ 62518 h 695218"/>
              <a:gd name="connsiteX35" fmla="*/ 348475 w 459472"/>
              <a:gd name="connsiteY35" fmla="*/ 62518 h 695218"/>
              <a:gd name="connsiteX36" fmla="*/ 358798 w 459472"/>
              <a:gd name="connsiteY36" fmla="*/ 65021 h 695218"/>
              <a:gd name="connsiteX37" fmla="*/ 366544 w 459472"/>
              <a:gd name="connsiteY37" fmla="*/ 60015 h 695218"/>
              <a:gd name="connsiteX38" fmla="*/ 369125 w 459472"/>
              <a:gd name="connsiteY38" fmla="*/ 52512 h 695218"/>
              <a:gd name="connsiteX39" fmla="*/ 369125 w 459472"/>
              <a:gd name="connsiteY39" fmla="*/ 50015 h 695218"/>
              <a:gd name="connsiteX40" fmla="*/ 374286 w 459472"/>
              <a:gd name="connsiteY40" fmla="*/ 47513 h 695218"/>
              <a:gd name="connsiteX41" fmla="*/ 376867 w 459472"/>
              <a:gd name="connsiteY41" fmla="*/ 50015 h 695218"/>
              <a:gd name="connsiteX42" fmla="*/ 382032 w 459472"/>
              <a:gd name="connsiteY42" fmla="*/ 55015 h 695218"/>
              <a:gd name="connsiteX43" fmla="*/ 387193 w 459472"/>
              <a:gd name="connsiteY43" fmla="*/ 55015 h 695218"/>
              <a:gd name="connsiteX44" fmla="*/ 392355 w 459472"/>
              <a:gd name="connsiteY44" fmla="*/ 55015 h 695218"/>
              <a:gd name="connsiteX45" fmla="*/ 394939 w 459472"/>
              <a:gd name="connsiteY45" fmla="*/ 60015 h 695218"/>
              <a:gd name="connsiteX46" fmla="*/ 397520 w 459472"/>
              <a:gd name="connsiteY46" fmla="*/ 60015 h 695218"/>
              <a:gd name="connsiteX47" fmla="*/ 405262 w 459472"/>
              <a:gd name="connsiteY47" fmla="*/ 62518 h 695218"/>
              <a:gd name="connsiteX48" fmla="*/ 407843 w 459472"/>
              <a:gd name="connsiteY48" fmla="*/ 57518 h 695218"/>
              <a:gd name="connsiteX49" fmla="*/ 410427 w 459472"/>
              <a:gd name="connsiteY49" fmla="*/ 57518 h 695218"/>
              <a:gd name="connsiteX50" fmla="*/ 413008 w 459472"/>
              <a:gd name="connsiteY50" fmla="*/ 62518 h 695218"/>
              <a:gd name="connsiteX51" fmla="*/ 415589 w 459472"/>
              <a:gd name="connsiteY51" fmla="*/ 65021 h 695218"/>
              <a:gd name="connsiteX52" fmla="*/ 423331 w 459472"/>
              <a:gd name="connsiteY52" fmla="*/ 67518 h 695218"/>
              <a:gd name="connsiteX53" fmla="*/ 428496 w 459472"/>
              <a:gd name="connsiteY53" fmla="*/ 65021 h 695218"/>
              <a:gd name="connsiteX54" fmla="*/ 431077 w 459472"/>
              <a:gd name="connsiteY54" fmla="*/ 70020 h 695218"/>
              <a:gd name="connsiteX55" fmla="*/ 431077 w 459472"/>
              <a:gd name="connsiteY55" fmla="*/ 72517 h 695218"/>
              <a:gd name="connsiteX56" fmla="*/ 431077 w 459472"/>
              <a:gd name="connsiteY56" fmla="*/ 75020 h 695218"/>
              <a:gd name="connsiteX57" fmla="*/ 433658 w 459472"/>
              <a:gd name="connsiteY57" fmla="*/ 80020 h 695218"/>
              <a:gd name="connsiteX58" fmla="*/ 431077 w 459472"/>
              <a:gd name="connsiteY58" fmla="*/ 85025 h 695218"/>
              <a:gd name="connsiteX59" fmla="*/ 428496 w 459472"/>
              <a:gd name="connsiteY59" fmla="*/ 90025 h 695218"/>
              <a:gd name="connsiteX60" fmla="*/ 425912 w 459472"/>
              <a:gd name="connsiteY60" fmla="*/ 92528 h 695218"/>
              <a:gd name="connsiteX61" fmla="*/ 425912 w 459472"/>
              <a:gd name="connsiteY61" fmla="*/ 95025 h 695218"/>
              <a:gd name="connsiteX62" fmla="*/ 425912 w 459472"/>
              <a:gd name="connsiteY62" fmla="*/ 97528 h 695218"/>
              <a:gd name="connsiteX63" fmla="*/ 425912 w 459472"/>
              <a:gd name="connsiteY63" fmla="*/ 100031 h 695218"/>
              <a:gd name="connsiteX64" fmla="*/ 425912 w 459472"/>
              <a:gd name="connsiteY64" fmla="*/ 105030 h 695218"/>
              <a:gd name="connsiteX65" fmla="*/ 428496 w 459472"/>
              <a:gd name="connsiteY65" fmla="*/ 107533 h 695218"/>
              <a:gd name="connsiteX66" fmla="*/ 433658 w 459472"/>
              <a:gd name="connsiteY66" fmla="*/ 105030 h 695218"/>
              <a:gd name="connsiteX67" fmla="*/ 441400 w 459472"/>
              <a:gd name="connsiteY67" fmla="*/ 107533 h 695218"/>
              <a:gd name="connsiteX68" fmla="*/ 446565 w 459472"/>
              <a:gd name="connsiteY68" fmla="*/ 112533 h 695218"/>
              <a:gd name="connsiteX69" fmla="*/ 454307 w 459472"/>
              <a:gd name="connsiteY69" fmla="*/ 117533 h 695218"/>
              <a:gd name="connsiteX70" fmla="*/ 459472 w 459472"/>
              <a:gd name="connsiteY70" fmla="*/ 125035 h 695218"/>
              <a:gd name="connsiteX71" fmla="*/ 454307 w 459472"/>
              <a:gd name="connsiteY71" fmla="*/ 130041 h 695218"/>
              <a:gd name="connsiteX72" fmla="*/ 449146 w 459472"/>
              <a:gd name="connsiteY72" fmla="*/ 137543 h 695218"/>
              <a:gd name="connsiteX73" fmla="*/ 443984 w 459472"/>
              <a:gd name="connsiteY73" fmla="*/ 140040 h 695218"/>
              <a:gd name="connsiteX74" fmla="*/ 441400 w 459472"/>
              <a:gd name="connsiteY74" fmla="*/ 145040 h 695218"/>
              <a:gd name="connsiteX75" fmla="*/ 436238 w 459472"/>
              <a:gd name="connsiteY75" fmla="*/ 147543 h 695218"/>
              <a:gd name="connsiteX76" fmla="*/ 433658 w 459472"/>
              <a:gd name="connsiteY76" fmla="*/ 147543 h 695218"/>
              <a:gd name="connsiteX77" fmla="*/ 425912 w 459472"/>
              <a:gd name="connsiteY77" fmla="*/ 155045 h 695218"/>
              <a:gd name="connsiteX78" fmla="*/ 420750 w 459472"/>
              <a:gd name="connsiteY78" fmla="*/ 157548 h 695218"/>
              <a:gd name="connsiteX79" fmla="*/ 415589 w 459472"/>
              <a:gd name="connsiteY79" fmla="*/ 160045 h 695218"/>
              <a:gd name="connsiteX80" fmla="*/ 413008 w 459472"/>
              <a:gd name="connsiteY80" fmla="*/ 160045 h 695218"/>
              <a:gd name="connsiteX81" fmla="*/ 407843 w 459472"/>
              <a:gd name="connsiteY81" fmla="*/ 165051 h 695218"/>
              <a:gd name="connsiteX82" fmla="*/ 402681 w 459472"/>
              <a:gd name="connsiteY82" fmla="*/ 162548 h 695218"/>
              <a:gd name="connsiteX83" fmla="*/ 394939 w 459472"/>
              <a:gd name="connsiteY83" fmla="*/ 165051 h 695218"/>
              <a:gd name="connsiteX84" fmla="*/ 394939 w 459472"/>
              <a:gd name="connsiteY84" fmla="*/ 167548 h 695218"/>
              <a:gd name="connsiteX85" fmla="*/ 384613 w 459472"/>
              <a:gd name="connsiteY85" fmla="*/ 172553 h 695218"/>
              <a:gd name="connsiteX86" fmla="*/ 382032 w 459472"/>
              <a:gd name="connsiteY86" fmla="*/ 180056 h 695218"/>
              <a:gd name="connsiteX87" fmla="*/ 376867 w 459472"/>
              <a:gd name="connsiteY87" fmla="*/ 182553 h 695218"/>
              <a:gd name="connsiteX88" fmla="*/ 371705 w 459472"/>
              <a:gd name="connsiteY88" fmla="*/ 185056 h 695218"/>
              <a:gd name="connsiteX89" fmla="*/ 366544 w 459472"/>
              <a:gd name="connsiteY89" fmla="*/ 182553 h 695218"/>
              <a:gd name="connsiteX90" fmla="*/ 363963 w 459472"/>
              <a:gd name="connsiteY90" fmla="*/ 185056 h 695218"/>
              <a:gd name="connsiteX91" fmla="*/ 363963 w 459472"/>
              <a:gd name="connsiteY91" fmla="*/ 190055 h 695218"/>
              <a:gd name="connsiteX92" fmla="*/ 366544 w 459472"/>
              <a:gd name="connsiteY92" fmla="*/ 190055 h 695218"/>
              <a:gd name="connsiteX93" fmla="*/ 366544 w 459472"/>
              <a:gd name="connsiteY93" fmla="*/ 195061 h 695218"/>
              <a:gd name="connsiteX94" fmla="*/ 366544 w 459472"/>
              <a:gd name="connsiteY94" fmla="*/ 202564 h 695218"/>
              <a:gd name="connsiteX95" fmla="*/ 371705 w 459472"/>
              <a:gd name="connsiteY95" fmla="*/ 205061 h 695218"/>
              <a:gd name="connsiteX96" fmla="*/ 369125 w 459472"/>
              <a:gd name="connsiteY96" fmla="*/ 212563 h 695218"/>
              <a:gd name="connsiteX97" fmla="*/ 363963 w 459472"/>
              <a:gd name="connsiteY97" fmla="*/ 215066 h 695218"/>
              <a:gd name="connsiteX98" fmla="*/ 363963 w 459472"/>
              <a:gd name="connsiteY98" fmla="*/ 217563 h 695218"/>
              <a:gd name="connsiteX99" fmla="*/ 366544 w 459472"/>
              <a:gd name="connsiteY99" fmla="*/ 222568 h 695218"/>
              <a:gd name="connsiteX100" fmla="*/ 363963 w 459472"/>
              <a:gd name="connsiteY100" fmla="*/ 230071 h 695218"/>
              <a:gd name="connsiteX101" fmla="*/ 361383 w 459472"/>
              <a:gd name="connsiteY101" fmla="*/ 237574 h 695218"/>
              <a:gd name="connsiteX102" fmla="*/ 358798 w 459472"/>
              <a:gd name="connsiteY102" fmla="*/ 240071 h 695218"/>
              <a:gd name="connsiteX103" fmla="*/ 356217 w 459472"/>
              <a:gd name="connsiteY103" fmla="*/ 245076 h 695218"/>
              <a:gd name="connsiteX104" fmla="*/ 358798 w 459472"/>
              <a:gd name="connsiteY104" fmla="*/ 247573 h 695218"/>
              <a:gd name="connsiteX105" fmla="*/ 358798 w 459472"/>
              <a:gd name="connsiteY105" fmla="*/ 255076 h 695218"/>
              <a:gd name="connsiteX106" fmla="*/ 353637 w 459472"/>
              <a:gd name="connsiteY106" fmla="*/ 257579 h 695218"/>
              <a:gd name="connsiteX107" fmla="*/ 351056 w 459472"/>
              <a:gd name="connsiteY107" fmla="*/ 265081 h 695218"/>
              <a:gd name="connsiteX108" fmla="*/ 353637 w 459472"/>
              <a:gd name="connsiteY108" fmla="*/ 267584 h 695218"/>
              <a:gd name="connsiteX109" fmla="*/ 356217 w 459472"/>
              <a:gd name="connsiteY109" fmla="*/ 272584 h 695218"/>
              <a:gd name="connsiteX110" fmla="*/ 353637 w 459472"/>
              <a:gd name="connsiteY110" fmla="*/ 277583 h 695218"/>
              <a:gd name="connsiteX111" fmla="*/ 351056 w 459472"/>
              <a:gd name="connsiteY111" fmla="*/ 280086 h 695218"/>
              <a:gd name="connsiteX112" fmla="*/ 348475 w 459472"/>
              <a:gd name="connsiteY112" fmla="*/ 280086 h 695218"/>
              <a:gd name="connsiteX113" fmla="*/ 343310 w 459472"/>
              <a:gd name="connsiteY113" fmla="*/ 285086 h 695218"/>
              <a:gd name="connsiteX114" fmla="*/ 338149 w 459472"/>
              <a:gd name="connsiteY114" fmla="*/ 285086 h 695218"/>
              <a:gd name="connsiteX115" fmla="*/ 335568 w 459472"/>
              <a:gd name="connsiteY115" fmla="*/ 285086 h 695218"/>
              <a:gd name="connsiteX116" fmla="*/ 330407 w 459472"/>
              <a:gd name="connsiteY116" fmla="*/ 290086 h 695218"/>
              <a:gd name="connsiteX117" fmla="*/ 327822 w 459472"/>
              <a:gd name="connsiteY117" fmla="*/ 290086 h 695218"/>
              <a:gd name="connsiteX118" fmla="*/ 325241 w 459472"/>
              <a:gd name="connsiteY118" fmla="*/ 292589 h 695218"/>
              <a:gd name="connsiteX119" fmla="*/ 325241 w 459472"/>
              <a:gd name="connsiteY119" fmla="*/ 297588 h 695218"/>
              <a:gd name="connsiteX120" fmla="*/ 325241 w 459472"/>
              <a:gd name="connsiteY120" fmla="*/ 300091 h 695218"/>
              <a:gd name="connsiteX121" fmla="*/ 327822 w 459472"/>
              <a:gd name="connsiteY121" fmla="*/ 302594 h 695218"/>
              <a:gd name="connsiteX122" fmla="*/ 330407 w 459472"/>
              <a:gd name="connsiteY122" fmla="*/ 307594 h 695218"/>
              <a:gd name="connsiteX123" fmla="*/ 332987 w 459472"/>
              <a:gd name="connsiteY123" fmla="*/ 312593 h 695218"/>
              <a:gd name="connsiteX124" fmla="*/ 335568 w 459472"/>
              <a:gd name="connsiteY124" fmla="*/ 320096 h 695218"/>
              <a:gd name="connsiteX125" fmla="*/ 332987 w 459472"/>
              <a:gd name="connsiteY125" fmla="*/ 325102 h 695218"/>
              <a:gd name="connsiteX126" fmla="*/ 330407 w 459472"/>
              <a:gd name="connsiteY126" fmla="*/ 330101 h 695218"/>
              <a:gd name="connsiteX127" fmla="*/ 327822 w 459472"/>
              <a:gd name="connsiteY127" fmla="*/ 335101 h 695218"/>
              <a:gd name="connsiteX128" fmla="*/ 325241 w 459472"/>
              <a:gd name="connsiteY128" fmla="*/ 340107 h 695218"/>
              <a:gd name="connsiteX129" fmla="*/ 322661 w 459472"/>
              <a:gd name="connsiteY129" fmla="*/ 342604 h 695218"/>
              <a:gd name="connsiteX130" fmla="*/ 317499 w 459472"/>
              <a:gd name="connsiteY130" fmla="*/ 342604 h 695218"/>
              <a:gd name="connsiteX131" fmla="*/ 317499 w 459472"/>
              <a:gd name="connsiteY131" fmla="*/ 345106 h 695218"/>
              <a:gd name="connsiteX132" fmla="*/ 314919 w 459472"/>
              <a:gd name="connsiteY132" fmla="*/ 350106 h 695218"/>
              <a:gd name="connsiteX133" fmla="*/ 314919 w 459472"/>
              <a:gd name="connsiteY133" fmla="*/ 352609 h 695218"/>
              <a:gd name="connsiteX134" fmla="*/ 312338 w 459472"/>
              <a:gd name="connsiteY134" fmla="*/ 352609 h 695218"/>
              <a:gd name="connsiteX135" fmla="*/ 312338 w 459472"/>
              <a:gd name="connsiteY135" fmla="*/ 357609 h 695218"/>
              <a:gd name="connsiteX136" fmla="*/ 309753 w 459472"/>
              <a:gd name="connsiteY136" fmla="*/ 360112 h 695218"/>
              <a:gd name="connsiteX137" fmla="*/ 307173 w 459472"/>
              <a:gd name="connsiteY137" fmla="*/ 360112 h 695218"/>
              <a:gd name="connsiteX138" fmla="*/ 302011 w 459472"/>
              <a:gd name="connsiteY138" fmla="*/ 362609 h 695218"/>
              <a:gd name="connsiteX139" fmla="*/ 296850 w 459472"/>
              <a:gd name="connsiteY139" fmla="*/ 360112 h 695218"/>
              <a:gd name="connsiteX140" fmla="*/ 291685 w 459472"/>
              <a:gd name="connsiteY140" fmla="*/ 360112 h 695218"/>
              <a:gd name="connsiteX141" fmla="*/ 289104 w 459472"/>
              <a:gd name="connsiteY141" fmla="*/ 357609 h 695218"/>
              <a:gd name="connsiteX142" fmla="*/ 286523 w 459472"/>
              <a:gd name="connsiteY142" fmla="*/ 357609 h 695218"/>
              <a:gd name="connsiteX143" fmla="*/ 281362 w 459472"/>
              <a:gd name="connsiteY143" fmla="*/ 357609 h 695218"/>
              <a:gd name="connsiteX144" fmla="*/ 273616 w 459472"/>
              <a:gd name="connsiteY144" fmla="*/ 357609 h 695218"/>
              <a:gd name="connsiteX145" fmla="*/ 268454 w 459472"/>
              <a:gd name="connsiteY145" fmla="*/ 357609 h 695218"/>
              <a:gd name="connsiteX146" fmla="*/ 268454 w 459472"/>
              <a:gd name="connsiteY146" fmla="*/ 355106 h 695218"/>
              <a:gd name="connsiteX147" fmla="*/ 265874 w 459472"/>
              <a:gd name="connsiteY147" fmla="*/ 357609 h 695218"/>
              <a:gd name="connsiteX148" fmla="*/ 263293 w 459472"/>
              <a:gd name="connsiteY148" fmla="*/ 352609 h 695218"/>
              <a:gd name="connsiteX149" fmla="*/ 258128 w 459472"/>
              <a:gd name="connsiteY149" fmla="*/ 352609 h 695218"/>
              <a:gd name="connsiteX150" fmla="*/ 252966 w 459472"/>
              <a:gd name="connsiteY150" fmla="*/ 352609 h 695218"/>
              <a:gd name="connsiteX151" fmla="*/ 255547 w 459472"/>
              <a:gd name="connsiteY151" fmla="*/ 357609 h 695218"/>
              <a:gd name="connsiteX152" fmla="*/ 258128 w 459472"/>
              <a:gd name="connsiteY152" fmla="*/ 362609 h 695218"/>
              <a:gd name="connsiteX153" fmla="*/ 258128 w 459472"/>
              <a:gd name="connsiteY153" fmla="*/ 367614 h 695218"/>
              <a:gd name="connsiteX154" fmla="*/ 263293 w 459472"/>
              <a:gd name="connsiteY154" fmla="*/ 372614 h 695218"/>
              <a:gd name="connsiteX155" fmla="*/ 263293 w 459472"/>
              <a:gd name="connsiteY155" fmla="*/ 375117 h 695218"/>
              <a:gd name="connsiteX156" fmla="*/ 265874 w 459472"/>
              <a:gd name="connsiteY156" fmla="*/ 380116 h 695218"/>
              <a:gd name="connsiteX157" fmla="*/ 271035 w 459472"/>
              <a:gd name="connsiteY157" fmla="*/ 382619 h 695218"/>
              <a:gd name="connsiteX158" fmla="*/ 271035 w 459472"/>
              <a:gd name="connsiteY158" fmla="*/ 387619 h 695218"/>
              <a:gd name="connsiteX159" fmla="*/ 268454 w 459472"/>
              <a:gd name="connsiteY159" fmla="*/ 390122 h 695218"/>
              <a:gd name="connsiteX160" fmla="*/ 265874 w 459472"/>
              <a:gd name="connsiteY160" fmla="*/ 392619 h 695218"/>
              <a:gd name="connsiteX161" fmla="*/ 268454 w 459472"/>
              <a:gd name="connsiteY161" fmla="*/ 397624 h 695218"/>
              <a:gd name="connsiteX162" fmla="*/ 268454 w 459472"/>
              <a:gd name="connsiteY162" fmla="*/ 402624 h 695218"/>
              <a:gd name="connsiteX163" fmla="*/ 271035 w 459472"/>
              <a:gd name="connsiteY163" fmla="*/ 405127 h 695218"/>
              <a:gd name="connsiteX164" fmla="*/ 271035 w 459472"/>
              <a:gd name="connsiteY164" fmla="*/ 407624 h 695218"/>
              <a:gd name="connsiteX165" fmla="*/ 268454 w 459472"/>
              <a:gd name="connsiteY165" fmla="*/ 410127 h 695218"/>
              <a:gd name="connsiteX166" fmla="*/ 268454 w 459472"/>
              <a:gd name="connsiteY166" fmla="*/ 415126 h 695218"/>
              <a:gd name="connsiteX167" fmla="*/ 271035 w 459472"/>
              <a:gd name="connsiteY167" fmla="*/ 420126 h 695218"/>
              <a:gd name="connsiteX168" fmla="*/ 273616 w 459472"/>
              <a:gd name="connsiteY168" fmla="*/ 425132 h 695218"/>
              <a:gd name="connsiteX169" fmla="*/ 278777 w 459472"/>
              <a:gd name="connsiteY169" fmla="*/ 425132 h 695218"/>
              <a:gd name="connsiteX170" fmla="*/ 278777 w 459472"/>
              <a:gd name="connsiteY170" fmla="*/ 430132 h 695218"/>
              <a:gd name="connsiteX171" fmla="*/ 276197 w 459472"/>
              <a:gd name="connsiteY171" fmla="*/ 432634 h 695218"/>
              <a:gd name="connsiteX172" fmla="*/ 276197 w 459472"/>
              <a:gd name="connsiteY172" fmla="*/ 435131 h 695218"/>
              <a:gd name="connsiteX173" fmla="*/ 281362 w 459472"/>
              <a:gd name="connsiteY173" fmla="*/ 437634 h 695218"/>
              <a:gd name="connsiteX174" fmla="*/ 286523 w 459472"/>
              <a:gd name="connsiteY174" fmla="*/ 435131 h 695218"/>
              <a:gd name="connsiteX175" fmla="*/ 289104 w 459472"/>
              <a:gd name="connsiteY175" fmla="*/ 435131 h 695218"/>
              <a:gd name="connsiteX176" fmla="*/ 291685 w 459472"/>
              <a:gd name="connsiteY176" fmla="*/ 442634 h 695218"/>
              <a:gd name="connsiteX177" fmla="*/ 294265 w 459472"/>
              <a:gd name="connsiteY177" fmla="*/ 445137 h 695218"/>
              <a:gd name="connsiteX178" fmla="*/ 294265 w 459472"/>
              <a:gd name="connsiteY178" fmla="*/ 450137 h 695218"/>
              <a:gd name="connsiteX179" fmla="*/ 289104 w 459472"/>
              <a:gd name="connsiteY179" fmla="*/ 455142 h 695218"/>
              <a:gd name="connsiteX180" fmla="*/ 283942 w 459472"/>
              <a:gd name="connsiteY180" fmla="*/ 460142 h 695218"/>
              <a:gd name="connsiteX181" fmla="*/ 281362 w 459472"/>
              <a:gd name="connsiteY181" fmla="*/ 462645 h 695218"/>
              <a:gd name="connsiteX182" fmla="*/ 281362 w 459472"/>
              <a:gd name="connsiteY182" fmla="*/ 467644 h 695218"/>
              <a:gd name="connsiteX183" fmla="*/ 278777 w 459472"/>
              <a:gd name="connsiteY183" fmla="*/ 470147 h 695218"/>
              <a:gd name="connsiteX184" fmla="*/ 273616 w 459472"/>
              <a:gd name="connsiteY184" fmla="*/ 472644 h 695218"/>
              <a:gd name="connsiteX185" fmla="*/ 268454 w 459472"/>
              <a:gd name="connsiteY185" fmla="*/ 475147 h 695218"/>
              <a:gd name="connsiteX186" fmla="*/ 265874 w 459472"/>
              <a:gd name="connsiteY186" fmla="*/ 475147 h 695218"/>
              <a:gd name="connsiteX187" fmla="*/ 263293 w 459472"/>
              <a:gd name="connsiteY187" fmla="*/ 477650 h 695218"/>
              <a:gd name="connsiteX188" fmla="*/ 255547 w 459472"/>
              <a:gd name="connsiteY188" fmla="*/ 480147 h 695218"/>
              <a:gd name="connsiteX189" fmla="*/ 252966 w 459472"/>
              <a:gd name="connsiteY189" fmla="*/ 480147 h 695218"/>
              <a:gd name="connsiteX190" fmla="*/ 247805 w 459472"/>
              <a:gd name="connsiteY190" fmla="*/ 490152 h 695218"/>
              <a:gd name="connsiteX191" fmla="*/ 247805 w 459472"/>
              <a:gd name="connsiteY191" fmla="*/ 495152 h 695218"/>
              <a:gd name="connsiteX192" fmla="*/ 250386 w 459472"/>
              <a:gd name="connsiteY192" fmla="*/ 497655 h 695218"/>
              <a:gd name="connsiteX193" fmla="*/ 245220 w 459472"/>
              <a:gd name="connsiteY193" fmla="*/ 502654 h 695218"/>
              <a:gd name="connsiteX194" fmla="*/ 240059 w 459472"/>
              <a:gd name="connsiteY194" fmla="*/ 505157 h 695218"/>
              <a:gd name="connsiteX195" fmla="*/ 237478 w 459472"/>
              <a:gd name="connsiteY195" fmla="*/ 510157 h 695218"/>
              <a:gd name="connsiteX196" fmla="*/ 240059 w 459472"/>
              <a:gd name="connsiteY196" fmla="*/ 512660 h 695218"/>
              <a:gd name="connsiteX197" fmla="*/ 234898 w 459472"/>
              <a:gd name="connsiteY197" fmla="*/ 512660 h 695218"/>
              <a:gd name="connsiteX198" fmla="*/ 237478 w 459472"/>
              <a:gd name="connsiteY198" fmla="*/ 517660 h 695218"/>
              <a:gd name="connsiteX199" fmla="*/ 234898 w 459472"/>
              <a:gd name="connsiteY199" fmla="*/ 520162 h 695218"/>
              <a:gd name="connsiteX200" fmla="*/ 237478 w 459472"/>
              <a:gd name="connsiteY200" fmla="*/ 522659 h 695218"/>
              <a:gd name="connsiteX201" fmla="*/ 240059 w 459472"/>
              <a:gd name="connsiteY201" fmla="*/ 530162 h 695218"/>
              <a:gd name="connsiteX202" fmla="*/ 242640 w 459472"/>
              <a:gd name="connsiteY202" fmla="*/ 535167 h 695218"/>
              <a:gd name="connsiteX203" fmla="*/ 245220 w 459472"/>
              <a:gd name="connsiteY203" fmla="*/ 537664 h 695218"/>
              <a:gd name="connsiteX204" fmla="*/ 245220 w 459472"/>
              <a:gd name="connsiteY204" fmla="*/ 545167 h 695218"/>
              <a:gd name="connsiteX205" fmla="*/ 247805 w 459472"/>
              <a:gd name="connsiteY205" fmla="*/ 552670 h 695218"/>
              <a:gd name="connsiteX206" fmla="*/ 250386 w 459472"/>
              <a:gd name="connsiteY206" fmla="*/ 557669 h 695218"/>
              <a:gd name="connsiteX207" fmla="*/ 250386 w 459472"/>
              <a:gd name="connsiteY207" fmla="*/ 560172 h 695218"/>
              <a:gd name="connsiteX208" fmla="*/ 258128 w 459472"/>
              <a:gd name="connsiteY208" fmla="*/ 560172 h 695218"/>
              <a:gd name="connsiteX209" fmla="*/ 263293 w 459472"/>
              <a:gd name="connsiteY209" fmla="*/ 560172 h 695218"/>
              <a:gd name="connsiteX210" fmla="*/ 268454 w 459472"/>
              <a:gd name="connsiteY210" fmla="*/ 560172 h 695218"/>
              <a:gd name="connsiteX211" fmla="*/ 268454 w 459472"/>
              <a:gd name="connsiteY211" fmla="*/ 562675 h 695218"/>
              <a:gd name="connsiteX212" fmla="*/ 268454 w 459472"/>
              <a:gd name="connsiteY212" fmla="*/ 565172 h 695218"/>
              <a:gd name="connsiteX213" fmla="*/ 258128 w 459472"/>
              <a:gd name="connsiteY213" fmla="*/ 575177 h 695218"/>
              <a:gd name="connsiteX214" fmla="*/ 258128 w 459472"/>
              <a:gd name="connsiteY214" fmla="*/ 582680 h 695218"/>
              <a:gd name="connsiteX215" fmla="*/ 255547 w 459472"/>
              <a:gd name="connsiteY215" fmla="*/ 582680 h 695218"/>
              <a:gd name="connsiteX216" fmla="*/ 250386 w 459472"/>
              <a:gd name="connsiteY216" fmla="*/ 582680 h 695218"/>
              <a:gd name="connsiteX217" fmla="*/ 245220 w 459472"/>
              <a:gd name="connsiteY217" fmla="*/ 577680 h 695218"/>
              <a:gd name="connsiteX218" fmla="*/ 240059 w 459472"/>
              <a:gd name="connsiteY218" fmla="*/ 580177 h 695218"/>
              <a:gd name="connsiteX219" fmla="*/ 240059 w 459472"/>
              <a:gd name="connsiteY219" fmla="*/ 582680 h 695218"/>
              <a:gd name="connsiteX220" fmla="*/ 234898 w 459472"/>
              <a:gd name="connsiteY220" fmla="*/ 582680 h 695218"/>
              <a:gd name="connsiteX221" fmla="*/ 227152 w 459472"/>
              <a:gd name="connsiteY221" fmla="*/ 582680 h 695218"/>
              <a:gd name="connsiteX222" fmla="*/ 224571 w 459472"/>
              <a:gd name="connsiteY222" fmla="*/ 585183 h 695218"/>
              <a:gd name="connsiteX223" fmla="*/ 221990 w 459472"/>
              <a:gd name="connsiteY223" fmla="*/ 595182 h 695218"/>
              <a:gd name="connsiteX224" fmla="*/ 216829 w 459472"/>
              <a:gd name="connsiteY224" fmla="*/ 600188 h 695218"/>
              <a:gd name="connsiteX225" fmla="*/ 211664 w 459472"/>
              <a:gd name="connsiteY225" fmla="*/ 602685 h 695218"/>
              <a:gd name="connsiteX226" fmla="*/ 206502 w 459472"/>
              <a:gd name="connsiteY226" fmla="*/ 607690 h 695218"/>
              <a:gd name="connsiteX227" fmla="*/ 198760 w 459472"/>
              <a:gd name="connsiteY227" fmla="*/ 610187 h 695218"/>
              <a:gd name="connsiteX228" fmla="*/ 196176 w 459472"/>
              <a:gd name="connsiteY228" fmla="*/ 612690 h 695218"/>
              <a:gd name="connsiteX229" fmla="*/ 193595 w 459472"/>
              <a:gd name="connsiteY229" fmla="*/ 622695 h 695218"/>
              <a:gd name="connsiteX230" fmla="*/ 188434 w 459472"/>
              <a:gd name="connsiteY230" fmla="*/ 627695 h 695218"/>
              <a:gd name="connsiteX231" fmla="*/ 183272 w 459472"/>
              <a:gd name="connsiteY231" fmla="*/ 630192 h 695218"/>
              <a:gd name="connsiteX232" fmla="*/ 183272 w 459472"/>
              <a:gd name="connsiteY232" fmla="*/ 635198 h 695218"/>
              <a:gd name="connsiteX233" fmla="*/ 185853 w 459472"/>
              <a:gd name="connsiteY233" fmla="*/ 640198 h 695218"/>
              <a:gd name="connsiteX234" fmla="*/ 185853 w 459472"/>
              <a:gd name="connsiteY234" fmla="*/ 647700 h 695218"/>
              <a:gd name="connsiteX235" fmla="*/ 185853 w 459472"/>
              <a:gd name="connsiteY235" fmla="*/ 652700 h 695218"/>
              <a:gd name="connsiteX236" fmla="*/ 188434 w 459472"/>
              <a:gd name="connsiteY236" fmla="*/ 657705 h 695218"/>
              <a:gd name="connsiteX237" fmla="*/ 185853 w 459472"/>
              <a:gd name="connsiteY237" fmla="*/ 662705 h 695218"/>
              <a:gd name="connsiteX238" fmla="*/ 183272 w 459472"/>
              <a:gd name="connsiteY238" fmla="*/ 670208 h 695218"/>
              <a:gd name="connsiteX239" fmla="*/ 183272 w 459472"/>
              <a:gd name="connsiteY239" fmla="*/ 672711 h 695218"/>
              <a:gd name="connsiteX240" fmla="*/ 183272 w 459472"/>
              <a:gd name="connsiteY240" fmla="*/ 677710 h 695218"/>
              <a:gd name="connsiteX241" fmla="*/ 183272 w 459472"/>
              <a:gd name="connsiteY241" fmla="*/ 687716 h 695218"/>
              <a:gd name="connsiteX242" fmla="*/ 175526 w 459472"/>
              <a:gd name="connsiteY242" fmla="*/ 685213 h 695218"/>
              <a:gd name="connsiteX243" fmla="*/ 167784 w 459472"/>
              <a:gd name="connsiteY243" fmla="*/ 685213 h 695218"/>
              <a:gd name="connsiteX244" fmla="*/ 160038 w 459472"/>
              <a:gd name="connsiteY244" fmla="*/ 687716 h 695218"/>
              <a:gd name="connsiteX245" fmla="*/ 149715 w 459472"/>
              <a:gd name="connsiteY245" fmla="*/ 692715 h 695218"/>
              <a:gd name="connsiteX246" fmla="*/ 134227 w 459472"/>
              <a:gd name="connsiteY246" fmla="*/ 695218 h 695218"/>
              <a:gd name="connsiteX247" fmla="*/ 121320 w 459472"/>
              <a:gd name="connsiteY247" fmla="*/ 695218 h 695218"/>
              <a:gd name="connsiteX248" fmla="*/ 113574 w 459472"/>
              <a:gd name="connsiteY248" fmla="*/ 692715 h 695218"/>
              <a:gd name="connsiteX249" fmla="*/ 108413 w 459472"/>
              <a:gd name="connsiteY249" fmla="*/ 690213 h 695218"/>
              <a:gd name="connsiteX250" fmla="*/ 103251 w 459472"/>
              <a:gd name="connsiteY250" fmla="*/ 685213 h 695218"/>
              <a:gd name="connsiteX251" fmla="*/ 95505 w 459472"/>
              <a:gd name="connsiteY251" fmla="*/ 677710 h 695218"/>
              <a:gd name="connsiteX252" fmla="*/ 87763 w 459472"/>
              <a:gd name="connsiteY252" fmla="*/ 677710 h 695218"/>
              <a:gd name="connsiteX253" fmla="*/ 82602 w 459472"/>
              <a:gd name="connsiteY253" fmla="*/ 675208 h 695218"/>
              <a:gd name="connsiteX254" fmla="*/ 77437 w 459472"/>
              <a:gd name="connsiteY254" fmla="*/ 672711 h 695218"/>
              <a:gd name="connsiteX255" fmla="*/ 72275 w 459472"/>
              <a:gd name="connsiteY255" fmla="*/ 670208 h 695218"/>
              <a:gd name="connsiteX256" fmla="*/ 67114 w 459472"/>
              <a:gd name="connsiteY256" fmla="*/ 670208 h 695218"/>
              <a:gd name="connsiteX257" fmla="*/ 56787 w 459472"/>
              <a:gd name="connsiteY257" fmla="*/ 665208 h 695218"/>
              <a:gd name="connsiteX258" fmla="*/ 46461 w 459472"/>
              <a:gd name="connsiteY258" fmla="*/ 660202 h 695218"/>
              <a:gd name="connsiteX259" fmla="*/ 41299 w 459472"/>
              <a:gd name="connsiteY259" fmla="*/ 662705 h 695218"/>
              <a:gd name="connsiteX260" fmla="*/ 41299 w 459472"/>
              <a:gd name="connsiteY260" fmla="*/ 665208 h 695218"/>
              <a:gd name="connsiteX261" fmla="*/ 33557 w 459472"/>
              <a:gd name="connsiteY261" fmla="*/ 662705 h 695218"/>
              <a:gd name="connsiteX262" fmla="*/ 28392 w 459472"/>
              <a:gd name="connsiteY262" fmla="*/ 662705 h 695218"/>
              <a:gd name="connsiteX263" fmla="*/ 23230 w 459472"/>
              <a:gd name="connsiteY263" fmla="*/ 662705 h 695218"/>
              <a:gd name="connsiteX264" fmla="*/ 12904 w 459472"/>
              <a:gd name="connsiteY264" fmla="*/ 665208 h 695218"/>
              <a:gd name="connsiteX265" fmla="*/ 5162 w 459472"/>
              <a:gd name="connsiteY265" fmla="*/ 667705 h 695218"/>
              <a:gd name="connsiteX266" fmla="*/ 0 w 459472"/>
              <a:gd name="connsiteY266" fmla="*/ 665208 h 695218"/>
              <a:gd name="connsiteX267" fmla="*/ 5162 w 459472"/>
              <a:gd name="connsiteY267" fmla="*/ 660202 h 695218"/>
              <a:gd name="connsiteX268" fmla="*/ 10323 w 459472"/>
              <a:gd name="connsiteY268" fmla="*/ 652700 h 695218"/>
              <a:gd name="connsiteX269" fmla="*/ 15484 w 459472"/>
              <a:gd name="connsiteY269" fmla="*/ 650203 h 695218"/>
              <a:gd name="connsiteX270" fmla="*/ 18069 w 459472"/>
              <a:gd name="connsiteY270" fmla="*/ 642700 h 695218"/>
              <a:gd name="connsiteX271" fmla="*/ 25811 w 459472"/>
              <a:gd name="connsiteY271" fmla="*/ 637695 h 695218"/>
              <a:gd name="connsiteX272" fmla="*/ 25811 w 459472"/>
              <a:gd name="connsiteY272" fmla="*/ 630192 h 695218"/>
              <a:gd name="connsiteX273" fmla="*/ 30972 w 459472"/>
              <a:gd name="connsiteY273" fmla="*/ 620193 h 695218"/>
              <a:gd name="connsiteX274" fmla="*/ 36138 w 459472"/>
              <a:gd name="connsiteY274" fmla="*/ 617690 h 695218"/>
              <a:gd name="connsiteX275" fmla="*/ 41299 w 459472"/>
              <a:gd name="connsiteY275" fmla="*/ 607690 h 695218"/>
              <a:gd name="connsiteX276" fmla="*/ 43880 w 459472"/>
              <a:gd name="connsiteY276" fmla="*/ 602685 h 695218"/>
              <a:gd name="connsiteX277" fmla="*/ 41299 w 459472"/>
              <a:gd name="connsiteY277" fmla="*/ 592685 h 695218"/>
              <a:gd name="connsiteX278" fmla="*/ 46461 w 459472"/>
              <a:gd name="connsiteY278" fmla="*/ 582680 h 695218"/>
              <a:gd name="connsiteX279" fmla="*/ 49041 w 459472"/>
              <a:gd name="connsiteY279" fmla="*/ 570177 h 695218"/>
              <a:gd name="connsiteX280" fmla="*/ 54206 w 459472"/>
              <a:gd name="connsiteY280" fmla="*/ 562675 h 695218"/>
              <a:gd name="connsiteX281" fmla="*/ 54206 w 459472"/>
              <a:gd name="connsiteY281" fmla="*/ 552670 h 695218"/>
              <a:gd name="connsiteX282" fmla="*/ 49041 w 459472"/>
              <a:gd name="connsiteY282" fmla="*/ 545167 h 695218"/>
              <a:gd name="connsiteX283" fmla="*/ 54206 w 459472"/>
              <a:gd name="connsiteY283" fmla="*/ 535167 h 695218"/>
              <a:gd name="connsiteX284" fmla="*/ 61949 w 459472"/>
              <a:gd name="connsiteY284" fmla="*/ 522659 h 695218"/>
              <a:gd name="connsiteX285" fmla="*/ 69694 w 459472"/>
              <a:gd name="connsiteY285" fmla="*/ 510157 h 695218"/>
              <a:gd name="connsiteX286" fmla="*/ 72275 w 459472"/>
              <a:gd name="connsiteY286" fmla="*/ 497655 h 695218"/>
              <a:gd name="connsiteX287" fmla="*/ 72275 w 459472"/>
              <a:gd name="connsiteY287" fmla="*/ 490152 h 695218"/>
              <a:gd name="connsiteX288" fmla="*/ 72275 w 459472"/>
              <a:gd name="connsiteY288" fmla="*/ 485152 h 695218"/>
              <a:gd name="connsiteX289" fmla="*/ 72275 w 459472"/>
              <a:gd name="connsiteY289" fmla="*/ 480147 h 695218"/>
              <a:gd name="connsiteX290" fmla="*/ 69694 w 459472"/>
              <a:gd name="connsiteY290" fmla="*/ 475147 h 695218"/>
              <a:gd name="connsiteX291" fmla="*/ 67114 w 459472"/>
              <a:gd name="connsiteY291" fmla="*/ 467644 h 695218"/>
              <a:gd name="connsiteX292" fmla="*/ 64529 w 459472"/>
              <a:gd name="connsiteY292" fmla="*/ 470147 h 695218"/>
              <a:gd name="connsiteX293" fmla="*/ 59368 w 459472"/>
              <a:gd name="connsiteY293" fmla="*/ 470147 h 695218"/>
              <a:gd name="connsiteX294" fmla="*/ 49041 w 459472"/>
              <a:gd name="connsiteY294" fmla="*/ 470147 h 695218"/>
              <a:gd name="connsiteX295" fmla="*/ 43880 w 459472"/>
              <a:gd name="connsiteY295" fmla="*/ 472644 h 695218"/>
              <a:gd name="connsiteX296" fmla="*/ 36138 w 459472"/>
              <a:gd name="connsiteY296" fmla="*/ 470147 h 695218"/>
              <a:gd name="connsiteX297" fmla="*/ 30972 w 459472"/>
              <a:gd name="connsiteY297" fmla="*/ 472644 h 695218"/>
              <a:gd name="connsiteX298" fmla="*/ 28392 w 459472"/>
              <a:gd name="connsiteY298" fmla="*/ 470147 h 695218"/>
              <a:gd name="connsiteX299" fmla="*/ 36138 w 459472"/>
              <a:gd name="connsiteY299" fmla="*/ 462645 h 695218"/>
              <a:gd name="connsiteX300" fmla="*/ 36138 w 459472"/>
              <a:gd name="connsiteY300" fmla="*/ 460142 h 695218"/>
              <a:gd name="connsiteX301" fmla="*/ 36138 w 459472"/>
              <a:gd name="connsiteY301" fmla="*/ 452639 h 695218"/>
              <a:gd name="connsiteX302" fmla="*/ 33557 w 459472"/>
              <a:gd name="connsiteY302" fmla="*/ 442634 h 695218"/>
              <a:gd name="connsiteX303" fmla="*/ 33557 w 459472"/>
              <a:gd name="connsiteY303" fmla="*/ 437634 h 695218"/>
              <a:gd name="connsiteX304" fmla="*/ 36138 w 459472"/>
              <a:gd name="connsiteY304" fmla="*/ 435131 h 695218"/>
              <a:gd name="connsiteX305" fmla="*/ 30972 w 459472"/>
              <a:gd name="connsiteY305" fmla="*/ 432634 h 695218"/>
              <a:gd name="connsiteX306" fmla="*/ 28392 w 459472"/>
              <a:gd name="connsiteY306" fmla="*/ 432634 h 695218"/>
              <a:gd name="connsiteX307" fmla="*/ 23230 w 459472"/>
              <a:gd name="connsiteY307" fmla="*/ 435131 h 695218"/>
              <a:gd name="connsiteX308" fmla="*/ 20650 w 459472"/>
              <a:gd name="connsiteY308" fmla="*/ 430132 h 695218"/>
              <a:gd name="connsiteX309" fmla="*/ 18069 w 459472"/>
              <a:gd name="connsiteY309" fmla="*/ 430132 h 695218"/>
              <a:gd name="connsiteX310" fmla="*/ 10323 w 459472"/>
              <a:gd name="connsiteY310" fmla="*/ 427629 h 695218"/>
              <a:gd name="connsiteX311" fmla="*/ 10323 w 459472"/>
              <a:gd name="connsiteY311" fmla="*/ 422629 h 695218"/>
              <a:gd name="connsiteX312" fmla="*/ 12904 w 459472"/>
              <a:gd name="connsiteY312" fmla="*/ 417629 h 695218"/>
              <a:gd name="connsiteX313" fmla="*/ 15484 w 459472"/>
              <a:gd name="connsiteY313" fmla="*/ 410127 h 695218"/>
              <a:gd name="connsiteX314" fmla="*/ 20650 w 459472"/>
              <a:gd name="connsiteY314" fmla="*/ 405127 h 695218"/>
              <a:gd name="connsiteX315" fmla="*/ 23230 w 459472"/>
              <a:gd name="connsiteY315" fmla="*/ 402624 h 695218"/>
              <a:gd name="connsiteX316" fmla="*/ 28392 w 459472"/>
              <a:gd name="connsiteY316" fmla="*/ 392619 h 695218"/>
              <a:gd name="connsiteX317" fmla="*/ 28392 w 459472"/>
              <a:gd name="connsiteY317" fmla="*/ 387619 h 695218"/>
              <a:gd name="connsiteX318" fmla="*/ 30972 w 459472"/>
              <a:gd name="connsiteY318" fmla="*/ 380116 h 695218"/>
              <a:gd name="connsiteX319" fmla="*/ 33557 w 459472"/>
              <a:gd name="connsiteY319" fmla="*/ 375117 h 695218"/>
              <a:gd name="connsiteX320" fmla="*/ 36138 w 459472"/>
              <a:gd name="connsiteY320" fmla="*/ 370111 h 695218"/>
              <a:gd name="connsiteX321" fmla="*/ 43880 w 459472"/>
              <a:gd name="connsiteY321" fmla="*/ 365111 h 695218"/>
              <a:gd name="connsiteX322" fmla="*/ 46461 w 459472"/>
              <a:gd name="connsiteY322" fmla="*/ 357609 h 695218"/>
              <a:gd name="connsiteX323" fmla="*/ 49041 w 459472"/>
              <a:gd name="connsiteY323" fmla="*/ 350106 h 695218"/>
              <a:gd name="connsiteX324" fmla="*/ 46461 w 459472"/>
              <a:gd name="connsiteY324" fmla="*/ 345106 h 695218"/>
              <a:gd name="connsiteX325" fmla="*/ 43880 w 459472"/>
              <a:gd name="connsiteY325" fmla="*/ 342604 h 695218"/>
              <a:gd name="connsiteX326" fmla="*/ 49041 w 459472"/>
              <a:gd name="connsiteY326" fmla="*/ 340107 h 695218"/>
              <a:gd name="connsiteX327" fmla="*/ 51626 w 459472"/>
              <a:gd name="connsiteY327" fmla="*/ 340107 h 695218"/>
              <a:gd name="connsiteX328" fmla="*/ 56787 w 459472"/>
              <a:gd name="connsiteY328" fmla="*/ 337604 h 695218"/>
              <a:gd name="connsiteX329" fmla="*/ 64529 w 459472"/>
              <a:gd name="connsiteY329" fmla="*/ 335101 h 695218"/>
              <a:gd name="connsiteX330" fmla="*/ 67114 w 459472"/>
              <a:gd name="connsiteY330" fmla="*/ 332604 h 695218"/>
              <a:gd name="connsiteX331" fmla="*/ 74856 w 459472"/>
              <a:gd name="connsiteY331" fmla="*/ 330101 h 695218"/>
              <a:gd name="connsiteX332" fmla="*/ 77437 w 459472"/>
              <a:gd name="connsiteY332" fmla="*/ 327599 h 695218"/>
              <a:gd name="connsiteX333" fmla="*/ 77437 w 459472"/>
              <a:gd name="connsiteY333" fmla="*/ 325102 h 695218"/>
              <a:gd name="connsiteX334" fmla="*/ 82602 w 459472"/>
              <a:gd name="connsiteY334" fmla="*/ 322599 h 695218"/>
              <a:gd name="connsiteX335" fmla="*/ 85183 w 459472"/>
              <a:gd name="connsiteY335" fmla="*/ 317599 h 695218"/>
              <a:gd name="connsiteX336" fmla="*/ 87763 w 459472"/>
              <a:gd name="connsiteY336" fmla="*/ 312593 h 695218"/>
              <a:gd name="connsiteX337" fmla="*/ 95505 w 459472"/>
              <a:gd name="connsiteY337" fmla="*/ 302594 h 695218"/>
              <a:gd name="connsiteX338" fmla="*/ 105832 w 459472"/>
              <a:gd name="connsiteY338" fmla="*/ 285086 h 695218"/>
              <a:gd name="connsiteX339" fmla="*/ 129062 w 459472"/>
              <a:gd name="connsiteY339" fmla="*/ 250076 h 695218"/>
              <a:gd name="connsiteX340" fmla="*/ 126481 w 459472"/>
              <a:gd name="connsiteY340" fmla="*/ 245076 h 695218"/>
              <a:gd name="connsiteX341" fmla="*/ 134227 w 459472"/>
              <a:gd name="connsiteY341" fmla="*/ 232568 h 695218"/>
              <a:gd name="connsiteX342" fmla="*/ 147131 w 459472"/>
              <a:gd name="connsiteY342" fmla="*/ 212563 h 695218"/>
              <a:gd name="connsiteX343" fmla="*/ 160038 w 459472"/>
              <a:gd name="connsiteY343" fmla="*/ 185056 h 695218"/>
              <a:gd name="connsiteX344" fmla="*/ 167784 w 459472"/>
              <a:gd name="connsiteY344" fmla="*/ 170051 h 695218"/>
              <a:gd name="connsiteX345" fmla="*/ 178107 w 459472"/>
              <a:gd name="connsiteY345" fmla="*/ 152543 h 695218"/>
              <a:gd name="connsiteX346" fmla="*/ 183272 w 459472"/>
              <a:gd name="connsiteY346" fmla="*/ 137543 h 695218"/>
              <a:gd name="connsiteX347" fmla="*/ 183272 w 459472"/>
              <a:gd name="connsiteY347" fmla="*/ 120035 h 695218"/>
              <a:gd name="connsiteX348" fmla="*/ 183272 w 459472"/>
              <a:gd name="connsiteY348" fmla="*/ 107533 h 695218"/>
              <a:gd name="connsiteX349" fmla="*/ 183272 w 459472"/>
              <a:gd name="connsiteY349" fmla="*/ 97528 h 695218"/>
              <a:gd name="connsiteX350" fmla="*/ 183272 w 459472"/>
              <a:gd name="connsiteY350" fmla="*/ 92528 h 695218"/>
              <a:gd name="connsiteX351" fmla="*/ 183272 w 459472"/>
              <a:gd name="connsiteY351" fmla="*/ 87522 h 695218"/>
              <a:gd name="connsiteX352" fmla="*/ 180691 w 459472"/>
              <a:gd name="connsiteY352" fmla="*/ 80020 h 695218"/>
              <a:gd name="connsiteX353" fmla="*/ 185853 w 459472"/>
              <a:gd name="connsiteY353" fmla="*/ 75020 h 695218"/>
              <a:gd name="connsiteX354" fmla="*/ 185853 w 459472"/>
              <a:gd name="connsiteY354" fmla="*/ 70020 h 695218"/>
              <a:gd name="connsiteX355" fmla="*/ 185853 w 459472"/>
              <a:gd name="connsiteY355" fmla="*/ 65021 h 695218"/>
              <a:gd name="connsiteX356" fmla="*/ 185853 w 459472"/>
              <a:gd name="connsiteY356" fmla="*/ 60015 h 695218"/>
              <a:gd name="connsiteX357" fmla="*/ 188434 w 459472"/>
              <a:gd name="connsiteY357" fmla="*/ 55015 h 695218"/>
              <a:gd name="connsiteX358" fmla="*/ 185853 w 459472"/>
              <a:gd name="connsiteY358" fmla="*/ 47513 h 695218"/>
              <a:gd name="connsiteX359" fmla="*/ 188434 w 459472"/>
              <a:gd name="connsiteY359" fmla="*/ 42513 h 695218"/>
              <a:gd name="connsiteX360" fmla="*/ 185853 w 459472"/>
              <a:gd name="connsiteY360" fmla="*/ 40010 h 695218"/>
              <a:gd name="connsiteX361" fmla="*/ 188434 w 459472"/>
              <a:gd name="connsiteY361" fmla="*/ 32507 h 695218"/>
              <a:gd name="connsiteX362" fmla="*/ 188434 w 459472"/>
              <a:gd name="connsiteY362" fmla="*/ 27508 h 695218"/>
              <a:gd name="connsiteX363" fmla="*/ 191014 w 459472"/>
              <a:gd name="connsiteY363" fmla="*/ 22502 h 695218"/>
              <a:gd name="connsiteX364" fmla="*/ 201341 w 459472"/>
              <a:gd name="connsiteY364" fmla="*/ 15000 h 695218"/>
              <a:gd name="connsiteX365" fmla="*/ 203922 w 459472"/>
              <a:gd name="connsiteY365" fmla="*/ 12503 h 695218"/>
              <a:gd name="connsiteX366" fmla="*/ 211664 w 459472"/>
              <a:gd name="connsiteY366" fmla="*/ 12503 h 695218"/>
              <a:gd name="connsiteX367" fmla="*/ 214248 w 459472"/>
              <a:gd name="connsiteY367" fmla="*/ 10000 h 695218"/>
              <a:gd name="connsiteX368" fmla="*/ 216829 w 459472"/>
              <a:gd name="connsiteY368" fmla="*/ 7497 h 695218"/>
              <a:gd name="connsiteX369" fmla="*/ 221990 w 459472"/>
              <a:gd name="connsiteY369" fmla="*/ 5000 h 695218"/>
              <a:gd name="connsiteX370" fmla="*/ 227152 w 459472"/>
              <a:gd name="connsiteY370" fmla="*/ 5000 h 695218"/>
              <a:gd name="connsiteX371" fmla="*/ 229736 w 459472"/>
              <a:gd name="connsiteY371" fmla="*/ 5000 h 695218"/>
              <a:gd name="connsiteX372" fmla="*/ 240059 w 459472"/>
              <a:gd name="connsiteY372" fmla="*/ 2497 h 695218"/>
              <a:gd name="connsiteX373" fmla="*/ 245220 w 459472"/>
              <a:gd name="connsiteY373" fmla="*/ 5000 h 695218"/>
              <a:gd name="connsiteX374" fmla="*/ 250386 w 459472"/>
              <a:gd name="connsiteY374" fmla="*/ 5000 h 695218"/>
              <a:gd name="connsiteX375" fmla="*/ 258128 w 459472"/>
              <a:gd name="connsiteY375" fmla="*/ 2497 h 695218"/>
              <a:gd name="connsiteX376" fmla="*/ 268454 w 459472"/>
              <a:gd name="connsiteY376" fmla="*/ 0 h 69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</a:cxnLst>
            <a:rect l="l" t="t" r="r" b="b"/>
            <a:pathLst>
              <a:path w="459472" h="695218">
                <a:moveTo>
                  <a:pt x="268454" y="0"/>
                </a:moveTo>
                <a:cubicBezTo>
                  <a:pt x="271035" y="5000"/>
                  <a:pt x="271035" y="5000"/>
                  <a:pt x="271035" y="5000"/>
                </a:cubicBezTo>
                <a:cubicBezTo>
                  <a:pt x="271035" y="5000"/>
                  <a:pt x="271035" y="10000"/>
                  <a:pt x="271035" y="10000"/>
                </a:cubicBezTo>
                <a:cubicBezTo>
                  <a:pt x="271035" y="10000"/>
                  <a:pt x="271035" y="12503"/>
                  <a:pt x="273616" y="12503"/>
                </a:cubicBezTo>
                <a:cubicBezTo>
                  <a:pt x="276197" y="12503"/>
                  <a:pt x="276197" y="12503"/>
                  <a:pt x="276197" y="12503"/>
                </a:cubicBezTo>
                <a:cubicBezTo>
                  <a:pt x="276197" y="15000"/>
                  <a:pt x="276197" y="22502"/>
                  <a:pt x="276197" y="22502"/>
                </a:cubicBezTo>
                <a:cubicBezTo>
                  <a:pt x="268454" y="25005"/>
                  <a:pt x="268454" y="25005"/>
                  <a:pt x="268454" y="25005"/>
                </a:cubicBezTo>
                <a:cubicBezTo>
                  <a:pt x="268454" y="25005"/>
                  <a:pt x="265874" y="25005"/>
                  <a:pt x="265874" y="27508"/>
                </a:cubicBezTo>
                <a:cubicBezTo>
                  <a:pt x="265874" y="27508"/>
                  <a:pt x="260708" y="30005"/>
                  <a:pt x="260708" y="30005"/>
                </a:cubicBezTo>
                <a:cubicBezTo>
                  <a:pt x="260708" y="32507"/>
                  <a:pt x="258128" y="32507"/>
                  <a:pt x="260708" y="35010"/>
                </a:cubicBezTo>
                <a:cubicBezTo>
                  <a:pt x="260708" y="37507"/>
                  <a:pt x="263293" y="40010"/>
                  <a:pt x="263293" y="40010"/>
                </a:cubicBezTo>
                <a:cubicBezTo>
                  <a:pt x="263293" y="45010"/>
                  <a:pt x="263293" y="45010"/>
                  <a:pt x="263293" y="45010"/>
                </a:cubicBezTo>
                <a:cubicBezTo>
                  <a:pt x="263293" y="45010"/>
                  <a:pt x="263293" y="47513"/>
                  <a:pt x="265874" y="47513"/>
                </a:cubicBezTo>
                <a:cubicBezTo>
                  <a:pt x="265874" y="50015"/>
                  <a:pt x="268454" y="47513"/>
                  <a:pt x="271035" y="47513"/>
                </a:cubicBezTo>
                <a:cubicBezTo>
                  <a:pt x="276197" y="47513"/>
                  <a:pt x="278777" y="45010"/>
                  <a:pt x="281362" y="45010"/>
                </a:cubicBezTo>
                <a:cubicBezTo>
                  <a:pt x="281362" y="45010"/>
                  <a:pt x="283942" y="45010"/>
                  <a:pt x="283942" y="45010"/>
                </a:cubicBezTo>
                <a:cubicBezTo>
                  <a:pt x="286523" y="42513"/>
                  <a:pt x="291685" y="40010"/>
                  <a:pt x="291685" y="40010"/>
                </a:cubicBezTo>
                <a:cubicBezTo>
                  <a:pt x="291685" y="40010"/>
                  <a:pt x="291685" y="35010"/>
                  <a:pt x="294265" y="37507"/>
                </a:cubicBezTo>
                <a:cubicBezTo>
                  <a:pt x="294265" y="37507"/>
                  <a:pt x="294265" y="42513"/>
                  <a:pt x="294265" y="42513"/>
                </a:cubicBezTo>
                <a:cubicBezTo>
                  <a:pt x="294265" y="42513"/>
                  <a:pt x="291685" y="47513"/>
                  <a:pt x="291685" y="47513"/>
                </a:cubicBezTo>
                <a:cubicBezTo>
                  <a:pt x="294265" y="50015"/>
                  <a:pt x="296850" y="47513"/>
                  <a:pt x="296850" y="47513"/>
                </a:cubicBezTo>
                <a:cubicBezTo>
                  <a:pt x="299430" y="45010"/>
                  <a:pt x="302011" y="45010"/>
                  <a:pt x="302011" y="45010"/>
                </a:cubicBezTo>
                <a:cubicBezTo>
                  <a:pt x="307173" y="45010"/>
                  <a:pt x="307173" y="45010"/>
                  <a:pt x="307173" y="45010"/>
                </a:cubicBezTo>
                <a:cubicBezTo>
                  <a:pt x="307173" y="45010"/>
                  <a:pt x="312338" y="45010"/>
                  <a:pt x="312338" y="45010"/>
                </a:cubicBezTo>
                <a:cubicBezTo>
                  <a:pt x="312338" y="45010"/>
                  <a:pt x="314919" y="47513"/>
                  <a:pt x="317499" y="47513"/>
                </a:cubicBezTo>
                <a:cubicBezTo>
                  <a:pt x="317499" y="50015"/>
                  <a:pt x="325241" y="52512"/>
                  <a:pt x="325241" y="52512"/>
                </a:cubicBezTo>
                <a:cubicBezTo>
                  <a:pt x="322661" y="57518"/>
                  <a:pt x="322661" y="57518"/>
                  <a:pt x="322661" y="57518"/>
                </a:cubicBezTo>
                <a:cubicBezTo>
                  <a:pt x="322661" y="57518"/>
                  <a:pt x="320080" y="62518"/>
                  <a:pt x="322661" y="62518"/>
                </a:cubicBezTo>
                <a:cubicBezTo>
                  <a:pt x="322661" y="62518"/>
                  <a:pt x="325241" y="60015"/>
                  <a:pt x="325241" y="60015"/>
                </a:cubicBezTo>
                <a:cubicBezTo>
                  <a:pt x="327822" y="60015"/>
                  <a:pt x="330407" y="57518"/>
                  <a:pt x="330407" y="57518"/>
                </a:cubicBezTo>
                <a:cubicBezTo>
                  <a:pt x="330407" y="57518"/>
                  <a:pt x="330407" y="55015"/>
                  <a:pt x="330407" y="55015"/>
                </a:cubicBezTo>
                <a:cubicBezTo>
                  <a:pt x="330407" y="57518"/>
                  <a:pt x="335568" y="60015"/>
                  <a:pt x="335568" y="60015"/>
                </a:cubicBezTo>
                <a:cubicBezTo>
                  <a:pt x="335568" y="60015"/>
                  <a:pt x="338149" y="65021"/>
                  <a:pt x="338149" y="65021"/>
                </a:cubicBezTo>
                <a:cubicBezTo>
                  <a:pt x="338149" y="65021"/>
                  <a:pt x="343310" y="62518"/>
                  <a:pt x="343310" y="62518"/>
                </a:cubicBezTo>
                <a:cubicBezTo>
                  <a:pt x="343310" y="62518"/>
                  <a:pt x="343310" y="62518"/>
                  <a:pt x="345895" y="62518"/>
                </a:cubicBezTo>
                <a:cubicBezTo>
                  <a:pt x="348475" y="62518"/>
                  <a:pt x="348475" y="62518"/>
                  <a:pt x="348475" y="62518"/>
                </a:cubicBezTo>
                <a:cubicBezTo>
                  <a:pt x="351056" y="65021"/>
                  <a:pt x="358798" y="65021"/>
                  <a:pt x="358798" y="65021"/>
                </a:cubicBezTo>
                <a:cubicBezTo>
                  <a:pt x="366544" y="60015"/>
                  <a:pt x="366544" y="60015"/>
                  <a:pt x="366544" y="60015"/>
                </a:cubicBezTo>
                <a:cubicBezTo>
                  <a:pt x="369125" y="52512"/>
                  <a:pt x="369125" y="52512"/>
                  <a:pt x="369125" y="52512"/>
                </a:cubicBezTo>
                <a:cubicBezTo>
                  <a:pt x="369125" y="50015"/>
                  <a:pt x="369125" y="50015"/>
                  <a:pt x="369125" y="50015"/>
                </a:cubicBezTo>
                <a:cubicBezTo>
                  <a:pt x="369125" y="50015"/>
                  <a:pt x="374286" y="47513"/>
                  <a:pt x="374286" y="47513"/>
                </a:cubicBezTo>
                <a:cubicBezTo>
                  <a:pt x="374286" y="47513"/>
                  <a:pt x="376867" y="47513"/>
                  <a:pt x="376867" y="50015"/>
                </a:cubicBezTo>
                <a:cubicBezTo>
                  <a:pt x="376867" y="50015"/>
                  <a:pt x="382032" y="55015"/>
                  <a:pt x="382032" y="55015"/>
                </a:cubicBezTo>
                <a:cubicBezTo>
                  <a:pt x="382032" y="55015"/>
                  <a:pt x="387193" y="55015"/>
                  <a:pt x="387193" y="55015"/>
                </a:cubicBezTo>
                <a:cubicBezTo>
                  <a:pt x="389774" y="55015"/>
                  <a:pt x="389774" y="52512"/>
                  <a:pt x="392355" y="55015"/>
                </a:cubicBezTo>
                <a:cubicBezTo>
                  <a:pt x="392355" y="57518"/>
                  <a:pt x="392355" y="60015"/>
                  <a:pt x="394939" y="60015"/>
                </a:cubicBezTo>
                <a:cubicBezTo>
                  <a:pt x="394939" y="60015"/>
                  <a:pt x="397520" y="60015"/>
                  <a:pt x="397520" y="60015"/>
                </a:cubicBezTo>
                <a:cubicBezTo>
                  <a:pt x="400101" y="62518"/>
                  <a:pt x="405262" y="62518"/>
                  <a:pt x="405262" y="62518"/>
                </a:cubicBezTo>
                <a:cubicBezTo>
                  <a:pt x="407843" y="57518"/>
                  <a:pt x="407843" y="57518"/>
                  <a:pt x="407843" y="57518"/>
                </a:cubicBezTo>
                <a:cubicBezTo>
                  <a:pt x="407843" y="57518"/>
                  <a:pt x="407843" y="55015"/>
                  <a:pt x="410427" y="57518"/>
                </a:cubicBezTo>
                <a:cubicBezTo>
                  <a:pt x="413008" y="57518"/>
                  <a:pt x="413008" y="62518"/>
                  <a:pt x="413008" y="62518"/>
                </a:cubicBezTo>
                <a:cubicBezTo>
                  <a:pt x="413008" y="62518"/>
                  <a:pt x="415589" y="65021"/>
                  <a:pt x="415589" y="65021"/>
                </a:cubicBezTo>
                <a:cubicBezTo>
                  <a:pt x="415589" y="65021"/>
                  <a:pt x="423331" y="67518"/>
                  <a:pt x="423331" y="67518"/>
                </a:cubicBezTo>
                <a:cubicBezTo>
                  <a:pt x="423331" y="67518"/>
                  <a:pt x="428496" y="65021"/>
                  <a:pt x="428496" y="65021"/>
                </a:cubicBezTo>
                <a:cubicBezTo>
                  <a:pt x="431077" y="65021"/>
                  <a:pt x="431077" y="70020"/>
                  <a:pt x="431077" y="70020"/>
                </a:cubicBezTo>
                <a:cubicBezTo>
                  <a:pt x="431077" y="70020"/>
                  <a:pt x="431077" y="72517"/>
                  <a:pt x="431077" y="72517"/>
                </a:cubicBezTo>
                <a:cubicBezTo>
                  <a:pt x="428496" y="75020"/>
                  <a:pt x="428496" y="75020"/>
                  <a:pt x="431077" y="75020"/>
                </a:cubicBezTo>
                <a:cubicBezTo>
                  <a:pt x="431077" y="77523"/>
                  <a:pt x="433658" y="80020"/>
                  <a:pt x="433658" y="80020"/>
                </a:cubicBezTo>
                <a:cubicBezTo>
                  <a:pt x="433658" y="80020"/>
                  <a:pt x="431077" y="85025"/>
                  <a:pt x="431077" y="85025"/>
                </a:cubicBezTo>
                <a:cubicBezTo>
                  <a:pt x="431077" y="87522"/>
                  <a:pt x="428496" y="90025"/>
                  <a:pt x="428496" y="90025"/>
                </a:cubicBezTo>
                <a:cubicBezTo>
                  <a:pt x="425912" y="92528"/>
                  <a:pt x="425912" y="92528"/>
                  <a:pt x="425912" y="92528"/>
                </a:cubicBezTo>
                <a:cubicBezTo>
                  <a:pt x="425912" y="95025"/>
                  <a:pt x="425912" y="95025"/>
                  <a:pt x="425912" y="95025"/>
                </a:cubicBezTo>
                <a:cubicBezTo>
                  <a:pt x="425912" y="97528"/>
                  <a:pt x="425912" y="97528"/>
                  <a:pt x="425912" y="97528"/>
                </a:cubicBezTo>
                <a:cubicBezTo>
                  <a:pt x="425912" y="97528"/>
                  <a:pt x="425912" y="100031"/>
                  <a:pt x="425912" y="100031"/>
                </a:cubicBezTo>
                <a:cubicBezTo>
                  <a:pt x="423331" y="100031"/>
                  <a:pt x="425912" y="105030"/>
                  <a:pt x="425912" y="105030"/>
                </a:cubicBezTo>
                <a:cubicBezTo>
                  <a:pt x="428496" y="107533"/>
                  <a:pt x="428496" y="107533"/>
                  <a:pt x="428496" y="107533"/>
                </a:cubicBezTo>
                <a:cubicBezTo>
                  <a:pt x="428496" y="107533"/>
                  <a:pt x="433658" y="105030"/>
                  <a:pt x="433658" y="105030"/>
                </a:cubicBezTo>
                <a:cubicBezTo>
                  <a:pt x="433658" y="105030"/>
                  <a:pt x="441400" y="107533"/>
                  <a:pt x="441400" y="107533"/>
                </a:cubicBezTo>
                <a:cubicBezTo>
                  <a:pt x="441400" y="107533"/>
                  <a:pt x="446565" y="110030"/>
                  <a:pt x="446565" y="112533"/>
                </a:cubicBezTo>
                <a:cubicBezTo>
                  <a:pt x="449146" y="112533"/>
                  <a:pt x="454307" y="117533"/>
                  <a:pt x="454307" y="117533"/>
                </a:cubicBezTo>
                <a:cubicBezTo>
                  <a:pt x="459472" y="125035"/>
                  <a:pt x="459472" y="125035"/>
                  <a:pt x="459472" y="125035"/>
                </a:cubicBezTo>
                <a:cubicBezTo>
                  <a:pt x="454307" y="130041"/>
                  <a:pt x="454307" y="130041"/>
                  <a:pt x="454307" y="130041"/>
                </a:cubicBezTo>
                <a:cubicBezTo>
                  <a:pt x="449146" y="137543"/>
                  <a:pt x="449146" y="137543"/>
                  <a:pt x="449146" y="137543"/>
                </a:cubicBezTo>
                <a:cubicBezTo>
                  <a:pt x="443984" y="140040"/>
                  <a:pt x="443984" y="140040"/>
                  <a:pt x="443984" y="140040"/>
                </a:cubicBezTo>
                <a:cubicBezTo>
                  <a:pt x="443984" y="140040"/>
                  <a:pt x="441400" y="145040"/>
                  <a:pt x="441400" y="145040"/>
                </a:cubicBezTo>
                <a:cubicBezTo>
                  <a:pt x="441400" y="145040"/>
                  <a:pt x="436238" y="147543"/>
                  <a:pt x="436238" y="147543"/>
                </a:cubicBezTo>
                <a:cubicBezTo>
                  <a:pt x="433658" y="147543"/>
                  <a:pt x="433658" y="147543"/>
                  <a:pt x="433658" y="147543"/>
                </a:cubicBezTo>
                <a:cubicBezTo>
                  <a:pt x="425912" y="155045"/>
                  <a:pt x="425912" y="155045"/>
                  <a:pt x="425912" y="155045"/>
                </a:cubicBezTo>
                <a:cubicBezTo>
                  <a:pt x="420750" y="157548"/>
                  <a:pt x="420750" y="157548"/>
                  <a:pt x="420750" y="157548"/>
                </a:cubicBezTo>
                <a:cubicBezTo>
                  <a:pt x="415589" y="160045"/>
                  <a:pt x="415589" y="160045"/>
                  <a:pt x="415589" y="160045"/>
                </a:cubicBezTo>
                <a:cubicBezTo>
                  <a:pt x="413008" y="160045"/>
                  <a:pt x="413008" y="160045"/>
                  <a:pt x="413008" y="160045"/>
                </a:cubicBezTo>
                <a:cubicBezTo>
                  <a:pt x="407843" y="165051"/>
                  <a:pt x="407843" y="165051"/>
                  <a:pt x="407843" y="165051"/>
                </a:cubicBezTo>
                <a:cubicBezTo>
                  <a:pt x="402681" y="162548"/>
                  <a:pt x="402681" y="162548"/>
                  <a:pt x="402681" y="162548"/>
                </a:cubicBezTo>
                <a:cubicBezTo>
                  <a:pt x="394939" y="165051"/>
                  <a:pt x="394939" y="165051"/>
                  <a:pt x="394939" y="165051"/>
                </a:cubicBezTo>
                <a:cubicBezTo>
                  <a:pt x="394939" y="167548"/>
                  <a:pt x="394939" y="167548"/>
                  <a:pt x="394939" y="167548"/>
                </a:cubicBezTo>
                <a:cubicBezTo>
                  <a:pt x="384613" y="172553"/>
                  <a:pt x="384613" y="172553"/>
                  <a:pt x="384613" y="172553"/>
                </a:cubicBezTo>
                <a:cubicBezTo>
                  <a:pt x="382032" y="180056"/>
                  <a:pt x="382032" y="180056"/>
                  <a:pt x="382032" y="180056"/>
                </a:cubicBezTo>
                <a:cubicBezTo>
                  <a:pt x="382032" y="180056"/>
                  <a:pt x="376867" y="180056"/>
                  <a:pt x="376867" y="182553"/>
                </a:cubicBezTo>
                <a:cubicBezTo>
                  <a:pt x="374286" y="182553"/>
                  <a:pt x="371705" y="185056"/>
                  <a:pt x="371705" y="185056"/>
                </a:cubicBezTo>
                <a:cubicBezTo>
                  <a:pt x="366544" y="182553"/>
                  <a:pt x="366544" y="182553"/>
                  <a:pt x="366544" y="182553"/>
                </a:cubicBezTo>
                <a:cubicBezTo>
                  <a:pt x="363963" y="185056"/>
                  <a:pt x="363963" y="185056"/>
                  <a:pt x="363963" y="185056"/>
                </a:cubicBezTo>
                <a:cubicBezTo>
                  <a:pt x="363963" y="190055"/>
                  <a:pt x="363963" y="190055"/>
                  <a:pt x="363963" y="190055"/>
                </a:cubicBezTo>
                <a:cubicBezTo>
                  <a:pt x="366544" y="190055"/>
                  <a:pt x="366544" y="190055"/>
                  <a:pt x="366544" y="190055"/>
                </a:cubicBezTo>
                <a:cubicBezTo>
                  <a:pt x="366544" y="190055"/>
                  <a:pt x="366544" y="195061"/>
                  <a:pt x="366544" y="195061"/>
                </a:cubicBezTo>
                <a:cubicBezTo>
                  <a:pt x="366544" y="197558"/>
                  <a:pt x="366544" y="202564"/>
                  <a:pt x="366544" y="202564"/>
                </a:cubicBezTo>
                <a:cubicBezTo>
                  <a:pt x="371705" y="205061"/>
                  <a:pt x="371705" y="205061"/>
                  <a:pt x="371705" y="205061"/>
                </a:cubicBezTo>
                <a:cubicBezTo>
                  <a:pt x="371705" y="205061"/>
                  <a:pt x="371705" y="212563"/>
                  <a:pt x="369125" y="212563"/>
                </a:cubicBezTo>
                <a:cubicBezTo>
                  <a:pt x="369125" y="212563"/>
                  <a:pt x="363963" y="215066"/>
                  <a:pt x="363963" y="215066"/>
                </a:cubicBezTo>
                <a:cubicBezTo>
                  <a:pt x="363963" y="217563"/>
                  <a:pt x="363963" y="217563"/>
                  <a:pt x="363963" y="217563"/>
                </a:cubicBezTo>
                <a:cubicBezTo>
                  <a:pt x="366544" y="222568"/>
                  <a:pt x="366544" y="222568"/>
                  <a:pt x="366544" y="222568"/>
                </a:cubicBezTo>
                <a:cubicBezTo>
                  <a:pt x="366544" y="222568"/>
                  <a:pt x="366544" y="230071"/>
                  <a:pt x="363963" y="230071"/>
                </a:cubicBezTo>
                <a:cubicBezTo>
                  <a:pt x="363963" y="232568"/>
                  <a:pt x="361383" y="237574"/>
                  <a:pt x="361383" y="237574"/>
                </a:cubicBezTo>
                <a:cubicBezTo>
                  <a:pt x="358798" y="240071"/>
                  <a:pt x="358798" y="240071"/>
                  <a:pt x="358798" y="240071"/>
                </a:cubicBezTo>
                <a:cubicBezTo>
                  <a:pt x="356217" y="245076"/>
                  <a:pt x="356217" y="245076"/>
                  <a:pt x="356217" y="245076"/>
                </a:cubicBezTo>
                <a:cubicBezTo>
                  <a:pt x="358798" y="247573"/>
                  <a:pt x="358798" y="247573"/>
                  <a:pt x="358798" y="247573"/>
                </a:cubicBezTo>
                <a:cubicBezTo>
                  <a:pt x="358798" y="255076"/>
                  <a:pt x="358798" y="255076"/>
                  <a:pt x="358798" y="255076"/>
                </a:cubicBezTo>
                <a:cubicBezTo>
                  <a:pt x="353637" y="257579"/>
                  <a:pt x="353637" y="257579"/>
                  <a:pt x="353637" y="257579"/>
                </a:cubicBezTo>
                <a:cubicBezTo>
                  <a:pt x="351056" y="265081"/>
                  <a:pt x="351056" y="265081"/>
                  <a:pt x="351056" y="265081"/>
                </a:cubicBezTo>
                <a:cubicBezTo>
                  <a:pt x="353637" y="267584"/>
                  <a:pt x="353637" y="267584"/>
                  <a:pt x="353637" y="267584"/>
                </a:cubicBezTo>
                <a:cubicBezTo>
                  <a:pt x="356217" y="272584"/>
                  <a:pt x="356217" y="272584"/>
                  <a:pt x="356217" y="272584"/>
                </a:cubicBezTo>
                <a:cubicBezTo>
                  <a:pt x="353637" y="277583"/>
                  <a:pt x="353637" y="277583"/>
                  <a:pt x="353637" y="277583"/>
                </a:cubicBezTo>
                <a:cubicBezTo>
                  <a:pt x="351056" y="280086"/>
                  <a:pt x="351056" y="280086"/>
                  <a:pt x="351056" y="280086"/>
                </a:cubicBezTo>
                <a:cubicBezTo>
                  <a:pt x="348475" y="280086"/>
                  <a:pt x="348475" y="280086"/>
                  <a:pt x="348475" y="280086"/>
                </a:cubicBezTo>
                <a:cubicBezTo>
                  <a:pt x="343310" y="285086"/>
                  <a:pt x="343310" y="285086"/>
                  <a:pt x="343310" y="285086"/>
                </a:cubicBezTo>
                <a:cubicBezTo>
                  <a:pt x="338149" y="285086"/>
                  <a:pt x="338149" y="285086"/>
                  <a:pt x="338149" y="285086"/>
                </a:cubicBezTo>
                <a:cubicBezTo>
                  <a:pt x="335568" y="285086"/>
                  <a:pt x="335568" y="285086"/>
                  <a:pt x="335568" y="285086"/>
                </a:cubicBezTo>
                <a:cubicBezTo>
                  <a:pt x="330407" y="290086"/>
                  <a:pt x="330407" y="290086"/>
                  <a:pt x="330407" y="290086"/>
                </a:cubicBezTo>
                <a:cubicBezTo>
                  <a:pt x="327822" y="290086"/>
                  <a:pt x="327822" y="290086"/>
                  <a:pt x="327822" y="290086"/>
                </a:cubicBezTo>
                <a:cubicBezTo>
                  <a:pt x="325241" y="292589"/>
                  <a:pt x="325241" y="292589"/>
                  <a:pt x="325241" y="292589"/>
                </a:cubicBezTo>
                <a:cubicBezTo>
                  <a:pt x="325241" y="297588"/>
                  <a:pt x="325241" y="297588"/>
                  <a:pt x="325241" y="297588"/>
                </a:cubicBezTo>
                <a:cubicBezTo>
                  <a:pt x="325241" y="297588"/>
                  <a:pt x="325241" y="300091"/>
                  <a:pt x="325241" y="300091"/>
                </a:cubicBezTo>
                <a:cubicBezTo>
                  <a:pt x="327822" y="300091"/>
                  <a:pt x="327822" y="302594"/>
                  <a:pt x="327822" y="302594"/>
                </a:cubicBezTo>
                <a:cubicBezTo>
                  <a:pt x="330407" y="307594"/>
                  <a:pt x="330407" y="307594"/>
                  <a:pt x="330407" y="307594"/>
                </a:cubicBezTo>
                <a:cubicBezTo>
                  <a:pt x="332987" y="312593"/>
                  <a:pt x="332987" y="312593"/>
                  <a:pt x="332987" y="312593"/>
                </a:cubicBezTo>
                <a:cubicBezTo>
                  <a:pt x="335568" y="320096"/>
                  <a:pt x="335568" y="320096"/>
                  <a:pt x="335568" y="320096"/>
                </a:cubicBezTo>
                <a:cubicBezTo>
                  <a:pt x="335568" y="320096"/>
                  <a:pt x="332987" y="325102"/>
                  <a:pt x="332987" y="325102"/>
                </a:cubicBezTo>
                <a:cubicBezTo>
                  <a:pt x="332987" y="325102"/>
                  <a:pt x="330407" y="330101"/>
                  <a:pt x="330407" y="330101"/>
                </a:cubicBezTo>
                <a:cubicBezTo>
                  <a:pt x="327822" y="335101"/>
                  <a:pt x="327822" y="335101"/>
                  <a:pt x="327822" y="335101"/>
                </a:cubicBezTo>
                <a:cubicBezTo>
                  <a:pt x="325241" y="340107"/>
                  <a:pt x="325241" y="340107"/>
                  <a:pt x="325241" y="340107"/>
                </a:cubicBezTo>
                <a:cubicBezTo>
                  <a:pt x="322661" y="342604"/>
                  <a:pt x="322661" y="342604"/>
                  <a:pt x="322661" y="342604"/>
                </a:cubicBezTo>
                <a:cubicBezTo>
                  <a:pt x="317499" y="342604"/>
                  <a:pt x="317499" y="342604"/>
                  <a:pt x="317499" y="342604"/>
                </a:cubicBezTo>
                <a:cubicBezTo>
                  <a:pt x="317499" y="345106"/>
                  <a:pt x="317499" y="345106"/>
                  <a:pt x="317499" y="345106"/>
                </a:cubicBezTo>
                <a:cubicBezTo>
                  <a:pt x="314919" y="350106"/>
                  <a:pt x="314919" y="350106"/>
                  <a:pt x="314919" y="350106"/>
                </a:cubicBezTo>
                <a:cubicBezTo>
                  <a:pt x="314919" y="352609"/>
                  <a:pt x="314919" y="352609"/>
                  <a:pt x="314919" y="352609"/>
                </a:cubicBezTo>
                <a:cubicBezTo>
                  <a:pt x="312338" y="352609"/>
                  <a:pt x="312338" y="352609"/>
                  <a:pt x="312338" y="352609"/>
                </a:cubicBezTo>
                <a:cubicBezTo>
                  <a:pt x="312338" y="357609"/>
                  <a:pt x="312338" y="357609"/>
                  <a:pt x="312338" y="357609"/>
                </a:cubicBezTo>
                <a:cubicBezTo>
                  <a:pt x="309753" y="360112"/>
                  <a:pt x="309753" y="360112"/>
                  <a:pt x="309753" y="360112"/>
                </a:cubicBezTo>
                <a:cubicBezTo>
                  <a:pt x="309753" y="360112"/>
                  <a:pt x="307173" y="360112"/>
                  <a:pt x="307173" y="360112"/>
                </a:cubicBezTo>
                <a:cubicBezTo>
                  <a:pt x="304592" y="360112"/>
                  <a:pt x="302011" y="362609"/>
                  <a:pt x="302011" y="362609"/>
                </a:cubicBezTo>
                <a:cubicBezTo>
                  <a:pt x="302011" y="362609"/>
                  <a:pt x="296850" y="362609"/>
                  <a:pt x="296850" y="360112"/>
                </a:cubicBezTo>
                <a:cubicBezTo>
                  <a:pt x="296850" y="360112"/>
                  <a:pt x="294265" y="362609"/>
                  <a:pt x="291685" y="360112"/>
                </a:cubicBezTo>
                <a:cubicBezTo>
                  <a:pt x="291685" y="360112"/>
                  <a:pt x="289104" y="357609"/>
                  <a:pt x="289104" y="357609"/>
                </a:cubicBezTo>
                <a:cubicBezTo>
                  <a:pt x="286523" y="357609"/>
                  <a:pt x="286523" y="357609"/>
                  <a:pt x="286523" y="357609"/>
                </a:cubicBezTo>
                <a:cubicBezTo>
                  <a:pt x="281362" y="357609"/>
                  <a:pt x="281362" y="357609"/>
                  <a:pt x="281362" y="357609"/>
                </a:cubicBezTo>
                <a:cubicBezTo>
                  <a:pt x="273616" y="357609"/>
                  <a:pt x="273616" y="357609"/>
                  <a:pt x="273616" y="357609"/>
                </a:cubicBezTo>
                <a:cubicBezTo>
                  <a:pt x="268454" y="357609"/>
                  <a:pt x="268454" y="357609"/>
                  <a:pt x="268454" y="357609"/>
                </a:cubicBezTo>
                <a:cubicBezTo>
                  <a:pt x="268454" y="355106"/>
                  <a:pt x="268454" y="355106"/>
                  <a:pt x="268454" y="355106"/>
                </a:cubicBezTo>
                <a:cubicBezTo>
                  <a:pt x="265874" y="357609"/>
                  <a:pt x="265874" y="357609"/>
                  <a:pt x="265874" y="357609"/>
                </a:cubicBezTo>
                <a:cubicBezTo>
                  <a:pt x="263293" y="352609"/>
                  <a:pt x="263293" y="352609"/>
                  <a:pt x="263293" y="352609"/>
                </a:cubicBezTo>
                <a:cubicBezTo>
                  <a:pt x="258128" y="352609"/>
                  <a:pt x="258128" y="352609"/>
                  <a:pt x="258128" y="352609"/>
                </a:cubicBezTo>
                <a:cubicBezTo>
                  <a:pt x="252966" y="352609"/>
                  <a:pt x="252966" y="352609"/>
                  <a:pt x="252966" y="352609"/>
                </a:cubicBezTo>
                <a:cubicBezTo>
                  <a:pt x="252966" y="352609"/>
                  <a:pt x="252966" y="355106"/>
                  <a:pt x="255547" y="357609"/>
                </a:cubicBezTo>
                <a:cubicBezTo>
                  <a:pt x="255547" y="357609"/>
                  <a:pt x="258128" y="362609"/>
                  <a:pt x="258128" y="362609"/>
                </a:cubicBezTo>
                <a:cubicBezTo>
                  <a:pt x="258128" y="362609"/>
                  <a:pt x="258128" y="367614"/>
                  <a:pt x="258128" y="367614"/>
                </a:cubicBezTo>
                <a:cubicBezTo>
                  <a:pt x="258128" y="367614"/>
                  <a:pt x="263293" y="372614"/>
                  <a:pt x="263293" y="372614"/>
                </a:cubicBezTo>
                <a:cubicBezTo>
                  <a:pt x="263293" y="375117"/>
                  <a:pt x="263293" y="375117"/>
                  <a:pt x="263293" y="375117"/>
                </a:cubicBezTo>
                <a:cubicBezTo>
                  <a:pt x="263293" y="375117"/>
                  <a:pt x="265874" y="380116"/>
                  <a:pt x="265874" y="380116"/>
                </a:cubicBezTo>
                <a:cubicBezTo>
                  <a:pt x="265874" y="380116"/>
                  <a:pt x="271035" y="382619"/>
                  <a:pt x="271035" y="382619"/>
                </a:cubicBezTo>
                <a:cubicBezTo>
                  <a:pt x="271035" y="387619"/>
                  <a:pt x="271035" y="387619"/>
                  <a:pt x="271035" y="387619"/>
                </a:cubicBezTo>
                <a:cubicBezTo>
                  <a:pt x="268454" y="390122"/>
                  <a:pt x="268454" y="390122"/>
                  <a:pt x="268454" y="390122"/>
                </a:cubicBezTo>
                <a:cubicBezTo>
                  <a:pt x="265874" y="392619"/>
                  <a:pt x="265874" y="392619"/>
                  <a:pt x="265874" y="392619"/>
                </a:cubicBezTo>
                <a:cubicBezTo>
                  <a:pt x="268454" y="397624"/>
                  <a:pt x="268454" y="397624"/>
                  <a:pt x="268454" y="397624"/>
                </a:cubicBezTo>
                <a:cubicBezTo>
                  <a:pt x="268454" y="402624"/>
                  <a:pt x="268454" y="402624"/>
                  <a:pt x="268454" y="402624"/>
                </a:cubicBezTo>
                <a:cubicBezTo>
                  <a:pt x="271035" y="405127"/>
                  <a:pt x="271035" y="405127"/>
                  <a:pt x="271035" y="405127"/>
                </a:cubicBezTo>
                <a:cubicBezTo>
                  <a:pt x="271035" y="407624"/>
                  <a:pt x="271035" y="407624"/>
                  <a:pt x="271035" y="407624"/>
                </a:cubicBezTo>
                <a:cubicBezTo>
                  <a:pt x="268454" y="410127"/>
                  <a:pt x="268454" y="410127"/>
                  <a:pt x="268454" y="410127"/>
                </a:cubicBezTo>
                <a:cubicBezTo>
                  <a:pt x="268454" y="415126"/>
                  <a:pt x="268454" y="415126"/>
                  <a:pt x="268454" y="415126"/>
                </a:cubicBezTo>
                <a:cubicBezTo>
                  <a:pt x="271035" y="420126"/>
                  <a:pt x="271035" y="420126"/>
                  <a:pt x="271035" y="420126"/>
                </a:cubicBezTo>
                <a:cubicBezTo>
                  <a:pt x="273616" y="425132"/>
                  <a:pt x="273616" y="425132"/>
                  <a:pt x="273616" y="425132"/>
                </a:cubicBezTo>
                <a:cubicBezTo>
                  <a:pt x="278777" y="425132"/>
                  <a:pt x="278777" y="425132"/>
                  <a:pt x="278777" y="425132"/>
                </a:cubicBezTo>
                <a:cubicBezTo>
                  <a:pt x="278777" y="430132"/>
                  <a:pt x="278777" y="430132"/>
                  <a:pt x="278777" y="430132"/>
                </a:cubicBezTo>
                <a:cubicBezTo>
                  <a:pt x="276197" y="432634"/>
                  <a:pt x="276197" y="432634"/>
                  <a:pt x="276197" y="432634"/>
                </a:cubicBezTo>
                <a:cubicBezTo>
                  <a:pt x="276197" y="432634"/>
                  <a:pt x="276197" y="435131"/>
                  <a:pt x="276197" y="435131"/>
                </a:cubicBezTo>
                <a:cubicBezTo>
                  <a:pt x="278777" y="435131"/>
                  <a:pt x="281362" y="437634"/>
                  <a:pt x="281362" y="437634"/>
                </a:cubicBezTo>
                <a:cubicBezTo>
                  <a:pt x="286523" y="435131"/>
                  <a:pt x="286523" y="435131"/>
                  <a:pt x="286523" y="435131"/>
                </a:cubicBezTo>
                <a:cubicBezTo>
                  <a:pt x="286523" y="435131"/>
                  <a:pt x="289104" y="435131"/>
                  <a:pt x="289104" y="435131"/>
                </a:cubicBezTo>
                <a:cubicBezTo>
                  <a:pt x="289104" y="437634"/>
                  <a:pt x="291685" y="442634"/>
                  <a:pt x="291685" y="442634"/>
                </a:cubicBezTo>
                <a:cubicBezTo>
                  <a:pt x="294265" y="445137"/>
                  <a:pt x="294265" y="445137"/>
                  <a:pt x="294265" y="445137"/>
                </a:cubicBezTo>
                <a:cubicBezTo>
                  <a:pt x="294265" y="450137"/>
                  <a:pt x="294265" y="450137"/>
                  <a:pt x="294265" y="450137"/>
                </a:cubicBezTo>
                <a:cubicBezTo>
                  <a:pt x="289104" y="455142"/>
                  <a:pt x="289104" y="455142"/>
                  <a:pt x="289104" y="455142"/>
                </a:cubicBezTo>
                <a:cubicBezTo>
                  <a:pt x="283942" y="460142"/>
                  <a:pt x="283942" y="460142"/>
                  <a:pt x="283942" y="460142"/>
                </a:cubicBezTo>
                <a:cubicBezTo>
                  <a:pt x="281362" y="462645"/>
                  <a:pt x="281362" y="462645"/>
                  <a:pt x="281362" y="462645"/>
                </a:cubicBezTo>
                <a:cubicBezTo>
                  <a:pt x="281362" y="467644"/>
                  <a:pt x="281362" y="467644"/>
                  <a:pt x="281362" y="467644"/>
                </a:cubicBezTo>
                <a:cubicBezTo>
                  <a:pt x="278777" y="470147"/>
                  <a:pt x="278777" y="470147"/>
                  <a:pt x="278777" y="470147"/>
                </a:cubicBezTo>
                <a:cubicBezTo>
                  <a:pt x="273616" y="472644"/>
                  <a:pt x="273616" y="472644"/>
                  <a:pt x="273616" y="472644"/>
                </a:cubicBezTo>
                <a:cubicBezTo>
                  <a:pt x="268454" y="475147"/>
                  <a:pt x="268454" y="475147"/>
                  <a:pt x="268454" y="475147"/>
                </a:cubicBezTo>
                <a:cubicBezTo>
                  <a:pt x="265874" y="475147"/>
                  <a:pt x="265874" y="475147"/>
                  <a:pt x="265874" y="475147"/>
                </a:cubicBezTo>
                <a:cubicBezTo>
                  <a:pt x="263293" y="477650"/>
                  <a:pt x="263293" y="477650"/>
                  <a:pt x="263293" y="477650"/>
                </a:cubicBezTo>
                <a:cubicBezTo>
                  <a:pt x="255547" y="480147"/>
                  <a:pt x="255547" y="480147"/>
                  <a:pt x="255547" y="480147"/>
                </a:cubicBezTo>
                <a:cubicBezTo>
                  <a:pt x="252966" y="480147"/>
                  <a:pt x="252966" y="480147"/>
                  <a:pt x="252966" y="480147"/>
                </a:cubicBezTo>
                <a:cubicBezTo>
                  <a:pt x="247805" y="490152"/>
                  <a:pt x="247805" y="490152"/>
                  <a:pt x="247805" y="490152"/>
                </a:cubicBezTo>
                <a:cubicBezTo>
                  <a:pt x="247805" y="490152"/>
                  <a:pt x="247805" y="495152"/>
                  <a:pt x="247805" y="495152"/>
                </a:cubicBezTo>
                <a:cubicBezTo>
                  <a:pt x="247805" y="495152"/>
                  <a:pt x="250386" y="497655"/>
                  <a:pt x="250386" y="497655"/>
                </a:cubicBezTo>
                <a:cubicBezTo>
                  <a:pt x="250386" y="497655"/>
                  <a:pt x="245220" y="502654"/>
                  <a:pt x="245220" y="502654"/>
                </a:cubicBezTo>
                <a:cubicBezTo>
                  <a:pt x="245220" y="502654"/>
                  <a:pt x="240059" y="505157"/>
                  <a:pt x="240059" y="505157"/>
                </a:cubicBezTo>
                <a:cubicBezTo>
                  <a:pt x="237478" y="510157"/>
                  <a:pt x="237478" y="510157"/>
                  <a:pt x="237478" y="510157"/>
                </a:cubicBezTo>
                <a:cubicBezTo>
                  <a:pt x="240059" y="512660"/>
                  <a:pt x="240059" y="512660"/>
                  <a:pt x="240059" y="512660"/>
                </a:cubicBezTo>
                <a:cubicBezTo>
                  <a:pt x="234898" y="512660"/>
                  <a:pt x="234898" y="512660"/>
                  <a:pt x="234898" y="512660"/>
                </a:cubicBezTo>
                <a:cubicBezTo>
                  <a:pt x="237478" y="517660"/>
                  <a:pt x="237478" y="517660"/>
                  <a:pt x="237478" y="517660"/>
                </a:cubicBezTo>
                <a:cubicBezTo>
                  <a:pt x="234898" y="520162"/>
                  <a:pt x="234898" y="520162"/>
                  <a:pt x="234898" y="520162"/>
                </a:cubicBezTo>
                <a:cubicBezTo>
                  <a:pt x="237478" y="522659"/>
                  <a:pt x="237478" y="522659"/>
                  <a:pt x="237478" y="522659"/>
                </a:cubicBezTo>
                <a:cubicBezTo>
                  <a:pt x="237478" y="522659"/>
                  <a:pt x="240059" y="530162"/>
                  <a:pt x="240059" y="530162"/>
                </a:cubicBezTo>
                <a:cubicBezTo>
                  <a:pt x="240059" y="532665"/>
                  <a:pt x="242640" y="535167"/>
                  <a:pt x="242640" y="535167"/>
                </a:cubicBezTo>
                <a:cubicBezTo>
                  <a:pt x="242640" y="535167"/>
                  <a:pt x="245220" y="537664"/>
                  <a:pt x="245220" y="537664"/>
                </a:cubicBezTo>
                <a:cubicBezTo>
                  <a:pt x="245220" y="540167"/>
                  <a:pt x="245220" y="542670"/>
                  <a:pt x="245220" y="545167"/>
                </a:cubicBezTo>
                <a:cubicBezTo>
                  <a:pt x="245220" y="547670"/>
                  <a:pt x="247805" y="552670"/>
                  <a:pt x="247805" y="552670"/>
                </a:cubicBezTo>
                <a:cubicBezTo>
                  <a:pt x="250386" y="557669"/>
                  <a:pt x="250386" y="557669"/>
                  <a:pt x="250386" y="557669"/>
                </a:cubicBezTo>
                <a:cubicBezTo>
                  <a:pt x="250386" y="557669"/>
                  <a:pt x="250386" y="560172"/>
                  <a:pt x="250386" y="560172"/>
                </a:cubicBezTo>
                <a:cubicBezTo>
                  <a:pt x="252966" y="560172"/>
                  <a:pt x="258128" y="560172"/>
                  <a:pt x="258128" y="560172"/>
                </a:cubicBezTo>
                <a:cubicBezTo>
                  <a:pt x="258128" y="560172"/>
                  <a:pt x="263293" y="560172"/>
                  <a:pt x="263293" y="560172"/>
                </a:cubicBezTo>
                <a:cubicBezTo>
                  <a:pt x="263293" y="560172"/>
                  <a:pt x="265874" y="557669"/>
                  <a:pt x="268454" y="560172"/>
                </a:cubicBezTo>
                <a:cubicBezTo>
                  <a:pt x="268454" y="560172"/>
                  <a:pt x="268454" y="562675"/>
                  <a:pt x="268454" y="562675"/>
                </a:cubicBezTo>
                <a:cubicBezTo>
                  <a:pt x="268454" y="562675"/>
                  <a:pt x="268454" y="565172"/>
                  <a:pt x="268454" y="565172"/>
                </a:cubicBezTo>
                <a:cubicBezTo>
                  <a:pt x="258128" y="575177"/>
                  <a:pt x="258128" y="575177"/>
                  <a:pt x="258128" y="575177"/>
                </a:cubicBezTo>
                <a:cubicBezTo>
                  <a:pt x="258128" y="582680"/>
                  <a:pt x="258128" y="582680"/>
                  <a:pt x="258128" y="582680"/>
                </a:cubicBezTo>
                <a:cubicBezTo>
                  <a:pt x="258128" y="582680"/>
                  <a:pt x="255547" y="582680"/>
                  <a:pt x="255547" y="582680"/>
                </a:cubicBezTo>
                <a:cubicBezTo>
                  <a:pt x="252966" y="582680"/>
                  <a:pt x="250386" y="582680"/>
                  <a:pt x="250386" y="582680"/>
                </a:cubicBezTo>
                <a:cubicBezTo>
                  <a:pt x="245220" y="577680"/>
                  <a:pt x="245220" y="577680"/>
                  <a:pt x="245220" y="577680"/>
                </a:cubicBezTo>
                <a:cubicBezTo>
                  <a:pt x="240059" y="580177"/>
                  <a:pt x="240059" y="580177"/>
                  <a:pt x="240059" y="580177"/>
                </a:cubicBezTo>
                <a:cubicBezTo>
                  <a:pt x="240059" y="582680"/>
                  <a:pt x="240059" y="582680"/>
                  <a:pt x="240059" y="582680"/>
                </a:cubicBezTo>
                <a:cubicBezTo>
                  <a:pt x="240059" y="582680"/>
                  <a:pt x="234898" y="582680"/>
                  <a:pt x="234898" y="582680"/>
                </a:cubicBezTo>
                <a:cubicBezTo>
                  <a:pt x="234898" y="582680"/>
                  <a:pt x="227152" y="582680"/>
                  <a:pt x="227152" y="582680"/>
                </a:cubicBezTo>
                <a:cubicBezTo>
                  <a:pt x="224571" y="585183"/>
                  <a:pt x="224571" y="585183"/>
                  <a:pt x="224571" y="585183"/>
                </a:cubicBezTo>
                <a:cubicBezTo>
                  <a:pt x="221990" y="595182"/>
                  <a:pt x="221990" y="595182"/>
                  <a:pt x="221990" y="595182"/>
                </a:cubicBezTo>
                <a:cubicBezTo>
                  <a:pt x="216829" y="600188"/>
                  <a:pt x="216829" y="600188"/>
                  <a:pt x="216829" y="600188"/>
                </a:cubicBezTo>
                <a:cubicBezTo>
                  <a:pt x="211664" y="602685"/>
                  <a:pt x="211664" y="602685"/>
                  <a:pt x="211664" y="602685"/>
                </a:cubicBezTo>
                <a:cubicBezTo>
                  <a:pt x="206502" y="607690"/>
                  <a:pt x="206502" y="607690"/>
                  <a:pt x="206502" y="607690"/>
                </a:cubicBezTo>
                <a:cubicBezTo>
                  <a:pt x="198760" y="610187"/>
                  <a:pt x="198760" y="610187"/>
                  <a:pt x="198760" y="610187"/>
                </a:cubicBezTo>
                <a:cubicBezTo>
                  <a:pt x="198760" y="610187"/>
                  <a:pt x="196176" y="612690"/>
                  <a:pt x="196176" y="612690"/>
                </a:cubicBezTo>
                <a:cubicBezTo>
                  <a:pt x="196176" y="615193"/>
                  <a:pt x="193595" y="622695"/>
                  <a:pt x="193595" y="622695"/>
                </a:cubicBezTo>
                <a:cubicBezTo>
                  <a:pt x="193595" y="622695"/>
                  <a:pt x="188434" y="625192"/>
                  <a:pt x="188434" y="627695"/>
                </a:cubicBezTo>
                <a:cubicBezTo>
                  <a:pt x="188434" y="627695"/>
                  <a:pt x="183272" y="630192"/>
                  <a:pt x="183272" y="630192"/>
                </a:cubicBezTo>
                <a:cubicBezTo>
                  <a:pt x="183272" y="630192"/>
                  <a:pt x="183272" y="635198"/>
                  <a:pt x="183272" y="635198"/>
                </a:cubicBezTo>
                <a:cubicBezTo>
                  <a:pt x="183272" y="635198"/>
                  <a:pt x="185853" y="640198"/>
                  <a:pt x="185853" y="640198"/>
                </a:cubicBezTo>
                <a:cubicBezTo>
                  <a:pt x="185853" y="647700"/>
                  <a:pt x="185853" y="647700"/>
                  <a:pt x="185853" y="647700"/>
                </a:cubicBezTo>
                <a:cubicBezTo>
                  <a:pt x="185853" y="652700"/>
                  <a:pt x="185853" y="652700"/>
                  <a:pt x="185853" y="652700"/>
                </a:cubicBezTo>
                <a:cubicBezTo>
                  <a:pt x="188434" y="657705"/>
                  <a:pt x="188434" y="657705"/>
                  <a:pt x="188434" y="657705"/>
                </a:cubicBezTo>
                <a:cubicBezTo>
                  <a:pt x="185853" y="662705"/>
                  <a:pt x="185853" y="662705"/>
                  <a:pt x="185853" y="662705"/>
                </a:cubicBezTo>
                <a:cubicBezTo>
                  <a:pt x="183272" y="670208"/>
                  <a:pt x="183272" y="670208"/>
                  <a:pt x="183272" y="670208"/>
                </a:cubicBezTo>
                <a:cubicBezTo>
                  <a:pt x="183272" y="672711"/>
                  <a:pt x="183272" y="672711"/>
                  <a:pt x="183272" y="672711"/>
                </a:cubicBezTo>
                <a:cubicBezTo>
                  <a:pt x="183272" y="677710"/>
                  <a:pt x="183272" y="677710"/>
                  <a:pt x="183272" y="677710"/>
                </a:cubicBezTo>
                <a:cubicBezTo>
                  <a:pt x="183272" y="687716"/>
                  <a:pt x="183272" y="687716"/>
                  <a:pt x="183272" y="687716"/>
                </a:cubicBezTo>
                <a:cubicBezTo>
                  <a:pt x="175526" y="685213"/>
                  <a:pt x="175526" y="685213"/>
                  <a:pt x="175526" y="685213"/>
                </a:cubicBezTo>
                <a:cubicBezTo>
                  <a:pt x="167784" y="685213"/>
                  <a:pt x="167784" y="685213"/>
                  <a:pt x="167784" y="685213"/>
                </a:cubicBezTo>
                <a:cubicBezTo>
                  <a:pt x="160038" y="687716"/>
                  <a:pt x="160038" y="687716"/>
                  <a:pt x="160038" y="687716"/>
                </a:cubicBezTo>
                <a:cubicBezTo>
                  <a:pt x="149715" y="692715"/>
                  <a:pt x="149715" y="692715"/>
                  <a:pt x="149715" y="692715"/>
                </a:cubicBezTo>
                <a:cubicBezTo>
                  <a:pt x="134227" y="695218"/>
                  <a:pt x="134227" y="695218"/>
                  <a:pt x="134227" y="695218"/>
                </a:cubicBezTo>
                <a:cubicBezTo>
                  <a:pt x="121320" y="695218"/>
                  <a:pt x="121320" y="695218"/>
                  <a:pt x="121320" y="695218"/>
                </a:cubicBezTo>
                <a:cubicBezTo>
                  <a:pt x="113574" y="692715"/>
                  <a:pt x="113574" y="692715"/>
                  <a:pt x="113574" y="692715"/>
                </a:cubicBezTo>
                <a:cubicBezTo>
                  <a:pt x="108413" y="690213"/>
                  <a:pt x="108413" y="690213"/>
                  <a:pt x="108413" y="690213"/>
                </a:cubicBezTo>
                <a:cubicBezTo>
                  <a:pt x="103251" y="685213"/>
                  <a:pt x="103251" y="685213"/>
                  <a:pt x="103251" y="685213"/>
                </a:cubicBezTo>
                <a:cubicBezTo>
                  <a:pt x="95505" y="677710"/>
                  <a:pt x="95505" y="677710"/>
                  <a:pt x="95505" y="677710"/>
                </a:cubicBezTo>
                <a:cubicBezTo>
                  <a:pt x="87763" y="677710"/>
                  <a:pt x="87763" y="677710"/>
                  <a:pt x="87763" y="677710"/>
                </a:cubicBezTo>
                <a:cubicBezTo>
                  <a:pt x="82602" y="675208"/>
                  <a:pt x="82602" y="675208"/>
                  <a:pt x="82602" y="675208"/>
                </a:cubicBezTo>
                <a:cubicBezTo>
                  <a:pt x="77437" y="672711"/>
                  <a:pt x="77437" y="672711"/>
                  <a:pt x="77437" y="672711"/>
                </a:cubicBezTo>
                <a:cubicBezTo>
                  <a:pt x="72275" y="670208"/>
                  <a:pt x="72275" y="670208"/>
                  <a:pt x="72275" y="670208"/>
                </a:cubicBezTo>
                <a:cubicBezTo>
                  <a:pt x="67114" y="670208"/>
                  <a:pt x="67114" y="670208"/>
                  <a:pt x="67114" y="670208"/>
                </a:cubicBezTo>
                <a:cubicBezTo>
                  <a:pt x="56787" y="665208"/>
                  <a:pt x="56787" y="665208"/>
                  <a:pt x="56787" y="665208"/>
                </a:cubicBezTo>
                <a:cubicBezTo>
                  <a:pt x="46461" y="660202"/>
                  <a:pt x="46461" y="660202"/>
                  <a:pt x="46461" y="660202"/>
                </a:cubicBezTo>
                <a:cubicBezTo>
                  <a:pt x="41299" y="662705"/>
                  <a:pt x="41299" y="662705"/>
                  <a:pt x="41299" y="662705"/>
                </a:cubicBezTo>
                <a:cubicBezTo>
                  <a:pt x="41299" y="665208"/>
                  <a:pt x="41299" y="665208"/>
                  <a:pt x="41299" y="665208"/>
                </a:cubicBezTo>
                <a:cubicBezTo>
                  <a:pt x="33557" y="662705"/>
                  <a:pt x="33557" y="662705"/>
                  <a:pt x="33557" y="662705"/>
                </a:cubicBezTo>
                <a:cubicBezTo>
                  <a:pt x="28392" y="662705"/>
                  <a:pt x="28392" y="662705"/>
                  <a:pt x="28392" y="662705"/>
                </a:cubicBezTo>
                <a:cubicBezTo>
                  <a:pt x="23230" y="662705"/>
                  <a:pt x="23230" y="662705"/>
                  <a:pt x="23230" y="662705"/>
                </a:cubicBezTo>
                <a:cubicBezTo>
                  <a:pt x="12904" y="665208"/>
                  <a:pt x="12904" y="665208"/>
                  <a:pt x="12904" y="665208"/>
                </a:cubicBezTo>
                <a:cubicBezTo>
                  <a:pt x="5162" y="667705"/>
                  <a:pt x="5162" y="667705"/>
                  <a:pt x="5162" y="667705"/>
                </a:cubicBezTo>
                <a:cubicBezTo>
                  <a:pt x="0" y="665208"/>
                  <a:pt x="0" y="665208"/>
                  <a:pt x="0" y="665208"/>
                </a:cubicBezTo>
                <a:cubicBezTo>
                  <a:pt x="5162" y="660202"/>
                  <a:pt x="5162" y="660202"/>
                  <a:pt x="5162" y="660202"/>
                </a:cubicBezTo>
                <a:cubicBezTo>
                  <a:pt x="10323" y="652700"/>
                  <a:pt x="10323" y="652700"/>
                  <a:pt x="10323" y="652700"/>
                </a:cubicBezTo>
                <a:cubicBezTo>
                  <a:pt x="15484" y="650203"/>
                  <a:pt x="15484" y="650203"/>
                  <a:pt x="15484" y="650203"/>
                </a:cubicBezTo>
                <a:cubicBezTo>
                  <a:pt x="18069" y="642700"/>
                  <a:pt x="18069" y="642700"/>
                  <a:pt x="18069" y="642700"/>
                </a:cubicBezTo>
                <a:cubicBezTo>
                  <a:pt x="25811" y="637695"/>
                  <a:pt x="25811" y="637695"/>
                  <a:pt x="25811" y="637695"/>
                </a:cubicBezTo>
                <a:cubicBezTo>
                  <a:pt x="25811" y="630192"/>
                  <a:pt x="25811" y="630192"/>
                  <a:pt x="25811" y="630192"/>
                </a:cubicBezTo>
                <a:cubicBezTo>
                  <a:pt x="30972" y="620193"/>
                  <a:pt x="30972" y="620193"/>
                  <a:pt x="30972" y="620193"/>
                </a:cubicBezTo>
                <a:cubicBezTo>
                  <a:pt x="30972" y="620193"/>
                  <a:pt x="36138" y="620193"/>
                  <a:pt x="36138" y="617690"/>
                </a:cubicBezTo>
                <a:cubicBezTo>
                  <a:pt x="38718" y="612690"/>
                  <a:pt x="38718" y="610187"/>
                  <a:pt x="41299" y="607690"/>
                </a:cubicBezTo>
                <a:cubicBezTo>
                  <a:pt x="41299" y="605187"/>
                  <a:pt x="43880" y="605187"/>
                  <a:pt x="43880" y="602685"/>
                </a:cubicBezTo>
                <a:cubicBezTo>
                  <a:pt x="43880" y="600188"/>
                  <a:pt x="41299" y="592685"/>
                  <a:pt x="41299" y="592685"/>
                </a:cubicBezTo>
                <a:cubicBezTo>
                  <a:pt x="41299" y="592685"/>
                  <a:pt x="46461" y="582680"/>
                  <a:pt x="46461" y="582680"/>
                </a:cubicBezTo>
                <a:cubicBezTo>
                  <a:pt x="49041" y="580177"/>
                  <a:pt x="49041" y="570177"/>
                  <a:pt x="49041" y="570177"/>
                </a:cubicBezTo>
                <a:cubicBezTo>
                  <a:pt x="49041" y="570177"/>
                  <a:pt x="51626" y="565172"/>
                  <a:pt x="54206" y="562675"/>
                </a:cubicBezTo>
                <a:cubicBezTo>
                  <a:pt x="54206" y="560172"/>
                  <a:pt x="54206" y="552670"/>
                  <a:pt x="54206" y="552670"/>
                </a:cubicBezTo>
                <a:cubicBezTo>
                  <a:pt x="49041" y="545167"/>
                  <a:pt x="49041" y="545167"/>
                  <a:pt x="49041" y="545167"/>
                </a:cubicBezTo>
                <a:cubicBezTo>
                  <a:pt x="54206" y="535167"/>
                  <a:pt x="54206" y="535167"/>
                  <a:pt x="54206" y="535167"/>
                </a:cubicBezTo>
                <a:cubicBezTo>
                  <a:pt x="61949" y="522659"/>
                  <a:pt x="61949" y="522659"/>
                  <a:pt x="61949" y="522659"/>
                </a:cubicBezTo>
                <a:cubicBezTo>
                  <a:pt x="69694" y="510157"/>
                  <a:pt x="69694" y="510157"/>
                  <a:pt x="69694" y="510157"/>
                </a:cubicBezTo>
                <a:cubicBezTo>
                  <a:pt x="72275" y="497655"/>
                  <a:pt x="72275" y="497655"/>
                  <a:pt x="72275" y="497655"/>
                </a:cubicBezTo>
                <a:cubicBezTo>
                  <a:pt x="72275" y="497655"/>
                  <a:pt x="72275" y="492649"/>
                  <a:pt x="72275" y="490152"/>
                </a:cubicBezTo>
                <a:cubicBezTo>
                  <a:pt x="72275" y="490152"/>
                  <a:pt x="72275" y="485152"/>
                  <a:pt x="72275" y="485152"/>
                </a:cubicBezTo>
                <a:cubicBezTo>
                  <a:pt x="72275" y="485152"/>
                  <a:pt x="72275" y="480147"/>
                  <a:pt x="72275" y="480147"/>
                </a:cubicBezTo>
                <a:cubicBezTo>
                  <a:pt x="72275" y="480147"/>
                  <a:pt x="69694" y="475147"/>
                  <a:pt x="69694" y="475147"/>
                </a:cubicBezTo>
                <a:cubicBezTo>
                  <a:pt x="67114" y="467644"/>
                  <a:pt x="67114" y="467644"/>
                  <a:pt x="67114" y="467644"/>
                </a:cubicBezTo>
                <a:cubicBezTo>
                  <a:pt x="64529" y="470147"/>
                  <a:pt x="64529" y="470147"/>
                  <a:pt x="64529" y="470147"/>
                </a:cubicBezTo>
                <a:cubicBezTo>
                  <a:pt x="64529" y="470147"/>
                  <a:pt x="61949" y="472644"/>
                  <a:pt x="59368" y="470147"/>
                </a:cubicBezTo>
                <a:cubicBezTo>
                  <a:pt x="59368" y="470147"/>
                  <a:pt x="49041" y="470147"/>
                  <a:pt x="49041" y="470147"/>
                </a:cubicBezTo>
                <a:cubicBezTo>
                  <a:pt x="43880" y="472644"/>
                  <a:pt x="43880" y="472644"/>
                  <a:pt x="43880" y="472644"/>
                </a:cubicBezTo>
                <a:cubicBezTo>
                  <a:pt x="36138" y="470147"/>
                  <a:pt x="36138" y="470147"/>
                  <a:pt x="36138" y="470147"/>
                </a:cubicBezTo>
                <a:cubicBezTo>
                  <a:pt x="36138" y="470147"/>
                  <a:pt x="33557" y="472644"/>
                  <a:pt x="30972" y="472644"/>
                </a:cubicBezTo>
                <a:cubicBezTo>
                  <a:pt x="30972" y="472644"/>
                  <a:pt x="28392" y="472644"/>
                  <a:pt x="28392" y="470147"/>
                </a:cubicBezTo>
                <a:cubicBezTo>
                  <a:pt x="28392" y="470147"/>
                  <a:pt x="36138" y="462645"/>
                  <a:pt x="36138" y="462645"/>
                </a:cubicBezTo>
                <a:cubicBezTo>
                  <a:pt x="36138" y="462645"/>
                  <a:pt x="36138" y="462645"/>
                  <a:pt x="36138" y="460142"/>
                </a:cubicBezTo>
                <a:cubicBezTo>
                  <a:pt x="36138" y="457639"/>
                  <a:pt x="36138" y="452639"/>
                  <a:pt x="36138" y="452639"/>
                </a:cubicBezTo>
                <a:cubicBezTo>
                  <a:pt x="36138" y="450137"/>
                  <a:pt x="33557" y="442634"/>
                  <a:pt x="33557" y="442634"/>
                </a:cubicBezTo>
                <a:cubicBezTo>
                  <a:pt x="33557" y="442634"/>
                  <a:pt x="30972" y="440137"/>
                  <a:pt x="33557" y="437634"/>
                </a:cubicBezTo>
                <a:cubicBezTo>
                  <a:pt x="33557" y="435131"/>
                  <a:pt x="36138" y="435131"/>
                  <a:pt x="36138" y="435131"/>
                </a:cubicBezTo>
                <a:cubicBezTo>
                  <a:pt x="30972" y="432634"/>
                  <a:pt x="30972" y="432634"/>
                  <a:pt x="30972" y="432634"/>
                </a:cubicBezTo>
                <a:cubicBezTo>
                  <a:pt x="30972" y="432634"/>
                  <a:pt x="30972" y="432634"/>
                  <a:pt x="28392" y="432634"/>
                </a:cubicBezTo>
                <a:cubicBezTo>
                  <a:pt x="25811" y="435131"/>
                  <a:pt x="23230" y="435131"/>
                  <a:pt x="23230" y="435131"/>
                </a:cubicBezTo>
                <a:cubicBezTo>
                  <a:pt x="20650" y="430132"/>
                  <a:pt x="20650" y="430132"/>
                  <a:pt x="20650" y="430132"/>
                </a:cubicBezTo>
                <a:cubicBezTo>
                  <a:pt x="20650" y="430132"/>
                  <a:pt x="18069" y="432634"/>
                  <a:pt x="18069" y="430132"/>
                </a:cubicBezTo>
                <a:cubicBezTo>
                  <a:pt x="15484" y="430132"/>
                  <a:pt x="10323" y="427629"/>
                  <a:pt x="10323" y="427629"/>
                </a:cubicBezTo>
                <a:cubicBezTo>
                  <a:pt x="10323" y="427629"/>
                  <a:pt x="10323" y="422629"/>
                  <a:pt x="10323" y="422629"/>
                </a:cubicBezTo>
                <a:cubicBezTo>
                  <a:pt x="12904" y="420126"/>
                  <a:pt x="12904" y="420126"/>
                  <a:pt x="12904" y="417629"/>
                </a:cubicBezTo>
                <a:cubicBezTo>
                  <a:pt x="12904" y="415126"/>
                  <a:pt x="12904" y="412629"/>
                  <a:pt x="15484" y="410127"/>
                </a:cubicBezTo>
                <a:cubicBezTo>
                  <a:pt x="15484" y="407624"/>
                  <a:pt x="18069" y="405127"/>
                  <a:pt x="20650" y="405127"/>
                </a:cubicBezTo>
                <a:cubicBezTo>
                  <a:pt x="23230" y="402624"/>
                  <a:pt x="23230" y="402624"/>
                  <a:pt x="23230" y="402624"/>
                </a:cubicBezTo>
                <a:cubicBezTo>
                  <a:pt x="28392" y="392619"/>
                  <a:pt x="28392" y="392619"/>
                  <a:pt x="28392" y="392619"/>
                </a:cubicBezTo>
                <a:cubicBezTo>
                  <a:pt x="28392" y="392619"/>
                  <a:pt x="28392" y="387619"/>
                  <a:pt x="28392" y="387619"/>
                </a:cubicBezTo>
                <a:cubicBezTo>
                  <a:pt x="28392" y="387619"/>
                  <a:pt x="30972" y="382619"/>
                  <a:pt x="30972" y="380116"/>
                </a:cubicBezTo>
                <a:cubicBezTo>
                  <a:pt x="30972" y="380116"/>
                  <a:pt x="33557" y="375117"/>
                  <a:pt x="33557" y="375117"/>
                </a:cubicBezTo>
                <a:cubicBezTo>
                  <a:pt x="33557" y="375117"/>
                  <a:pt x="36138" y="372614"/>
                  <a:pt x="36138" y="370111"/>
                </a:cubicBezTo>
                <a:cubicBezTo>
                  <a:pt x="38718" y="370111"/>
                  <a:pt x="43880" y="365111"/>
                  <a:pt x="43880" y="365111"/>
                </a:cubicBezTo>
                <a:cubicBezTo>
                  <a:pt x="43880" y="365111"/>
                  <a:pt x="46461" y="357609"/>
                  <a:pt x="46461" y="357609"/>
                </a:cubicBezTo>
                <a:cubicBezTo>
                  <a:pt x="46461" y="357609"/>
                  <a:pt x="49041" y="350106"/>
                  <a:pt x="49041" y="350106"/>
                </a:cubicBezTo>
                <a:cubicBezTo>
                  <a:pt x="46461" y="345106"/>
                  <a:pt x="46461" y="345106"/>
                  <a:pt x="46461" y="345106"/>
                </a:cubicBezTo>
                <a:cubicBezTo>
                  <a:pt x="43880" y="342604"/>
                  <a:pt x="43880" y="342604"/>
                  <a:pt x="43880" y="342604"/>
                </a:cubicBezTo>
                <a:cubicBezTo>
                  <a:pt x="49041" y="340107"/>
                  <a:pt x="49041" y="340107"/>
                  <a:pt x="49041" y="340107"/>
                </a:cubicBezTo>
                <a:cubicBezTo>
                  <a:pt x="49041" y="340107"/>
                  <a:pt x="49041" y="340107"/>
                  <a:pt x="51626" y="340107"/>
                </a:cubicBezTo>
                <a:cubicBezTo>
                  <a:pt x="54206" y="340107"/>
                  <a:pt x="56787" y="337604"/>
                  <a:pt x="56787" y="337604"/>
                </a:cubicBezTo>
                <a:cubicBezTo>
                  <a:pt x="59368" y="337604"/>
                  <a:pt x="64529" y="335101"/>
                  <a:pt x="64529" y="335101"/>
                </a:cubicBezTo>
                <a:cubicBezTo>
                  <a:pt x="64529" y="332604"/>
                  <a:pt x="67114" y="332604"/>
                  <a:pt x="67114" y="332604"/>
                </a:cubicBezTo>
                <a:cubicBezTo>
                  <a:pt x="69694" y="332604"/>
                  <a:pt x="74856" y="330101"/>
                  <a:pt x="74856" y="330101"/>
                </a:cubicBezTo>
                <a:cubicBezTo>
                  <a:pt x="74856" y="330101"/>
                  <a:pt x="77437" y="327599"/>
                  <a:pt x="77437" y="327599"/>
                </a:cubicBezTo>
                <a:cubicBezTo>
                  <a:pt x="77437" y="325102"/>
                  <a:pt x="77437" y="325102"/>
                  <a:pt x="77437" y="325102"/>
                </a:cubicBezTo>
                <a:cubicBezTo>
                  <a:pt x="82602" y="322599"/>
                  <a:pt x="82602" y="322599"/>
                  <a:pt x="82602" y="322599"/>
                </a:cubicBezTo>
                <a:cubicBezTo>
                  <a:pt x="82602" y="322599"/>
                  <a:pt x="85183" y="320096"/>
                  <a:pt x="85183" y="317599"/>
                </a:cubicBezTo>
                <a:cubicBezTo>
                  <a:pt x="85183" y="317599"/>
                  <a:pt x="87763" y="312593"/>
                  <a:pt x="87763" y="312593"/>
                </a:cubicBezTo>
                <a:cubicBezTo>
                  <a:pt x="87763" y="310096"/>
                  <a:pt x="95505" y="302594"/>
                  <a:pt x="95505" y="302594"/>
                </a:cubicBezTo>
                <a:cubicBezTo>
                  <a:pt x="105832" y="285086"/>
                  <a:pt x="105832" y="285086"/>
                  <a:pt x="105832" y="285086"/>
                </a:cubicBezTo>
                <a:cubicBezTo>
                  <a:pt x="129062" y="250076"/>
                  <a:pt x="129062" y="250076"/>
                  <a:pt x="129062" y="250076"/>
                </a:cubicBezTo>
                <a:cubicBezTo>
                  <a:pt x="126481" y="245076"/>
                  <a:pt x="126481" y="245076"/>
                  <a:pt x="126481" y="245076"/>
                </a:cubicBezTo>
                <a:cubicBezTo>
                  <a:pt x="134227" y="232568"/>
                  <a:pt x="134227" y="232568"/>
                  <a:pt x="134227" y="232568"/>
                </a:cubicBezTo>
                <a:cubicBezTo>
                  <a:pt x="147131" y="212563"/>
                  <a:pt x="147131" y="212563"/>
                  <a:pt x="147131" y="212563"/>
                </a:cubicBezTo>
                <a:cubicBezTo>
                  <a:pt x="160038" y="185056"/>
                  <a:pt x="160038" y="185056"/>
                  <a:pt x="160038" y="185056"/>
                </a:cubicBezTo>
                <a:cubicBezTo>
                  <a:pt x="167784" y="170051"/>
                  <a:pt x="167784" y="170051"/>
                  <a:pt x="167784" y="170051"/>
                </a:cubicBezTo>
                <a:cubicBezTo>
                  <a:pt x="178107" y="152543"/>
                  <a:pt x="178107" y="152543"/>
                  <a:pt x="178107" y="152543"/>
                </a:cubicBezTo>
                <a:cubicBezTo>
                  <a:pt x="183272" y="137543"/>
                  <a:pt x="183272" y="137543"/>
                  <a:pt x="183272" y="137543"/>
                </a:cubicBezTo>
                <a:cubicBezTo>
                  <a:pt x="183272" y="120035"/>
                  <a:pt x="183272" y="120035"/>
                  <a:pt x="183272" y="120035"/>
                </a:cubicBezTo>
                <a:cubicBezTo>
                  <a:pt x="183272" y="107533"/>
                  <a:pt x="183272" y="107533"/>
                  <a:pt x="183272" y="107533"/>
                </a:cubicBezTo>
                <a:cubicBezTo>
                  <a:pt x="183272" y="97528"/>
                  <a:pt x="183272" y="97528"/>
                  <a:pt x="183272" y="97528"/>
                </a:cubicBezTo>
                <a:cubicBezTo>
                  <a:pt x="183272" y="92528"/>
                  <a:pt x="183272" y="92528"/>
                  <a:pt x="183272" y="92528"/>
                </a:cubicBezTo>
                <a:cubicBezTo>
                  <a:pt x="183272" y="87522"/>
                  <a:pt x="183272" y="87522"/>
                  <a:pt x="183272" y="87522"/>
                </a:cubicBezTo>
                <a:cubicBezTo>
                  <a:pt x="180691" y="80020"/>
                  <a:pt x="180691" y="80020"/>
                  <a:pt x="180691" y="80020"/>
                </a:cubicBezTo>
                <a:cubicBezTo>
                  <a:pt x="185853" y="75020"/>
                  <a:pt x="185853" y="75020"/>
                  <a:pt x="185853" y="75020"/>
                </a:cubicBezTo>
                <a:cubicBezTo>
                  <a:pt x="185853" y="70020"/>
                  <a:pt x="185853" y="70020"/>
                  <a:pt x="185853" y="70020"/>
                </a:cubicBezTo>
                <a:cubicBezTo>
                  <a:pt x="185853" y="65021"/>
                  <a:pt x="185853" y="65021"/>
                  <a:pt x="185853" y="65021"/>
                </a:cubicBezTo>
                <a:cubicBezTo>
                  <a:pt x="185853" y="60015"/>
                  <a:pt x="185853" y="60015"/>
                  <a:pt x="185853" y="60015"/>
                </a:cubicBezTo>
                <a:cubicBezTo>
                  <a:pt x="188434" y="55015"/>
                  <a:pt x="188434" y="55015"/>
                  <a:pt x="188434" y="55015"/>
                </a:cubicBezTo>
                <a:cubicBezTo>
                  <a:pt x="185853" y="47513"/>
                  <a:pt x="185853" y="47513"/>
                  <a:pt x="185853" y="47513"/>
                </a:cubicBezTo>
                <a:cubicBezTo>
                  <a:pt x="188434" y="42513"/>
                  <a:pt x="188434" y="42513"/>
                  <a:pt x="188434" y="42513"/>
                </a:cubicBezTo>
                <a:cubicBezTo>
                  <a:pt x="185853" y="40010"/>
                  <a:pt x="185853" y="40010"/>
                  <a:pt x="185853" y="40010"/>
                </a:cubicBezTo>
                <a:cubicBezTo>
                  <a:pt x="188434" y="32507"/>
                  <a:pt x="188434" y="32507"/>
                  <a:pt x="188434" y="32507"/>
                </a:cubicBezTo>
                <a:cubicBezTo>
                  <a:pt x="188434" y="27508"/>
                  <a:pt x="188434" y="27508"/>
                  <a:pt x="188434" y="27508"/>
                </a:cubicBezTo>
                <a:lnTo>
                  <a:pt x="191014" y="22502"/>
                </a:lnTo>
                <a:cubicBezTo>
                  <a:pt x="191014" y="22502"/>
                  <a:pt x="201341" y="15000"/>
                  <a:pt x="201341" y="15000"/>
                </a:cubicBezTo>
                <a:cubicBezTo>
                  <a:pt x="201341" y="15000"/>
                  <a:pt x="203922" y="12503"/>
                  <a:pt x="203922" y="12503"/>
                </a:cubicBezTo>
                <a:cubicBezTo>
                  <a:pt x="206502" y="12503"/>
                  <a:pt x="209083" y="12503"/>
                  <a:pt x="211664" y="12503"/>
                </a:cubicBezTo>
                <a:cubicBezTo>
                  <a:pt x="211664" y="12503"/>
                  <a:pt x="214248" y="10000"/>
                  <a:pt x="214248" y="10000"/>
                </a:cubicBezTo>
                <a:cubicBezTo>
                  <a:pt x="216829" y="7497"/>
                  <a:pt x="216829" y="7497"/>
                  <a:pt x="216829" y="7497"/>
                </a:cubicBezTo>
                <a:cubicBezTo>
                  <a:pt x="221990" y="5000"/>
                  <a:pt x="221990" y="5000"/>
                  <a:pt x="221990" y="5000"/>
                </a:cubicBezTo>
                <a:cubicBezTo>
                  <a:pt x="227152" y="5000"/>
                  <a:pt x="227152" y="5000"/>
                  <a:pt x="227152" y="5000"/>
                </a:cubicBezTo>
                <a:cubicBezTo>
                  <a:pt x="227152" y="5000"/>
                  <a:pt x="229736" y="5000"/>
                  <a:pt x="229736" y="5000"/>
                </a:cubicBezTo>
                <a:cubicBezTo>
                  <a:pt x="229736" y="5000"/>
                  <a:pt x="240059" y="2497"/>
                  <a:pt x="240059" y="2497"/>
                </a:cubicBezTo>
                <a:cubicBezTo>
                  <a:pt x="240059" y="2497"/>
                  <a:pt x="242640" y="5000"/>
                  <a:pt x="245220" y="5000"/>
                </a:cubicBezTo>
                <a:cubicBezTo>
                  <a:pt x="245220" y="5000"/>
                  <a:pt x="250386" y="5000"/>
                  <a:pt x="250386" y="5000"/>
                </a:cubicBezTo>
                <a:cubicBezTo>
                  <a:pt x="252966" y="5000"/>
                  <a:pt x="258128" y="2497"/>
                  <a:pt x="258128" y="2497"/>
                </a:cubicBezTo>
                <a:cubicBezTo>
                  <a:pt x="268454" y="0"/>
                  <a:pt x="268454" y="0"/>
                  <a:pt x="26845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42" name="Text Placeholder 3741">
            <a:extLst>
              <a:ext uri="{FF2B5EF4-FFF2-40B4-BE49-F238E27FC236}">
                <a16:creationId xmlns:a16="http://schemas.microsoft.com/office/drawing/2014/main" id="{DE2FF117-0020-6382-EB04-67D99A514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5289" y="4036807"/>
            <a:ext cx="1372465" cy="1099553"/>
          </a:xfrm>
          <a:custGeom>
            <a:avLst/>
            <a:gdLst>
              <a:gd name="connsiteX0" fmla="*/ 1038621 w 1372465"/>
              <a:gd name="connsiteY0" fmla="*/ 803993 h 1099553"/>
              <a:gd name="connsiteX1" fmla="*/ 1061868 w 1372465"/>
              <a:gd name="connsiteY1" fmla="*/ 816519 h 1099553"/>
              <a:gd name="connsiteX2" fmla="*/ 1025698 w 1372465"/>
              <a:gd name="connsiteY2" fmla="*/ 844072 h 1099553"/>
              <a:gd name="connsiteX3" fmla="*/ 1010200 w 1372465"/>
              <a:gd name="connsiteY3" fmla="*/ 824033 h 1099553"/>
              <a:gd name="connsiteX4" fmla="*/ 1038621 w 1372465"/>
              <a:gd name="connsiteY4" fmla="*/ 803993 h 1099553"/>
              <a:gd name="connsiteX5" fmla="*/ 1221565 w 1372465"/>
              <a:gd name="connsiteY5" fmla="*/ 700563 h 1099553"/>
              <a:gd name="connsiteX6" fmla="*/ 1234969 w 1372465"/>
              <a:gd name="connsiteY6" fmla="*/ 706316 h 1099553"/>
              <a:gd name="connsiteX7" fmla="*/ 1237556 w 1372465"/>
              <a:gd name="connsiteY7" fmla="*/ 738872 h 1099553"/>
              <a:gd name="connsiteX8" fmla="*/ 1268564 w 1372465"/>
              <a:gd name="connsiteY8" fmla="*/ 738872 h 1099553"/>
              <a:gd name="connsiteX9" fmla="*/ 1276313 w 1372465"/>
              <a:gd name="connsiteY9" fmla="*/ 748897 h 1099553"/>
              <a:gd name="connsiteX10" fmla="*/ 1234969 w 1372465"/>
              <a:gd name="connsiteY10" fmla="*/ 796480 h 1099553"/>
              <a:gd name="connsiteX11" fmla="*/ 1222058 w 1372465"/>
              <a:gd name="connsiteY11" fmla="*/ 783963 h 1099553"/>
              <a:gd name="connsiteX12" fmla="*/ 1193637 w 1372465"/>
              <a:gd name="connsiteY12" fmla="*/ 771437 h 1099553"/>
              <a:gd name="connsiteX13" fmla="*/ 1188463 w 1372465"/>
              <a:gd name="connsiteY13" fmla="*/ 748897 h 1099553"/>
              <a:gd name="connsiteX14" fmla="*/ 1157467 w 1372465"/>
              <a:gd name="connsiteY14" fmla="*/ 751398 h 1099553"/>
              <a:gd name="connsiteX15" fmla="*/ 1154880 w 1372465"/>
              <a:gd name="connsiteY15" fmla="*/ 741383 h 1099553"/>
              <a:gd name="connsiteX16" fmla="*/ 1191050 w 1372465"/>
              <a:gd name="connsiteY16" fmla="*/ 721344 h 1099553"/>
              <a:gd name="connsiteX17" fmla="*/ 1221565 w 1372465"/>
              <a:gd name="connsiteY17" fmla="*/ 700563 h 1099553"/>
              <a:gd name="connsiteX18" fmla="*/ 1319587 w 1372465"/>
              <a:gd name="connsiteY18" fmla="*/ 696611 h 1099553"/>
              <a:gd name="connsiteX19" fmla="*/ 1343480 w 1372465"/>
              <a:gd name="connsiteY19" fmla="*/ 698803 h 1099553"/>
              <a:gd name="connsiteX20" fmla="*/ 1364151 w 1372465"/>
              <a:gd name="connsiteY20" fmla="*/ 703806 h 1099553"/>
              <a:gd name="connsiteX21" fmla="*/ 1353816 w 1372465"/>
              <a:gd name="connsiteY21" fmla="*/ 743884 h 1099553"/>
              <a:gd name="connsiteX22" fmla="*/ 1346066 w 1372465"/>
              <a:gd name="connsiteY22" fmla="*/ 723845 h 1099553"/>
              <a:gd name="connsiteX23" fmla="*/ 1307309 w 1372465"/>
              <a:gd name="connsiteY23" fmla="*/ 703806 h 1099553"/>
              <a:gd name="connsiteX24" fmla="*/ 1319587 w 1372465"/>
              <a:gd name="connsiteY24" fmla="*/ 696611 h 1099553"/>
              <a:gd name="connsiteX25" fmla="*/ 175677 w 1372465"/>
              <a:gd name="connsiteY25" fmla="*/ 0 h 1099553"/>
              <a:gd name="connsiteX26" fmla="*/ 196349 w 1372465"/>
              <a:gd name="connsiteY26" fmla="*/ 7514 h 1099553"/>
              <a:gd name="connsiteX27" fmla="*/ 245442 w 1372465"/>
              <a:gd name="connsiteY27" fmla="*/ 45082 h 1099553"/>
              <a:gd name="connsiteX28" fmla="*/ 335867 w 1372465"/>
              <a:gd name="connsiteY28" fmla="*/ 65121 h 1099553"/>
              <a:gd name="connsiteX29" fmla="*/ 413381 w 1372465"/>
              <a:gd name="connsiteY29" fmla="*/ 87662 h 1099553"/>
              <a:gd name="connsiteX30" fmla="*/ 511556 w 1372465"/>
              <a:gd name="connsiteY30" fmla="*/ 132744 h 1099553"/>
              <a:gd name="connsiteX31" fmla="*/ 570973 w 1372465"/>
              <a:gd name="connsiteY31" fmla="*/ 122729 h 1099553"/>
              <a:gd name="connsiteX32" fmla="*/ 604568 w 1372465"/>
              <a:gd name="connsiteY32" fmla="*/ 132744 h 1099553"/>
              <a:gd name="connsiteX33" fmla="*/ 638151 w 1372465"/>
              <a:gd name="connsiteY33" fmla="*/ 157786 h 1099553"/>
              <a:gd name="connsiteX34" fmla="*/ 674321 w 1372465"/>
              <a:gd name="connsiteY34" fmla="*/ 155285 h 1099553"/>
              <a:gd name="connsiteX35" fmla="*/ 723414 w 1372465"/>
              <a:gd name="connsiteY35" fmla="*/ 180336 h 1099553"/>
              <a:gd name="connsiteX36" fmla="*/ 780256 w 1372465"/>
              <a:gd name="connsiteY36" fmla="*/ 180336 h 1099553"/>
              <a:gd name="connsiteX37" fmla="*/ 808677 w 1372465"/>
              <a:gd name="connsiteY37" fmla="*/ 195363 h 1099553"/>
              <a:gd name="connsiteX38" fmla="*/ 824175 w 1372465"/>
              <a:gd name="connsiteY38" fmla="*/ 227919 h 1099553"/>
              <a:gd name="connsiteX39" fmla="*/ 857758 w 1372465"/>
              <a:gd name="connsiteY39" fmla="*/ 240445 h 1099553"/>
              <a:gd name="connsiteX40" fmla="*/ 878430 w 1372465"/>
              <a:gd name="connsiteY40" fmla="*/ 260484 h 1099553"/>
              <a:gd name="connsiteX41" fmla="*/ 919774 w 1372465"/>
              <a:gd name="connsiteY41" fmla="*/ 275512 h 1099553"/>
              <a:gd name="connsiteX42" fmla="*/ 945608 w 1372465"/>
              <a:gd name="connsiteY42" fmla="*/ 298052 h 1099553"/>
              <a:gd name="connsiteX43" fmla="*/ 984354 w 1372465"/>
              <a:gd name="connsiteY43" fmla="*/ 298052 h 1099553"/>
              <a:gd name="connsiteX44" fmla="*/ 1010200 w 1372465"/>
              <a:gd name="connsiteY44" fmla="*/ 303065 h 1099553"/>
              <a:gd name="connsiteX45" fmla="*/ 1023111 w 1372465"/>
              <a:gd name="connsiteY45" fmla="*/ 288037 h 1099553"/>
              <a:gd name="connsiteX46" fmla="*/ 1090289 w 1372465"/>
              <a:gd name="connsiteY46" fmla="*/ 318092 h 1099553"/>
              <a:gd name="connsiteX47" fmla="*/ 1095451 w 1372465"/>
              <a:gd name="connsiteY47" fmla="*/ 333119 h 1099553"/>
              <a:gd name="connsiteX48" fmla="*/ 1095451 w 1372465"/>
              <a:gd name="connsiteY48" fmla="*/ 335620 h 1099553"/>
              <a:gd name="connsiteX49" fmla="*/ 1095451 w 1372465"/>
              <a:gd name="connsiteY49" fmla="*/ 340633 h 1099553"/>
              <a:gd name="connsiteX50" fmla="*/ 1095451 w 1372465"/>
              <a:gd name="connsiteY50" fmla="*/ 343134 h 1099553"/>
              <a:gd name="connsiteX51" fmla="*/ 1092876 w 1372465"/>
              <a:gd name="connsiteY51" fmla="*/ 343134 h 1099553"/>
              <a:gd name="connsiteX52" fmla="*/ 1095451 w 1372465"/>
              <a:gd name="connsiteY52" fmla="*/ 345645 h 1099553"/>
              <a:gd name="connsiteX53" fmla="*/ 1095451 w 1372465"/>
              <a:gd name="connsiteY53" fmla="*/ 348146 h 1099553"/>
              <a:gd name="connsiteX54" fmla="*/ 1095451 w 1372465"/>
              <a:gd name="connsiteY54" fmla="*/ 350648 h 1099553"/>
              <a:gd name="connsiteX55" fmla="*/ 1098038 w 1372465"/>
              <a:gd name="connsiteY55" fmla="*/ 350648 h 1099553"/>
              <a:gd name="connsiteX56" fmla="*/ 1100625 w 1372465"/>
              <a:gd name="connsiteY56" fmla="*/ 353158 h 1099553"/>
              <a:gd name="connsiteX57" fmla="*/ 1103212 w 1372465"/>
              <a:gd name="connsiteY57" fmla="*/ 353158 h 1099553"/>
              <a:gd name="connsiteX58" fmla="*/ 1105787 w 1372465"/>
              <a:gd name="connsiteY58" fmla="*/ 353158 h 1099553"/>
              <a:gd name="connsiteX59" fmla="*/ 1108374 w 1372465"/>
              <a:gd name="connsiteY59" fmla="*/ 350648 h 1099553"/>
              <a:gd name="connsiteX60" fmla="*/ 1141957 w 1372465"/>
              <a:gd name="connsiteY60" fmla="*/ 358161 h 1099553"/>
              <a:gd name="connsiteX61" fmla="*/ 1157467 w 1372465"/>
              <a:gd name="connsiteY61" fmla="*/ 370687 h 1099553"/>
              <a:gd name="connsiteX62" fmla="*/ 1178127 w 1372465"/>
              <a:gd name="connsiteY62" fmla="*/ 363173 h 1099553"/>
              <a:gd name="connsiteX63" fmla="*/ 1203973 w 1372465"/>
              <a:gd name="connsiteY63" fmla="*/ 380702 h 1099553"/>
              <a:gd name="connsiteX64" fmla="*/ 1227220 w 1372465"/>
              <a:gd name="connsiteY64" fmla="*/ 373189 h 1099553"/>
              <a:gd name="connsiteX65" fmla="*/ 1250479 w 1372465"/>
              <a:gd name="connsiteY65" fmla="*/ 373189 h 1099553"/>
              <a:gd name="connsiteX66" fmla="*/ 1281475 w 1372465"/>
              <a:gd name="connsiteY66" fmla="*/ 398240 h 1099553"/>
              <a:gd name="connsiteX67" fmla="*/ 1265977 w 1372465"/>
              <a:gd name="connsiteY67" fmla="*/ 398240 h 1099553"/>
              <a:gd name="connsiteX68" fmla="*/ 1271139 w 1372465"/>
              <a:gd name="connsiteY68" fmla="*/ 443322 h 1099553"/>
              <a:gd name="connsiteX69" fmla="*/ 1211722 w 1372465"/>
              <a:gd name="connsiteY69" fmla="*/ 478388 h 1099553"/>
              <a:gd name="connsiteX70" fmla="*/ 1178127 w 1372465"/>
              <a:gd name="connsiteY70" fmla="*/ 490914 h 1099553"/>
              <a:gd name="connsiteX71" fmla="*/ 1149718 w 1372465"/>
              <a:gd name="connsiteY71" fmla="*/ 513455 h 1099553"/>
              <a:gd name="connsiteX72" fmla="*/ 1116123 w 1372465"/>
              <a:gd name="connsiteY72" fmla="*/ 520968 h 1099553"/>
              <a:gd name="connsiteX73" fmla="*/ 1043783 w 1372465"/>
              <a:gd name="connsiteY73" fmla="*/ 535996 h 1099553"/>
              <a:gd name="connsiteX74" fmla="*/ 1010200 w 1372465"/>
              <a:gd name="connsiteY74" fmla="*/ 546011 h 1099553"/>
              <a:gd name="connsiteX75" fmla="*/ 989528 w 1372465"/>
              <a:gd name="connsiteY75" fmla="*/ 568561 h 1099553"/>
              <a:gd name="connsiteX76" fmla="*/ 1002450 w 1372465"/>
              <a:gd name="connsiteY76" fmla="*/ 581077 h 1099553"/>
              <a:gd name="connsiteX77" fmla="*/ 966269 w 1372465"/>
              <a:gd name="connsiteY77" fmla="*/ 596105 h 1099553"/>
              <a:gd name="connsiteX78" fmla="*/ 948184 w 1372465"/>
              <a:gd name="connsiteY78" fmla="*/ 623658 h 1099553"/>
              <a:gd name="connsiteX79" fmla="*/ 904265 w 1372465"/>
              <a:gd name="connsiteY79" fmla="*/ 671250 h 1099553"/>
              <a:gd name="connsiteX80" fmla="*/ 868094 w 1372465"/>
              <a:gd name="connsiteY80" fmla="*/ 708818 h 1099553"/>
              <a:gd name="connsiteX81" fmla="*/ 855183 w 1372465"/>
              <a:gd name="connsiteY81" fmla="*/ 763924 h 1099553"/>
              <a:gd name="connsiteX82" fmla="*/ 865508 w 1372465"/>
              <a:gd name="connsiteY82" fmla="*/ 798990 h 1099553"/>
              <a:gd name="connsiteX83" fmla="*/ 899102 w 1372465"/>
              <a:gd name="connsiteY83" fmla="*/ 839060 h 1099553"/>
              <a:gd name="connsiteX84" fmla="*/ 852596 w 1372465"/>
              <a:gd name="connsiteY84" fmla="*/ 861601 h 1099553"/>
              <a:gd name="connsiteX85" fmla="*/ 808677 w 1372465"/>
              <a:gd name="connsiteY85" fmla="*/ 896667 h 1099553"/>
              <a:gd name="connsiteX86" fmla="*/ 788005 w 1372465"/>
              <a:gd name="connsiteY86" fmla="*/ 921719 h 1099553"/>
              <a:gd name="connsiteX87" fmla="*/ 769920 w 1372465"/>
              <a:gd name="connsiteY87" fmla="*/ 951773 h 1099553"/>
              <a:gd name="connsiteX88" fmla="*/ 769920 w 1372465"/>
              <a:gd name="connsiteY88" fmla="*/ 981828 h 1099553"/>
              <a:gd name="connsiteX89" fmla="*/ 744086 w 1372465"/>
              <a:gd name="connsiteY89" fmla="*/ 984329 h 1099553"/>
              <a:gd name="connsiteX90" fmla="*/ 700155 w 1372465"/>
              <a:gd name="connsiteY90" fmla="*/ 971813 h 1099553"/>
              <a:gd name="connsiteX91" fmla="*/ 674321 w 1372465"/>
              <a:gd name="connsiteY91" fmla="*/ 994353 h 1099553"/>
              <a:gd name="connsiteX92" fmla="*/ 638151 w 1372465"/>
              <a:gd name="connsiteY92" fmla="*/ 1004369 h 1099553"/>
              <a:gd name="connsiteX93" fmla="*/ 627815 w 1372465"/>
              <a:gd name="connsiteY93" fmla="*/ 1031922 h 1099553"/>
              <a:gd name="connsiteX94" fmla="*/ 609730 w 1372465"/>
              <a:gd name="connsiteY94" fmla="*/ 1059474 h 1099553"/>
              <a:gd name="connsiteX95" fmla="*/ 589058 w 1372465"/>
              <a:gd name="connsiteY95" fmla="*/ 1077003 h 1099553"/>
              <a:gd name="connsiteX96" fmla="*/ 570973 w 1372465"/>
              <a:gd name="connsiteY96" fmla="*/ 1059474 h 1099553"/>
              <a:gd name="connsiteX97" fmla="*/ 550313 w 1372465"/>
              <a:gd name="connsiteY97" fmla="*/ 1054462 h 1099553"/>
              <a:gd name="connsiteX98" fmla="*/ 521891 w 1372465"/>
              <a:gd name="connsiteY98" fmla="*/ 1072000 h 1099553"/>
              <a:gd name="connsiteX99" fmla="*/ 465049 w 1372465"/>
              <a:gd name="connsiteY99" fmla="*/ 1049459 h 1099553"/>
              <a:gd name="connsiteX100" fmla="*/ 449551 w 1372465"/>
              <a:gd name="connsiteY100" fmla="*/ 1056973 h 1099553"/>
              <a:gd name="connsiteX101" fmla="*/ 392709 w 1372465"/>
              <a:gd name="connsiteY101" fmla="*/ 1039435 h 1099553"/>
              <a:gd name="connsiteX102" fmla="*/ 346203 w 1372465"/>
              <a:gd name="connsiteY102" fmla="*/ 1031922 h 1099553"/>
              <a:gd name="connsiteX103" fmla="*/ 322944 w 1372465"/>
              <a:gd name="connsiteY103" fmla="*/ 1039435 h 1099553"/>
              <a:gd name="connsiteX104" fmla="*/ 294523 w 1372465"/>
              <a:gd name="connsiteY104" fmla="*/ 1054462 h 1099553"/>
              <a:gd name="connsiteX105" fmla="*/ 248029 w 1372465"/>
              <a:gd name="connsiteY105" fmla="*/ 1056973 h 1099553"/>
              <a:gd name="connsiteX106" fmla="*/ 224770 w 1372465"/>
              <a:gd name="connsiteY106" fmla="*/ 1061976 h 1099553"/>
              <a:gd name="connsiteX107" fmla="*/ 201523 w 1372465"/>
              <a:gd name="connsiteY107" fmla="*/ 1084517 h 1099553"/>
              <a:gd name="connsiteX108" fmla="*/ 178264 w 1372465"/>
              <a:gd name="connsiteY108" fmla="*/ 1099553 h 1099553"/>
              <a:gd name="connsiteX109" fmla="*/ 142094 w 1372465"/>
              <a:gd name="connsiteY109" fmla="*/ 1072000 h 1099553"/>
              <a:gd name="connsiteX110" fmla="*/ 126596 w 1372465"/>
              <a:gd name="connsiteY110" fmla="*/ 1064487 h 1099553"/>
              <a:gd name="connsiteX111" fmla="*/ 108511 w 1372465"/>
              <a:gd name="connsiteY111" fmla="*/ 1021906 h 1099553"/>
              <a:gd name="connsiteX112" fmla="*/ 108511 w 1372465"/>
              <a:gd name="connsiteY112" fmla="*/ 1001867 h 1099553"/>
              <a:gd name="connsiteX113" fmla="*/ 98175 w 1372465"/>
              <a:gd name="connsiteY113" fmla="*/ 979326 h 1099553"/>
              <a:gd name="connsiteX114" fmla="*/ 103337 w 1372465"/>
              <a:gd name="connsiteY114" fmla="*/ 961788 h 1099553"/>
              <a:gd name="connsiteX115" fmla="*/ 80090 w 1372465"/>
              <a:gd name="connsiteY115" fmla="*/ 921719 h 1099553"/>
              <a:gd name="connsiteX116" fmla="*/ 36170 w 1372465"/>
              <a:gd name="connsiteY116" fmla="*/ 901679 h 1099553"/>
              <a:gd name="connsiteX117" fmla="*/ 0 w 1372465"/>
              <a:gd name="connsiteY117" fmla="*/ 896667 h 1099553"/>
              <a:gd name="connsiteX118" fmla="*/ 0 w 1372465"/>
              <a:gd name="connsiteY118" fmla="*/ 886652 h 1099553"/>
              <a:gd name="connsiteX119" fmla="*/ 0 w 1372465"/>
              <a:gd name="connsiteY119" fmla="*/ 881640 h 1099553"/>
              <a:gd name="connsiteX120" fmla="*/ 0 w 1372465"/>
              <a:gd name="connsiteY120" fmla="*/ 879139 h 1099553"/>
              <a:gd name="connsiteX121" fmla="*/ 2576 w 1372465"/>
              <a:gd name="connsiteY121" fmla="*/ 871625 h 1099553"/>
              <a:gd name="connsiteX122" fmla="*/ 5162 w 1372465"/>
              <a:gd name="connsiteY122" fmla="*/ 866613 h 1099553"/>
              <a:gd name="connsiteX123" fmla="*/ 2576 w 1372465"/>
              <a:gd name="connsiteY123" fmla="*/ 861601 h 1099553"/>
              <a:gd name="connsiteX124" fmla="*/ 2576 w 1372465"/>
              <a:gd name="connsiteY124" fmla="*/ 856598 h 1099553"/>
              <a:gd name="connsiteX125" fmla="*/ 2576 w 1372465"/>
              <a:gd name="connsiteY125" fmla="*/ 849084 h 1099553"/>
              <a:gd name="connsiteX126" fmla="*/ 0 w 1372465"/>
              <a:gd name="connsiteY126" fmla="*/ 844072 h 1099553"/>
              <a:gd name="connsiteX127" fmla="*/ 0 w 1372465"/>
              <a:gd name="connsiteY127" fmla="*/ 839060 h 1099553"/>
              <a:gd name="connsiteX128" fmla="*/ 5162 w 1372465"/>
              <a:gd name="connsiteY128" fmla="*/ 836558 h 1099553"/>
              <a:gd name="connsiteX129" fmla="*/ 10325 w 1372465"/>
              <a:gd name="connsiteY129" fmla="*/ 831546 h 1099553"/>
              <a:gd name="connsiteX130" fmla="*/ 12912 w 1372465"/>
              <a:gd name="connsiteY130" fmla="*/ 821531 h 1099553"/>
              <a:gd name="connsiteX131" fmla="*/ 15498 w 1372465"/>
              <a:gd name="connsiteY131" fmla="*/ 819021 h 1099553"/>
              <a:gd name="connsiteX132" fmla="*/ 23248 w 1372465"/>
              <a:gd name="connsiteY132" fmla="*/ 816519 h 1099553"/>
              <a:gd name="connsiteX133" fmla="*/ 28410 w 1372465"/>
              <a:gd name="connsiteY133" fmla="*/ 811507 h 1099553"/>
              <a:gd name="connsiteX134" fmla="*/ 33583 w 1372465"/>
              <a:gd name="connsiteY134" fmla="*/ 809006 h 1099553"/>
              <a:gd name="connsiteX135" fmla="*/ 38746 w 1372465"/>
              <a:gd name="connsiteY135" fmla="*/ 803993 h 1099553"/>
              <a:gd name="connsiteX136" fmla="*/ 41333 w 1372465"/>
              <a:gd name="connsiteY136" fmla="*/ 793978 h 1099553"/>
              <a:gd name="connsiteX137" fmla="*/ 43919 w 1372465"/>
              <a:gd name="connsiteY137" fmla="*/ 791477 h 1099553"/>
              <a:gd name="connsiteX138" fmla="*/ 51669 w 1372465"/>
              <a:gd name="connsiteY138" fmla="*/ 791477 h 1099553"/>
              <a:gd name="connsiteX139" fmla="*/ 56831 w 1372465"/>
              <a:gd name="connsiteY139" fmla="*/ 791477 h 1099553"/>
              <a:gd name="connsiteX140" fmla="*/ 56831 w 1372465"/>
              <a:gd name="connsiteY140" fmla="*/ 788966 h 1099553"/>
              <a:gd name="connsiteX141" fmla="*/ 62005 w 1372465"/>
              <a:gd name="connsiteY141" fmla="*/ 786465 h 1099553"/>
              <a:gd name="connsiteX142" fmla="*/ 67167 w 1372465"/>
              <a:gd name="connsiteY142" fmla="*/ 791477 h 1099553"/>
              <a:gd name="connsiteX143" fmla="*/ 72340 w 1372465"/>
              <a:gd name="connsiteY143" fmla="*/ 791477 h 1099553"/>
              <a:gd name="connsiteX144" fmla="*/ 74916 w 1372465"/>
              <a:gd name="connsiteY144" fmla="*/ 791477 h 1099553"/>
              <a:gd name="connsiteX145" fmla="*/ 74916 w 1372465"/>
              <a:gd name="connsiteY145" fmla="*/ 783963 h 1099553"/>
              <a:gd name="connsiteX146" fmla="*/ 85252 w 1372465"/>
              <a:gd name="connsiteY146" fmla="*/ 773939 h 1099553"/>
              <a:gd name="connsiteX147" fmla="*/ 85252 w 1372465"/>
              <a:gd name="connsiteY147" fmla="*/ 771437 h 1099553"/>
              <a:gd name="connsiteX148" fmla="*/ 85252 w 1372465"/>
              <a:gd name="connsiteY148" fmla="*/ 768927 h 1099553"/>
              <a:gd name="connsiteX149" fmla="*/ 80090 w 1372465"/>
              <a:gd name="connsiteY149" fmla="*/ 768927 h 1099553"/>
              <a:gd name="connsiteX150" fmla="*/ 74916 w 1372465"/>
              <a:gd name="connsiteY150" fmla="*/ 768927 h 1099553"/>
              <a:gd name="connsiteX151" fmla="*/ 67167 w 1372465"/>
              <a:gd name="connsiteY151" fmla="*/ 768927 h 1099553"/>
              <a:gd name="connsiteX152" fmla="*/ 67167 w 1372465"/>
              <a:gd name="connsiteY152" fmla="*/ 766425 h 1099553"/>
              <a:gd name="connsiteX153" fmla="*/ 64580 w 1372465"/>
              <a:gd name="connsiteY153" fmla="*/ 761413 h 1099553"/>
              <a:gd name="connsiteX154" fmla="*/ 62005 w 1372465"/>
              <a:gd name="connsiteY154" fmla="*/ 753900 h 1099553"/>
              <a:gd name="connsiteX155" fmla="*/ 62005 w 1372465"/>
              <a:gd name="connsiteY155" fmla="*/ 746386 h 1099553"/>
              <a:gd name="connsiteX156" fmla="*/ 59418 w 1372465"/>
              <a:gd name="connsiteY156" fmla="*/ 743884 h 1099553"/>
              <a:gd name="connsiteX157" fmla="*/ 56831 w 1372465"/>
              <a:gd name="connsiteY157" fmla="*/ 738872 h 1099553"/>
              <a:gd name="connsiteX158" fmla="*/ 54255 w 1372465"/>
              <a:gd name="connsiteY158" fmla="*/ 731359 h 1099553"/>
              <a:gd name="connsiteX159" fmla="*/ 51669 w 1372465"/>
              <a:gd name="connsiteY159" fmla="*/ 728857 h 1099553"/>
              <a:gd name="connsiteX160" fmla="*/ 54255 w 1372465"/>
              <a:gd name="connsiteY160" fmla="*/ 726356 h 1099553"/>
              <a:gd name="connsiteX161" fmla="*/ 51669 w 1372465"/>
              <a:gd name="connsiteY161" fmla="*/ 721344 h 1099553"/>
              <a:gd name="connsiteX162" fmla="*/ 56831 w 1372465"/>
              <a:gd name="connsiteY162" fmla="*/ 721344 h 1099553"/>
              <a:gd name="connsiteX163" fmla="*/ 54255 w 1372465"/>
              <a:gd name="connsiteY163" fmla="*/ 718842 h 1099553"/>
              <a:gd name="connsiteX164" fmla="*/ 56831 w 1372465"/>
              <a:gd name="connsiteY164" fmla="*/ 713830 h 1099553"/>
              <a:gd name="connsiteX165" fmla="*/ 62005 w 1372465"/>
              <a:gd name="connsiteY165" fmla="*/ 711319 h 1099553"/>
              <a:gd name="connsiteX166" fmla="*/ 67167 w 1372465"/>
              <a:gd name="connsiteY166" fmla="*/ 706316 h 1099553"/>
              <a:gd name="connsiteX167" fmla="*/ 64580 w 1372465"/>
              <a:gd name="connsiteY167" fmla="*/ 703806 h 1099553"/>
              <a:gd name="connsiteX168" fmla="*/ 64580 w 1372465"/>
              <a:gd name="connsiteY168" fmla="*/ 698803 h 1099553"/>
              <a:gd name="connsiteX169" fmla="*/ 69754 w 1372465"/>
              <a:gd name="connsiteY169" fmla="*/ 688779 h 1099553"/>
              <a:gd name="connsiteX170" fmla="*/ 72340 w 1372465"/>
              <a:gd name="connsiteY170" fmla="*/ 688779 h 1099553"/>
              <a:gd name="connsiteX171" fmla="*/ 80090 w 1372465"/>
              <a:gd name="connsiteY171" fmla="*/ 686277 h 1099553"/>
              <a:gd name="connsiteX172" fmla="*/ 82676 w 1372465"/>
              <a:gd name="connsiteY172" fmla="*/ 683776 h 1099553"/>
              <a:gd name="connsiteX173" fmla="*/ 85252 w 1372465"/>
              <a:gd name="connsiteY173" fmla="*/ 683776 h 1099553"/>
              <a:gd name="connsiteX174" fmla="*/ 90426 w 1372465"/>
              <a:gd name="connsiteY174" fmla="*/ 681265 h 1099553"/>
              <a:gd name="connsiteX175" fmla="*/ 95588 w 1372465"/>
              <a:gd name="connsiteY175" fmla="*/ 678763 h 1099553"/>
              <a:gd name="connsiteX176" fmla="*/ 98175 w 1372465"/>
              <a:gd name="connsiteY176" fmla="*/ 676262 h 1099553"/>
              <a:gd name="connsiteX177" fmla="*/ 98175 w 1372465"/>
              <a:gd name="connsiteY177" fmla="*/ 671250 h 1099553"/>
              <a:gd name="connsiteX178" fmla="*/ 100761 w 1372465"/>
              <a:gd name="connsiteY178" fmla="*/ 668748 h 1099553"/>
              <a:gd name="connsiteX179" fmla="*/ 105924 w 1372465"/>
              <a:gd name="connsiteY179" fmla="*/ 663736 h 1099553"/>
              <a:gd name="connsiteX180" fmla="*/ 111086 w 1372465"/>
              <a:gd name="connsiteY180" fmla="*/ 658724 h 1099553"/>
              <a:gd name="connsiteX181" fmla="*/ 111086 w 1372465"/>
              <a:gd name="connsiteY181" fmla="*/ 653712 h 1099553"/>
              <a:gd name="connsiteX182" fmla="*/ 108511 w 1372465"/>
              <a:gd name="connsiteY182" fmla="*/ 651210 h 1099553"/>
              <a:gd name="connsiteX183" fmla="*/ 105924 w 1372465"/>
              <a:gd name="connsiteY183" fmla="*/ 643697 h 1099553"/>
              <a:gd name="connsiteX184" fmla="*/ 103337 w 1372465"/>
              <a:gd name="connsiteY184" fmla="*/ 643697 h 1099553"/>
              <a:gd name="connsiteX185" fmla="*/ 98175 w 1372465"/>
              <a:gd name="connsiteY185" fmla="*/ 646198 h 1099553"/>
              <a:gd name="connsiteX186" fmla="*/ 93001 w 1372465"/>
              <a:gd name="connsiteY186" fmla="*/ 643697 h 1099553"/>
              <a:gd name="connsiteX187" fmla="*/ 93001 w 1372465"/>
              <a:gd name="connsiteY187" fmla="*/ 641195 h 1099553"/>
              <a:gd name="connsiteX188" fmla="*/ 95588 w 1372465"/>
              <a:gd name="connsiteY188" fmla="*/ 638685 h 1099553"/>
              <a:gd name="connsiteX189" fmla="*/ 95588 w 1372465"/>
              <a:gd name="connsiteY189" fmla="*/ 633682 h 1099553"/>
              <a:gd name="connsiteX190" fmla="*/ 90426 w 1372465"/>
              <a:gd name="connsiteY190" fmla="*/ 633682 h 1099553"/>
              <a:gd name="connsiteX191" fmla="*/ 87839 w 1372465"/>
              <a:gd name="connsiteY191" fmla="*/ 628670 h 1099553"/>
              <a:gd name="connsiteX192" fmla="*/ 85252 w 1372465"/>
              <a:gd name="connsiteY192" fmla="*/ 623658 h 1099553"/>
              <a:gd name="connsiteX193" fmla="*/ 85252 w 1372465"/>
              <a:gd name="connsiteY193" fmla="*/ 618655 h 1099553"/>
              <a:gd name="connsiteX194" fmla="*/ 87839 w 1372465"/>
              <a:gd name="connsiteY194" fmla="*/ 616144 h 1099553"/>
              <a:gd name="connsiteX195" fmla="*/ 87839 w 1372465"/>
              <a:gd name="connsiteY195" fmla="*/ 613642 h 1099553"/>
              <a:gd name="connsiteX196" fmla="*/ 85252 w 1372465"/>
              <a:gd name="connsiteY196" fmla="*/ 611141 h 1099553"/>
              <a:gd name="connsiteX197" fmla="*/ 85252 w 1372465"/>
              <a:gd name="connsiteY197" fmla="*/ 606129 h 1099553"/>
              <a:gd name="connsiteX198" fmla="*/ 82676 w 1372465"/>
              <a:gd name="connsiteY198" fmla="*/ 601117 h 1099553"/>
              <a:gd name="connsiteX199" fmla="*/ 85252 w 1372465"/>
              <a:gd name="connsiteY199" fmla="*/ 598615 h 1099553"/>
              <a:gd name="connsiteX200" fmla="*/ 87839 w 1372465"/>
              <a:gd name="connsiteY200" fmla="*/ 596105 h 1099553"/>
              <a:gd name="connsiteX201" fmla="*/ 87839 w 1372465"/>
              <a:gd name="connsiteY201" fmla="*/ 591102 h 1099553"/>
              <a:gd name="connsiteX202" fmla="*/ 82676 w 1372465"/>
              <a:gd name="connsiteY202" fmla="*/ 588591 h 1099553"/>
              <a:gd name="connsiteX203" fmla="*/ 80090 w 1372465"/>
              <a:gd name="connsiteY203" fmla="*/ 583588 h 1099553"/>
              <a:gd name="connsiteX204" fmla="*/ 80090 w 1372465"/>
              <a:gd name="connsiteY204" fmla="*/ 581077 h 1099553"/>
              <a:gd name="connsiteX205" fmla="*/ 74916 w 1372465"/>
              <a:gd name="connsiteY205" fmla="*/ 576074 h 1099553"/>
              <a:gd name="connsiteX206" fmla="*/ 74916 w 1372465"/>
              <a:gd name="connsiteY206" fmla="*/ 571062 h 1099553"/>
              <a:gd name="connsiteX207" fmla="*/ 72340 w 1372465"/>
              <a:gd name="connsiteY207" fmla="*/ 566050 h 1099553"/>
              <a:gd name="connsiteX208" fmla="*/ 69754 w 1372465"/>
              <a:gd name="connsiteY208" fmla="*/ 561047 h 1099553"/>
              <a:gd name="connsiteX209" fmla="*/ 74916 w 1372465"/>
              <a:gd name="connsiteY209" fmla="*/ 561047 h 1099553"/>
              <a:gd name="connsiteX210" fmla="*/ 80090 w 1372465"/>
              <a:gd name="connsiteY210" fmla="*/ 561047 h 1099553"/>
              <a:gd name="connsiteX211" fmla="*/ 82676 w 1372465"/>
              <a:gd name="connsiteY211" fmla="*/ 566050 h 1099553"/>
              <a:gd name="connsiteX212" fmla="*/ 85252 w 1372465"/>
              <a:gd name="connsiteY212" fmla="*/ 563549 h 1099553"/>
              <a:gd name="connsiteX213" fmla="*/ 85252 w 1372465"/>
              <a:gd name="connsiteY213" fmla="*/ 566050 h 1099553"/>
              <a:gd name="connsiteX214" fmla="*/ 90426 w 1372465"/>
              <a:gd name="connsiteY214" fmla="*/ 566050 h 1099553"/>
              <a:gd name="connsiteX215" fmla="*/ 98175 w 1372465"/>
              <a:gd name="connsiteY215" fmla="*/ 566050 h 1099553"/>
              <a:gd name="connsiteX216" fmla="*/ 103337 w 1372465"/>
              <a:gd name="connsiteY216" fmla="*/ 566050 h 1099553"/>
              <a:gd name="connsiteX217" fmla="*/ 105924 w 1372465"/>
              <a:gd name="connsiteY217" fmla="*/ 566050 h 1099553"/>
              <a:gd name="connsiteX218" fmla="*/ 108511 w 1372465"/>
              <a:gd name="connsiteY218" fmla="*/ 568561 h 1099553"/>
              <a:gd name="connsiteX219" fmla="*/ 113673 w 1372465"/>
              <a:gd name="connsiteY219" fmla="*/ 568561 h 1099553"/>
              <a:gd name="connsiteX220" fmla="*/ 118847 w 1372465"/>
              <a:gd name="connsiteY220" fmla="*/ 571062 h 1099553"/>
              <a:gd name="connsiteX221" fmla="*/ 124009 w 1372465"/>
              <a:gd name="connsiteY221" fmla="*/ 568561 h 1099553"/>
              <a:gd name="connsiteX222" fmla="*/ 126596 w 1372465"/>
              <a:gd name="connsiteY222" fmla="*/ 568561 h 1099553"/>
              <a:gd name="connsiteX223" fmla="*/ 129171 w 1372465"/>
              <a:gd name="connsiteY223" fmla="*/ 566050 h 1099553"/>
              <a:gd name="connsiteX224" fmla="*/ 129171 w 1372465"/>
              <a:gd name="connsiteY224" fmla="*/ 561047 h 1099553"/>
              <a:gd name="connsiteX225" fmla="*/ 131758 w 1372465"/>
              <a:gd name="connsiteY225" fmla="*/ 561047 h 1099553"/>
              <a:gd name="connsiteX226" fmla="*/ 131758 w 1372465"/>
              <a:gd name="connsiteY226" fmla="*/ 558536 h 1099553"/>
              <a:gd name="connsiteX227" fmla="*/ 134345 w 1372465"/>
              <a:gd name="connsiteY227" fmla="*/ 553534 h 1099553"/>
              <a:gd name="connsiteX228" fmla="*/ 134345 w 1372465"/>
              <a:gd name="connsiteY228" fmla="*/ 551023 h 1099553"/>
              <a:gd name="connsiteX229" fmla="*/ 139507 w 1372465"/>
              <a:gd name="connsiteY229" fmla="*/ 551023 h 1099553"/>
              <a:gd name="connsiteX230" fmla="*/ 142094 w 1372465"/>
              <a:gd name="connsiteY230" fmla="*/ 548521 h 1099553"/>
              <a:gd name="connsiteX231" fmla="*/ 144681 w 1372465"/>
              <a:gd name="connsiteY231" fmla="*/ 543509 h 1099553"/>
              <a:gd name="connsiteX232" fmla="*/ 147256 w 1372465"/>
              <a:gd name="connsiteY232" fmla="*/ 538497 h 1099553"/>
              <a:gd name="connsiteX233" fmla="*/ 149843 w 1372465"/>
              <a:gd name="connsiteY233" fmla="*/ 533494 h 1099553"/>
              <a:gd name="connsiteX234" fmla="*/ 152430 w 1372465"/>
              <a:gd name="connsiteY234" fmla="*/ 528482 h 1099553"/>
              <a:gd name="connsiteX235" fmla="*/ 149843 w 1372465"/>
              <a:gd name="connsiteY235" fmla="*/ 520968 h 1099553"/>
              <a:gd name="connsiteX236" fmla="*/ 147256 w 1372465"/>
              <a:gd name="connsiteY236" fmla="*/ 515956 h 1099553"/>
              <a:gd name="connsiteX237" fmla="*/ 144681 w 1372465"/>
              <a:gd name="connsiteY237" fmla="*/ 510953 h 1099553"/>
              <a:gd name="connsiteX238" fmla="*/ 142094 w 1372465"/>
              <a:gd name="connsiteY238" fmla="*/ 508443 h 1099553"/>
              <a:gd name="connsiteX239" fmla="*/ 142094 w 1372465"/>
              <a:gd name="connsiteY239" fmla="*/ 505941 h 1099553"/>
              <a:gd name="connsiteX240" fmla="*/ 142094 w 1372465"/>
              <a:gd name="connsiteY240" fmla="*/ 500929 h 1099553"/>
              <a:gd name="connsiteX241" fmla="*/ 144681 w 1372465"/>
              <a:gd name="connsiteY241" fmla="*/ 498428 h 1099553"/>
              <a:gd name="connsiteX242" fmla="*/ 147256 w 1372465"/>
              <a:gd name="connsiteY242" fmla="*/ 498428 h 1099553"/>
              <a:gd name="connsiteX243" fmla="*/ 152430 w 1372465"/>
              <a:gd name="connsiteY243" fmla="*/ 493415 h 1099553"/>
              <a:gd name="connsiteX244" fmla="*/ 155017 w 1372465"/>
              <a:gd name="connsiteY244" fmla="*/ 493415 h 1099553"/>
              <a:gd name="connsiteX245" fmla="*/ 160179 w 1372465"/>
              <a:gd name="connsiteY245" fmla="*/ 493415 h 1099553"/>
              <a:gd name="connsiteX246" fmla="*/ 165353 w 1372465"/>
              <a:gd name="connsiteY246" fmla="*/ 488403 h 1099553"/>
              <a:gd name="connsiteX247" fmla="*/ 167928 w 1372465"/>
              <a:gd name="connsiteY247" fmla="*/ 488403 h 1099553"/>
              <a:gd name="connsiteX248" fmla="*/ 170515 w 1372465"/>
              <a:gd name="connsiteY248" fmla="*/ 485902 h 1099553"/>
              <a:gd name="connsiteX249" fmla="*/ 173102 w 1372465"/>
              <a:gd name="connsiteY249" fmla="*/ 480890 h 1099553"/>
              <a:gd name="connsiteX250" fmla="*/ 170515 w 1372465"/>
              <a:gd name="connsiteY250" fmla="*/ 475887 h 1099553"/>
              <a:gd name="connsiteX251" fmla="*/ 167928 w 1372465"/>
              <a:gd name="connsiteY251" fmla="*/ 473376 h 1099553"/>
              <a:gd name="connsiteX252" fmla="*/ 170515 w 1372465"/>
              <a:gd name="connsiteY252" fmla="*/ 465863 h 1099553"/>
              <a:gd name="connsiteX253" fmla="*/ 175677 w 1372465"/>
              <a:gd name="connsiteY253" fmla="*/ 463361 h 1099553"/>
              <a:gd name="connsiteX254" fmla="*/ 175677 w 1372465"/>
              <a:gd name="connsiteY254" fmla="*/ 455847 h 1099553"/>
              <a:gd name="connsiteX255" fmla="*/ 173102 w 1372465"/>
              <a:gd name="connsiteY255" fmla="*/ 453346 h 1099553"/>
              <a:gd name="connsiteX256" fmla="*/ 175677 w 1372465"/>
              <a:gd name="connsiteY256" fmla="*/ 448334 h 1099553"/>
              <a:gd name="connsiteX257" fmla="*/ 178264 w 1372465"/>
              <a:gd name="connsiteY257" fmla="*/ 445832 h 1099553"/>
              <a:gd name="connsiteX258" fmla="*/ 180851 w 1372465"/>
              <a:gd name="connsiteY258" fmla="*/ 438310 h 1099553"/>
              <a:gd name="connsiteX259" fmla="*/ 183438 w 1372465"/>
              <a:gd name="connsiteY259" fmla="*/ 430796 h 1099553"/>
              <a:gd name="connsiteX260" fmla="*/ 180851 w 1372465"/>
              <a:gd name="connsiteY260" fmla="*/ 425793 h 1099553"/>
              <a:gd name="connsiteX261" fmla="*/ 180851 w 1372465"/>
              <a:gd name="connsiteY261" fmla="*/ 423282 h 1099553"/>
              <a:gd name="connsiteX262" fmla="*/ 186013 w 1372465"/>
              <a:gd name="connsiteY262" fmla="*/ 420781 h 1099553"/>
              <a:gd name="connsiteX263" fmla="*/ 188600 w 1372465"/>
              <a:gd name="connsiteY263" fmla="*/ 413267 h 1099553"/>
              <a:gd name="connsiteX264" fmla="*/ 183438 w 1372465"/>
              <a:gd name="connsiteY264" fmla="*/ 410766 h 1099553"/>
              <a:gd name="connsiteX265" fmla="*/ 183438 w 1372465"/>
              <a:gd name="connsiteY265" fmla="*/ 403252 h 1099553"/>
              <a:gd name="connsiteX266" fmla="*/ 183438 w 1372465"/>
              <a:gd name="connsiteY266" fmla="*/ 398240 h 1099553"/>
              <a:gd name="connsiteX267" fmla="*/ 180851 w 1372465"/>
              <a:gd name="connsiteY267" fmla="*/ 398240 h 1099553"/>
              <a:gd name="connsiteX268" fmla="*/ 180851 w 1372465"/>
              <a:gd name="connsiteY268" fmla="*/ 393228 h 1099553"/>
              <a:gd name="connsiteX269" fmla="*/ 183438 w 1372465"/>
              <a:gd name="connsiteY269" fmla="*/ 390726 h 1099553"/>
              <a:gd name="connsiteX270" fmla="*/ 188600 w 1372465"/>
              <a:gd name="connsiteY270" fmla="*/ 393228 h 1099553"/>
              <a:gd name="connsiteX271" fmla="*/ 193762 w 1372465"/>
              <a:gd name="connsiteY271" fmla="*/ 390726 h 1099553"/>
              <a:gd name="connsiteX272" fmla="*/ 198936 w 1372465"/>
              <a:gd name="connsiteY272" fmla="*/ 388225 h 1099553"/>
              <a:gd name="connsiteX273" fmla="*/ 201523 w 1372465"/>
              <a:gd name="connsiteY273" fmla="*/ 380702 h 1099553"/>
              <a:gd name="connsiteX274" fmla="*/ 211847 w 1372465"/>
              <a:gd name="connsiteY274" fmla="*/ 375699 h 1099553"/>
              <a:gd name="connsiteX275" fmla="*/ 211847 w 1372465"/>
              <a:gd name="connsiteY275" fmla="*/ 373189 h 1099553"/>
              <a:gd name="connsiteX276" fmla="*/ 219608 w 1372465"/>
              <a:gd name="connsiteY276" fmla="*/ 370687 h 1099553"/>
              <a:gd name="connsiteX277" fmla="*/ 224770 w 1372465"/>
              <a:gd name="connsiteY277" fmla="*/ 373189 h 1099553"/>
              <a:gd name="connsiteX278" fmla="*/ 229944 w 1372465"/>
              <a:gd name="connsiteY278" fmla="*/ 368186 h 1099553"/>
              <a:gd name="connsiteX279" fmla="*/ 232519 w 1372465"/>
              <a:gd name="connsiteY279" fmla="*/ 368186 h 1099553"/>
              <a:gd name="connsiteX280" fmla="*/ 237693 w 1372465"/>
              <a:gd name="connsiteY280" fmla="*/ 365675 h 1099553"/>
              <a:gd name="connsiteX281" fmla="*/ 242855 w 1372465"/>
              <a:gd name="connsiteY281" fmla="*/ 363173 h 1099553"/>
              <a:gd name="connsiteX282" fmla="*/ 250604 w 1372465"/>
              <a:gd name="connsiteY282" fmla="*/ 355660 h 1099553"/>
              <a:gd name="connsiteX283" fmla="*/ 253191 w 1372465"/>
              <a:gd name="connsiteY283" fmla="*/ 355660 h 1099553"/>
              <a:gd name="connsiteX284" fmla="*/ 258353 w 1372465"/>
              <a:gd name="connsiteY284" fmla="*/ 353158 h 1099553"/>
              <a:gd name="connsiteX285" fmla="*/ 260940 w 1372465"/>
              <a:gd name="connsiteY285" fmla="*/ 348146 h 1099553"/>
              <a:gd name="connsiteX286" fmla="*/ 266114 w 1372465"/>
              <a:gd name="connsiteY286" fmla="*/ 345645 h 1099553"/>
              <a:gd name="connsiteX287" fmla="*/ 271276 w 1372465"/>
              <a:gd name="connsiteY287" fmla="*/ 338131 h 1099553"/>
              <a:gd name="connsiteX288" fmla="*/ 276438 w 1372465"/>
              <a:gd name="connsiteY288" fmla="*/ 333119 h 1099553"/>
              <a:gd name="connsiteX289" fmla="*/ 271276 w 1372465"/>
              <a:gd name="connsiteY289" fmla="*/ 325605 h 1099553"/>
              <a:gd name="connsiteX290" fmla="*/ 263527 w 1372465"/>
              <a:gd name="connsiteY290" fmla="*/ 320593 h 1099553"/>
              <a:gd name="connsiteX291" fmla="*/ 258353 w 1372465"/>
              <a:gd name="connsiteY291" fmla="*/ 315581 h 1099553"/>
              <a:gd name="connsiteX292" fmla="*/ 250604 w 1372465"/>
              <a:gd name="connsiteY292" fmla="*/ 313080 h 1099553"/>
              <a:gd name="connsiteX293" fmla="*/ 245442 w 1372465"/>
              <a:gd name="connsiteY293" fmla="*/ 315581 h 1099553"/>
              <a:gd name="connsiteX294" fmla="*/ 242855 w 1372465"/>
              <a:gd name="connsiteY294" fmla="*/ 313080 h 1099553"/>
              <a:gd name="connsiteX295" fmla="*/ 242855 w 1372465"/>
              <a:gd name="connsiteY295" fmla="*/ 308067 h 1099553"/>
              <a:gd name="connsiteX296" fmla="*/ 242855 w 1372465"/>
              <a:gd name="connsiteY296" fmla="*/ 305566 h 1099553"/>
              <a:gd name="connsiteX297" fmla="*/ 242855 w 1372465"/>
              <a:gd name="connsiteY297" fmla="*/ 303065 h 1099553"/>
              <a:gd name="connsiteX298" fmla="*/ 242855 w 1372465"/>
              <a:gd name="connsiteY298" fmla="*/ 300554 h 1099553"/>
              <a:gd name="connsiteX299" fmla="*/ 245442 w 1372465"/>
              <a:gd name="connsiteY299" fmla="*/ 298052 h 1099553"/>
              <a:gd name="connsiteX300" fmla="*/ 248029 w 1372465"/>
              <a:gd name="connsiteY300" fmla="*/ 293040 h 1099553"/>
              <a:gd name="connsiteX301" fmla="*/ 250604 w 1372465"/>
              <a:gd name="connsiteY301" fmla="*/ 288037 h 1099553"/>
              <a:gd name="connsiteX302" fmla="*/ 248029 w 1372465"/>
              <a:gd name="connsiteY302" fmla="*/ 283025 h 1099553"/>
              <a:gd name="connsiteX303" fmla="*/ 248029 w 1372465"/>
              <a:gd name="connsiteY303" fmla="*/ 280524 h 1099553"/>
              <a:gd name="connsiteX304" fmla="*/ 248029 w 1372465"/>
              <a:gd name="connsiteY304" fmla="*/ 278013 h 1099553"/>
              <a:gd name="connsiteX305" fmla="*/ 245442 w 1372465"/>
              <a:gd name="connsiteY305" fmla="*/ 273001 h 1099553"/>
              <a:gd name="connsiteX306" fmla="*/ 240268 w 1372465"/>
              <a:gd name="connsiteY306" fmla="*/ 275512 h 1099553"/>
              <a:gd name="connsiteX307" fmla="*/ 232519 w 1372465"/>
              <a:gd name="connsiteY307" fmla="*/ 273001 h 1099553"/>
              <a:gd name="connsiteX308" fmla="*/ 229944 w 1372465"/>
              <a:gd name="connsiteY308" fmla="*/ 270499 h 1099553"/>
              <a:gd name="connsiteX309" fmla="*/ 227357 w 1372465"/>
              <a:gd name="connsiteY309" fmla="*/ 265487 h 1099553"/>
              <a:gd name="connsiteX310" fmla="*/ 224770 w 1372465"/>
              <a:gd name="connsiteY310" fmla="*/ 265487 h 1099553"/>
              <a:gd name="connsiteX311" fmla="*/ 222183 w 1372465"/>
              <a:gd name="connsiteY311" fmla="*/ 270499 h 1099553"/>
              <a:gd name="connsiteX312" fmla="*/ 214434 w 1372465"/>
              <a:gd name="connsiteY312" fmla="*/ 267998 h 1099553"/>
              <a:gd name="connsiteX313" fmla="*/ 211847 w 1372465"/>
              <a:gd name="connsiteY313" fmla="*/ 267998 h 1099553"/>
              <a:gd name="connsiteX314" fmla="*/ 209272 w 1372465"/>
              <a:gd name="connsiteY314" fmla="*/ 262986 h 1099553"/>
              <a:gd name="connsiteX315" fmla="*/ 204098 w 1372465"/>
              <a:gd name="connsiteY315" fmla="*/ 262986 h 1099553"/>
              <a:gd name="connsiteX316" fmla="*/ 198936 w 1372465"/>
              <a:gd name="connsiteY316" fmla="*/ 262986 h 1099553"/>
              <a:gd name="connsiteX317" fmla="*/ 193762 w 1372465"/>
              <a:gd name="connsiteY317" fmla="*/ 257974 h 1099553"/>
              <a:gd name="connsiteX318" fmla="*/ 191187 w 1372465"/>
              <a:gd name="connsiteY318" fmla="*/ 255472 h 1099553"/>
              <a:gd name="connsiteX319" fmla="*/ 186013 w 1372465"/>
              <a:gd name="connsiteY319" fmla="*/ 257974 h 1099553"/>
              <a:gd name="connsiteX320" fmla="*/ 186013 w 1372465"/>
              <a:gd name="connsiteY320" fmla="*/ 260484 h 1099553"/>
              <a:gd name="connsiteX321" fmla="*/ 183438 w 1372465"/>
              <a:gd name="connsiteY321" fmla="*/ 267998 h 1099553"/>
              <a:gd name="connsiteX322" fmla="*/ 175677 w 1372465"/>
              <a:gd name="connsiteY322" fmla="*/ 273001 h 1099553"/>
              <a:gd name="connsiteX323" fmla="*/ 165353 w 1372465"/>
              <a:gd name="connsiteY323" fmla="*/ 270499 h 1099553"/>
              <a:gd name="connsiteX324" fmla="*/ 162766 w 1372465"/>
              <a:gd name="connsiteY324" fmla="*/ 270499 h 1099553"/>
              <a:gd name="connsiteX325" fmla="*/ 160179 w 1372465"/>
              <a:gd name="connsiteY325" fmla="*/ 270499 h 1099553"/>
              <a:gd name="connsiteX326" fmla="*/ 155017 w 1372465"/>
              <a:gd name="connsiteY326" fmla="*/ 273001 h 1099553"/>
              <a:gd name="connsiteX327" fmla="*/ 152430 w 1372465"/>
              <a:gd name="connsiteY327" fmla="*/ 267998 h 1099553"/>
              <a:gd name="connsiteX328" fmla="*/ 147256 w 1372465"/>
              <a:gd name="connsiteY328" fmla="*/ 262986 h 1099553"/>
              <a:gd name="connsiteX329" fmla="*/ 147256 w 1372465"/>
              <a:gd name="connsiteY329" fmla="*/ 265487 h 1099553"/>
              <a:gd name="connsiteX330" fmla="*/ 142094 w 1372465"/>
              <a:gd name="connsiteY330" fmla="*/ 267998 h 1099553"/>
              <a:gd name="connsiteX331" fmla="*/ 139507 w 1372465"/>
              <a:gd name="connsiteY331" fmla="*/ 270499 h 1099553"/>
              <a:gd name="connsiteX332" fmla="*/ 139507 w 1372465"/>
              <a:gd name="connsiteY332" fmla="*/ 265487 h 1099553"/>
              <a:gd name="connsiteX333" fmla="*/ 142094 w 1372465"/>
              <a:gd name="connsiteY333" fmla="*/ 260484 h 1099553"/>
              <a:gd name="connsiteX334" fmla="*/ 134345 w 1372465"/>
              <a:gd name="connsiteY334" fmla="*/ 255472 h 1099553"/>
              <a:gd name="connsiteX335" fmla="*/ 129171 w 1372465"/>
              <a:gd name="connsiteY335" fmla="*/ 252971 h 1099553"/>
              <a:gd name="connsiteX336" fmla="*/ 124009 w 1372465"/>
              <a:gd name="connsiteY336" fmla="*/ 252971 h 1099553"/>
              <a:gd name="connsiteX337" fmla="*/ 118847 w 1372465"/>
              <a:gd name="connsiteY337" fmla="*/ 252971 h 1099553"/>
              <a:gd name="connsiteX338" fmla="*/ 113673 w 1372465"/>
              <a:gd name="connsiteY338" fmla="*/ 255472 h 1099553"/>
              <a:gd name="connsiteX339" fmla="*/ 108511 w 1372465"/>
              <a:gd name="connsiteY339" fmla="*/ 255472 h 1099553"/>
              <a:gd name="connsiteX340" fmla="*/ 111086 w 1372465"/>
              <a:gd name="connsiteY340" fmla="*/ 250460 h 1099553"/>
              <a:gd name="connsiteX341" fmla="*/ 111086 w 1372465"/>
              <a:gd name="connsiteY341" fmla="*/ 245457 h 1099553"/>
              <a:gd name="connsiteX342" fmla="*/ 108511 w 1372465"/>
              <a:gd name="connsiteY342" fmla="*/ 247959 h 1099553"/>
              <a:gd name="connsiteX343" fmla="*/ 100761 w 1372465"/>
              <a:gd name="connsiteY343" fmla="*/ 252971 h 1099553"/>
              <a:gd name="connsiteX344" fmla="*/ 98175 w 1372465"/>
              <a:gd name="connsiteY344" fmla="*/ 252971 h 1099553"/>
              <a:gd name="connsiteX345" fmla="*/ 87839 w 1372465"/>
              <a:gd name="connsiteY345" fmla="*/ 255472 h 1099553"/>
              <a:gd name="connsiteX346" fmla="*/ 82676 w 1372465"/>
              <a:gd name="connsiteY346" fmla="*/ 255472 h 1099553"/>
              <a:gd name="connsiteX347" fmla="*/ 80090 w 1372465"/>
              <a:gd name="connsiteY347" fmla="*/ 252971 h 1099553"/>
              <a:gd name="connsiteX348" fmla="*/ 80090 w 1372465"/>
              <a:gd name="connsiteY348" fmla="*/ 247959 h 1099553"/>
              <a:gd name="connsiteX349" fmla="*/ 77503 w 1372465"/>
              <a:gd name="connsiteY349" fmla="*/ 242946 h 1099553"/>
              <a:gd name="connsiteX350" fmla="*/ 77503 w 1372465"/>
              <a:gd name="connsiteY350" fmla="*/ 237944 h 1099553"/>
              <a:gd name="connsiteX351" fmla="*/ 82676 w 1372465"/>
              <a:gd name="connsiteY351" fmla="*/ 235433 h 1099553"/>
              <a:gd name="connsiteX352" fmla="*/ 85252 w 1372465"/>
              <a:gd name="connsiteY352" fmla="*/ 232931 h 1099553"/>
              <a:gd name="connsiteX353" fmla="*/ 93001 w 1372465"/>
              <a:gd name="connsiteY353" fmla="*/ 230430 h 1099553"/>
              <a:gd name="connsiteX354" fmla="*/ 93001 w 1372465"/>
              <a:gd name="connsiteY354" fmla="*/ 220406 h 1099553"/>
              <a:gd name="connsiteX355" fmla="*/ 90426 w 1372465"/>
              <a:gd name="connsiteY355" fmla="*/ 220406 h 1099553"/>
              <a:gd name="connsiteX356" fmla="*/ 87839 w 1372465"/>
              <a:gd name="connsiteY356" fmla="*/ 217904 h 1099553"/>
              <a:gd name="connsiteX357" fmla="*/ 87839 w 1372465"/>
              <a:gd name="connsiteY357" fmla="*/ 212892 h 1099553"/>
              <a:gd name="connsiteX358" fmla="*/ 85252 w 1372465"/>
              <a:gd name="connsiteY358" fmla="*/ 207880 h 1099553"/>
              <a:gd name="connsiteX359" fmla="*/ 74916 w 1372465"/>
              <a:gd name="connsiteY359" fmla="*/ 210391 h 1099553"/>
              <a:gd name="connsiteX360" fmla="*/ 67167 w 1372465"/>
              <a:gd name="connsiteY360" fmla="*/ 212892 h 1099553"/>
              <a:gd name="connsiteX361" fmla="*/ 62005 w 1372465"/>
              <a:gd name="connsiteY361" fmla="*/ 212892 h 1099553"/>
              <a:gd name="connsiteX362" fmla="*/ 56831 w 1372465"/>
              <a:gd name="connsiteY362" fmla="*/ 210391 h 1099553"/>
              <a:gd name="connsiteX363" fmla="*/ 46495 w 1372465"/>
              <a:gd name="connsiteY363" fmla="*/ 212892 h 1099553"/>
              <a:gd name="connsiteX364" fmla="*/ 43919 w 1372465"/>
              <a:gd name="connsiteY364" fmla="*/ 212892 h 1099553"/>
              <a:gd name="connsiteX365" fmla="*/ 38746 w 1372465"/>
              <a:gd name="connsiteY365" fmla="*/ 212892 h 1099553"/>
              <a:gd name="connsiteX366" fmla="*/ 33583 w 1372465"/>
              <a:gd name="connsiteY366" fmla="*/ 215394 h 1099553"/>
              <a:gd name="connsiteX367" fmla="*/ 30997 w 1372465"/>
              <a:gd name="connsiteY367" fmla="*/ 217904 h 1099553"/>
              <a:gd name="connsiteX368" fmla="*/ 28410 w 1372465"/>
              <a:gd name="connsiteY368" fmla="*/ 220406 h 1099553"/>
              <a:gd name="connsiteX369" fmla="*/ 20661 w 1372465"/>
              <a:gd name="connsiteY369" fmla="*/ 220406 h 1099553"/>
              <a:gd name="connsiteX370" fmla="*/ 18085 w 1372465"/>
              <a:gd name="connsiteY370" fmla="*/ 222916 h 1099553"/>
              <a:gd name="connsiteX371" fmla="*/ 10325 w 1372465"/>
              <a:gd name="connsiteY371" fmla="*/ 227919 h 1099553"/>
              <a:gd name="connsiteX372" fmla="*/ 7749 w 1372465"/>
              <a:gd name="connsiteY372" fmla="*/ 215394 h 1099553"/>
              <a:gd name="connsiteX373" fmla="*/ 15498 w 1372465"/>
              <a:gd name="connsiteY373" fmla="*/ 192853 h 1099553"/>
              <a:gd name="connsiteX374" fmla="*/ 28410 w 1372465"/>
              <a:gd name="connsiteY374" fmla="*/ 182838 h 1099553"/>
              <a:gd name="connsiteX375" fmla="*/ 33583 w 1372465"/>
              <a:gd name="connsiteY375" fmla="*/ 162798 h 1099553"/>
              <a:gd name="connsiteX376" fmla="*/ 25834 w 1372465"/>
              <a:gd name="connsiteY376" fmla="*/ 155285 h 1099553"/>
              <a:gd name="connsiteX377" fmla="*/ 46495 w 1372465"/>
              <a:gd name="connsiteY377" fmla="*/ 125230 h 1099553"/>
              <a:gd name="connsiteX378" fmla="*/ 12912 w 1372465"/>
              <a:gd name="connsiteY378" fmla="*/ 132744 h 1099553"/>
              <a:gd name="connsiteX379" fmla="*/ 30997 w 1372465"/>
              <a:gd name="connsiteY379" fmla="*/ 107692 h 1099553"/>
              <a:gd name="connsiteX380" fmla="*/ 15498 w 1372465"/>
              <a:gd name="connsiteY380" fmla="*/ 102689 h 1099553"/>
              <a:gd name="connsiteX381" fmla="*/ 15498 w 1372465"/>
              <a:gd name="connsiteY381" fmla="*/ 87662 h 1099553"/>
              <a:gd name="connsiteX382" fmla="*/ 5162 w 1372465"/>
              <a:gd name="connsiteY382" fmla="*/ 82650 h 1099553"/>
              <a:gd name="connsiteX383" fmla="*/ 7749 w 1372465"/>
              <a:gd name="connsiteY383" fmla="*/ 67623 h 1099553"/>
              <a:gd name="connsiteX384" fmla="*/ 15498 w 1372465"/>
              <a:gd name="connsiteY384" fmla="*/ 57608 h 1099553"/>
              <a:gd name="connsiteX385" fmla="*/ 36170 w 1372465"/>
              <a:gd name="connsiteY385" fmla="*/ 45082 h 1099553"/>
              <a:gd name="connsiteX386" fmla="*/ 56831 w 1372465"/>
              <a:gd name="connsiteY386" fmla="*/ 37568 h 1099553"/>
              <a:gd name="connsiteX387" fmla="*/ 90426 w 1372465"/>
              <a:gd name="connsiteY387" fmla="*/ 42571 h 1099553"/>
              <a:gd name="connsiteX388" fmla="*/ 108511 w 1372465"/>
              <a:gd name="connsiteY388" fmla="*/ 35058 h 1099553"/>
              <a:gd name="connsiteX389" fmla="*/ 121422 w 1372465"/>
              <a:gd name="connsiteY389" fmla="*/ 22541 h 1099553"/>
              <a:gd name="connsiteX390" fmla="*/ 152430 w 1372465"/>
              <a:gd name="connsiteY390" fmla="*/ 12517 h 1099553"/>
              <a:gd name="connsiteX391" fmla="*/ 175677 w 1372465"/>
              <a:gd name="connsiteY391" fmla="*/ 0 h 109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</a:cxnLst>
            <a:rect l="l" t="t" r="r" b="b"/>
            <a:pathLst>
              <a:path w="1372465" h="1099553">
                <a:moveTo>
                  <a:pt x="1038621" y="803993"/>
                </a:moveTo>
                <a:cubicBezTo>
                  <a:pt x="1046370" y="803993"/>
                  <a:pt x="1059281" y="806504"/>
                  <a:pt x="1061868" y="816519"/>
                </a:cubicBezTo>
                <a:cubicBezTo>
                  <a:pt x="1061868" y="824033"/>
                  <a:pt x="1030860" y="844072"/>
                  <a:pt x="1025698" y="844072"/>
                </a:cubicBezTo>
                <a:cubicBezTo>
                  <a:pt x="1020535" y="844072"/>
                  <a:pt x="999864" y="831546"/>
                  <a:pt x="1010200" y="824033"/>
                </a:cubicBezTo>
                <a:cubicBezTo>
                  <a:pt x="1017949" y="816519"/>
                  <a:pt x="1028285" y="806504"/>
                  <a:pt x="1038621" y="803993"/>
                </a:cubicBezTo>
                <a:close/>
                <a:moveTo>
                  <a:pt x="1221565" y="700563"/>
                </a:moveTo>
                <a:cubicBezTo>
                  <a:pt x="1225441" y="700837"/>
                  <a:pt x="1229801" y="702560"/>
                  <a:pt x="1234969" y="706316"/>
                </a:cubicBezTo>
                <a:cubicBezTo>
                  <a:pt x="1245305" y="713830"/>
                  <a:pt x="1229807" y="733869"/>
                  <a:pt x="1237556" y="738872"/>
                </a:cubicBezTo>
                <a:cubicBezTo>
                  <a:pt x="1245305" y="743884"/>
                  <a:pt x="1258228" y="733869"/>
                  <a:pt x="1268564" y="738872"/>
                </a:cubicBezTo>
                <a:cubicBezTo>
                  <a:pt x="1273726" y="738872"/>
                  <a:pt x="1276313" y="743884"/>
                  <a:pt x="1276313" y="748897"/>
                </a:cubicBezTo>
                <a:cubicBezTo>
                  <a:pt x="1276313" y="748897"/>
                  <a:pt x="1276313" y="748897"/>
                  <a:pt x="1234969" y="796480"/>
                </a:cubicBezTo>
                <a:cubicBezTo>
                  <a:pt x="1227220" y="801492"/>
                  <a:pt x="1222058" y="788966"/>
                  <a:pt x="1222058" y="783963"/>
                </a:cubicBezTo>
                <a:cubicBezTo>
                  <a:pt x="1219471" y="783963"/>
                  <a:pt x="1178127" y="786465"/>
                  <a:pt x="1193637" y="771437"/>
                </a:cubicBezTo>
                <a:cubicBezTo>
                  <a:pt x="1191050" y="763924"/>
                  <a:pt x="1193637" y="753900"/>
                  <a:pt x="1188463" y="748897"/>
                </a:cubicBezTo>
                <a:cubicBezTo>
                  <a:pt x="1178127" y="743884"/>
                  <a:pt x="1167803" y="753900"/>
                  <a:pt x="1157467" y="751398"/>
                </a:cubicBezTo>
                <a:cubicBezTo>
                  <a:pt x="1154880" y="751398"/>
                  <a:pt x="1152293" y="743884"/>
                  <a:pt x="1154880" y="741383"/>
                </a:cubicBezTo>
                <a:cubicBezTo>
                  <a:pt x="1165216" y="731359"/>
                  <a:pt x="1180714" y="728857"/>
                  <a:pt x="1191050" y="721344"/>
                </a:cubicBezTo>
                <a:cubicBezTo>
                  <a:pt x="1202674" y="711949"/>
                  <a:pt x="1209939" y="699741"/>
                  <a:pt x="1221565" y="700563"/>
                </a:cubicBezTo>
                <a:close/>
                <a:moveTo>
                  <a:pt x="1319587" y="696611"/>
                </a:moveTo>
                <a:cubicBezTo>
                  <a:pt x="1327338" y="696924"/>
                  <a:pt x="1337024" y="698803"/>
                  <a:pt x="1343480" y="698803"/>
                </a:cubicBezTo>
                <a:cubicBezTo>
                  <a:pt x="1351240" y="698803"/>
                  <a:pt x="1358989" y="698803"/>
                  <a:pt x="1364151" y="703806"/>
                </a:cubicBezTo>
                <a:cubicBezTo>
                  <a:pt x="1379661" y="731359"/>
                  <a:pt x="1371901" y="758912"/>
                  <a:pt x="1353816" y="743884"/>
                </a:cubicBezTo>
                <a:cubicBezTo>
                  <a:pt x="1346066" y="741383"/>
                  <a:pt x="1351240" y="728857"/>
                  <a:pt x="1346066" y="723845"/>
                </a:cubicBezTo>
                <a:cubicBezTo>
                  <a:pt x="1333155" y="713830"/>
                  <a:pt x="1307309" y="718842"/>
                  <a:pt x="1307309" y="703806"/>
                </a:cubicBezTo>
                <a:cubicBezTo>
                  <a:pt x="1306022" y="697547"/>
                  <a:pt x="1311837" y="696297"/>
                  <a:pt x="1319587" y="696611"/>
                </a:cubicBezTo>
                <a:close/>
                <a:moveTo>
                  <a:pt x="175677" y="0"/>
                </a:moveTo>
                <a:cubicBezTo>
                  <a:pt x="186013" y="2502"/>
                  <a:pt x="188600" y="5003"/>
                  <a:pt x="196349" y="7514"/>
                </a:cubicBezTo>
                <a:cubicBezTo>
                  <a:pt x="224770" y="25042"/>
                  <a:pt x="211847" y="35058"/>
                  <a:pt x="245442" y="45082"/>
                </a:cubicBezTo>
                <a:cubicBezTo>
                  <a:pt x="273863" y="52595"/>
                  <a:pt x="307446" y="60109"/>
                  <a:pt x="335867" y="65121"/>
                </a:cubicBezTo>
                <a:cubicBezTo>
                  <a:pt x="361701" y="67623"/>
                  <a:pt x="387536" y="77638"/>
                  <a:pt x="413381" y="87662"/>
                </a:cubicBezTo>
                <a:cubicBezTo>
                  <a:pt x="413381" y="87662"/>
                  <a:pt x="508969" y="130242"/>
                  <a:pt x="511556" y="132744"/>
                </a:cubicBezTo>
                <a:cubicBezTo>
                  <a:pt x="514142" y="132744"/>
                  <a:pt x="568398" y="122729"/>
                  <a:pt x="570973" y="122729"/>
                </a:cubicBezTo>
                <a:cubicBezTo>
                  <a:pt x="573560" y="122729"/>
                  <a:pt x="591645" y="125230"/>
                  <a:pt x="604568" y="132744"/>
                </a:cubicBezTo>
                <a:cubicBezTo>
                  <a:pt x="612317" y="140257"/>
                  <a:pt x="638151" y="157786"/>
                  <a:pt x="638151" y="157786"/>
                </a:cubicBezTo>
                <a:cubicBezTo>
                  <a:pt x="643325" y="160297"/>
                  <a:pt x="674321" y="155285"/>
                  <a:pt x="674321" y="155285"/>
                </a:cubicBezTo>
                <a:cubicBezTo>
                  <a:pt x="694993" y="155285"/>
                  <a:pt x="713078" y="177825"/>
                  <a:pt x="723414" y="180336"/>
                </a:cubicBezTo>
                <a:cubicBezTo>
                  <a:pt x="736325" y="182838"/>
                  <a:pt x="767333" y="167810"/>
                  <a:pt x="780256" y="180336"/>
                </a:cubicBezTo>
                <a:cubicBezTo>
                  <a:pt x="780256" y="180336"/>
                  <a:pt x="806090" y="182838"/>
                  <a:pt x="808677" y="195363"/>
                </a:cubicBezTo>
                <a:cubicBezTo>
                  <a:pt x="813839" y="207880"/>
                  <a:pt x="824175" y="227919"/>
                  <a:pt x="824175" y="227919"/>
                </a:cubicBezTo>
                <a:cubicBezTo>
                  <a:pt x="857758" y="240445"/>
                  <a:pt x="857758" y="240445"/>
                  <a:pt x="857758" y="240445"/>
                </a:cubicBezTo>
                <a:cubicBezTo>
                  <a:pt x="857758" y="240445"/>
                  <a:pt x="875844" y="255472"/>
                  <a:pt x="878430" y="260484"/>
                </a:cubicBezTo>
                <a:cubicBezTo>
                  <a:pt x="881017" y="262986"/>
                  <a:pt x="919774" y="275512"/>
                  <a:pt x="919774" y="275512"/>
                </a:cubicBezTo>
                <a:cubicBezTo>
                  <a:pt x="945608" y="298052"/>
                  <a:pt x="945608" y="298052"/>
                  <a:pt x="945608" y="298052"/>
                </a:cubicBezTo>
                <a:cubicBezTo>
                  <a:pt x="984354" y="298052"/>
                  <a:pt x="984354" y="298052"/>
                  <a:pt x="984354" y="298052"/>
                </a:cubicBezTo>
                <a:cubicBezTo>
                  <a:pt x="1010200" y="303065"/>
                  <a:pt x="1010200" y="303065"/>
                  <a:pt x="1010200" y="303065"/>
                </a:cubicBezTo>
                <a:cubicBezTo>
                  <a:pt x="1023111" y="288037"/>
                  <a:pt x="1023111" y="288037"/>
                  <a:pt x="1023111" y="288037"/>
                </a:cubicBezTo>
                <a:cubicBezTo>
                  <a:pt x="1023111" y="288037"/>
                  <a:pt x="1087702" y="318092"/>
                  <a:pt x="1090289" y="318092"/>
                </a:cubicBezTo>
                <a:cubicBezTo>
                  <a:pt x="1092876" y="318092"/>
                  <a:pt x="1092876" y="325605"/>
                  <a:pt x="1095451" y="333119"/>
                </a:cubicBezTo>
                <a:cubicBezTo>
                  <a:pt x="1095451" y="335620"/>
                  <a:pt x="1095451" y="335620"/>
                  <a:pt x="1095451" y="335620"/>
                </a:cubicBezTo>
                <a:cubicBezTo>
                  <a:pt x="1095451" y="340633"/>
                  <a:pt x="1095451" y="340633"/>
                  <a:pt x="1095451" y="340633"/>
                </a:cubicBezTo>
                <a:cubicBezTo>
                  <a:pt x="1095451" y="343134"/>
                  <a:pt x="1095451" y="343134"/>
                  <a:pt x="1095451" y="343134"/>
                </a:cubicBezTo>
                <a:cubicBezTo>
                  <a:pt x="1092876" y="343134"/>
                  <a:pt x="1092876" y="343134"/>
                  <a:pt x="1092876" y="343134"/>
                </a:cubicBezTo>
                <a:cubicBezTo>
                  <a:pt x="1095451" y="345645"/>
                  <a:pt x="1095451" y="345645"/>
                  <a:pt x="1095451" y="345645"/>
                </a:cubicBezTo>
                <a:cubicBezTo>
                  <a:pt x="1095451" y="345645"/>
                  <a:pt x="1095451" y="345645"/>
                  <a:pt x="1095451" y="348146"/>
                </a:cubicBezTo>
                <a:cubicBezTo>
                  <a:pt x="1095451" y="348146"/>
                  <a:pt x="1095451" y="348146"/>
                  <a:pt x="1095451" y="350648"/>
                </a:cubicBezTo>
                <a:cubicBezTo>
                  <a:pt x="1098038" y="350648"/>
                  <a:pt x="1098038" y="350648"/>
                  <a:pt x="1098038" y="350648"/>
                </a:cubicBezTo>
                <a:cubicBezTo>
                  <a:pt x="1098038" y="350648"/>
                  <a:pt x="1100625" y="353158"/>
                  <a:pt x="1100625" y="353158"/>
                </a:cubicBezTo>
                <a:cubicBezTo>
                  <a:pt x="1100625" y="353158"/>
                  <a:pt x="1100625" y="353158"/>
                  <a:pt x="1103212" y="353158"/>
                </a:cubicBezTo>
                <a:cubicBezTo>
                  <a:pt x="1103212" y="353158"/>
                  <a:pt x="1103212" y="353158"/>
                  <a:pt x="1105787" y="353158"/>
                </a:cubicBezTo>
                <a:cubicBezTo>
                  <a:pt x="1105787" y="353158"/>
                  <a:pt x="1108374" y="353158"/>
                  <a:pt x="1108374" y="350648"/>
                </a:cubicBezTo>
                <a:cubicBezTo>
                  <a:pt x="1141957" y="358161"/>
                  <a:pt x="1141957" y="358161"/>
                  <a:pt x="1141957" y="358161"/>
                </a:cubicBezTo>
                <a:cubicBezTo>
                  <a:pt x="1149718" y="360672"/>
                  <a:pt x="1149718" y="365675"/>
                  <a:pt x="1157467" y="370687"/>
                </a:cubicBezTo>
                <a:cubicBezTo>
                  <a:pt x="1178127" y="363173"/>
                  <a:pt x="1178127" y="363173"/>
                  <a:pt x="1178127" y="363173"/>
                </a:cubicBezTo>
                <a:cubicBezTo>
                  <a:pt x="1203973" y="380702"/>
                  <a:pt x="1203973" y="380702"/>
                  <a:pt x="1203973" y="380702"/>
                </a:cubicBezTo>
                <a:cubicBezTo>
                  <a:pt x="1227220" y="373189"/>
                  <a:pt x="1227220" y="373189"/>
                  <a:pt x="1227220" y="373189"/>
                </a:cubicBezTo>
                <a:cubicBezTo>
                  <a:pt x="1250479" y="373189"/>
                  <a:pt x="1250479" y="373189"/>
                  <a:pt x="1250479" y="373189"/>
                </a:cubicBezTo>
                <a:cubicBezTo>
                  <a:pt x="1250479" y="368186"/>
                  <a:pt x="1304734" y="373189"/>
                  <a:pt x="1281475" y="398240"/>
                </a:cubicBezTo>
                <a:cubicBezTo>
                  <a:pt x="1273726" y="403252"/>
                  <a:pt x="1271139" y="390726"/>
                  <a:pt x="1265977" y="398240"/>
                </a:cubicBezTo>
                <a:cubicBezTo>
                  <a:pt x="1258228" y="408255"/>
                  <a:pt x="1278888" y="430796"/>
                  <a:pt x="1271139" y="443322"/>
                </a:cubicBezTo>
                <a:cubicBezTo>
                  <a:pt x="1260803" y="455847"/>
                  <a:pt x="1240143" y="473376"/>
                  <a:pt x="1211722" y="478388"/>
                </a:cubicBezTo>
                <a:cubicBezTo>
                  <a:pt x="1198799" y="480890"/>
                  <a:pt x="1188463" y="493415"/>
                  <a:pt x="1178127" y="490914"/>
                </a:cubicBezTo>
                <a:cubicBezTo>
                  <a:pt x="1170378" y="490914"/>
                  <a:pt x="1152293" y="508443"/>
                  <a:pt x="1149718" y="513455"/>
                </a:cubicBezTo>
                <a:cubicBezTo>
                  <a:pt x="1144544" y="520968"/>
                  <a:pt x="1129046" y="513455"/>
                  <a:pt x="1116123" y="520968"/>
                </a:cubicBezTo>
                <a:cubicBezTo>
                  <a:pt x="1098038" y="528482"/>
                  <a:pt x="1108374" y="518467"/>
                  <a:pt x="1043783" y="535996"/>
                </a:cubicBezTo>
                <a:cubicBezTo>
                  <a:pt x="1030860" y="538497"/>
                  <a:pt x="1020535" y="543509"/>
                  <a:pt x="1010200" y="546011"/>
                </a:cubicBezTo>
                <a:cubicBezTo>
                  <a:pt x="999864" y="551023"/>
                  <a:pt x="989528" y="548521"/>
                  <a:pt x="989528" y="568561"/>
                </a:cubicBezTo>
                <a:cubicBezTo>
                  <a:pt x="992114" y="578576"/>
                  <a:pt x="1005026" y="571062"/>
                  <a:pt x="1002450" y="581077"/>
                </a:cubicBezTo>
                <a:cubicBezTo>
                  <a:pt x="1002450" y="588591"/>
                  <a:pt x="984354" y="586089"/>
                  <a:pt x="966269" y="596105"/>
                </a:cubicBezTo>
                <a:cubicBezTo>
                  <a:pt x="958520" y="601117"/>
                  <a:pt x="953357" y="618655"/>
                  <a:pt x="948184" y="623658"/>
                </a:cubicBezTo>
                <a:cubicBezTo>
                  <a:pt x="922350" y="638685"/>
                  <a:pt x="904265" y="671250"/>
                  <a:pt x="904265" y="671250"/>
                </a:cubicBezTo>
                <a:cubicBezTo>
                  <a:pt x="891353" y="683776"/>
                  <a:pt x="875844" y="693791"/>
                  <a:pt x="868094" y="708818"/>
                </a:cubicBezTo>
                <a:cubicBezTo>
                  <a:pt x="850009" y="741383"/>
                  <a:pt x="844847" y="723845"/>
                  <a:pt x="855183" y="763924"/>
                </a:cubicBezTo>
                <a:cubicBezTo>
                  <a:pt x="857758" y="768927"/>
                  <a:pt x="857758" y="786465"/>
                  <a:pt x="865508" y="798990"/>
                </a:cubicBezTo>
                <a:cubicBezTo>
                  <a:pt x="878430" y="816519"/>
                  <a:pt x="906851" y="834057"/>
                  <a:pt x="899102" y="839060"/>
                </a:cubicBezTo>
                <a:cubicBezTo>
                  <a:pt x="893929" y="841571"/>
                  <a:pt x="862932" y="861601"/>
                  <a:pt x="852596" y="861601"/>
                </a:cubicBezTo>
                <a:cubicBezTo>
                  <a:pt x="837087" y="864111"/>
                  <a:pt x="829337" y="874127"/>
                  <a:pt x="808677" y="896667"/>
                </a:cubicBezTo>
                <a:cubicBezTo>
                  <a:pt x="798341" y="904181"/>
                  <a:pt x="795754" y="911695"/>
                  <a:pt x="788005" y="921719"/>
                </a:cubicBezTo>
                <a:cubicBezTo>
                  <a:pt x="775082" y="936746"/>
                  <a:pt x="780256" y="934235"/>
                  <a:pt x="769920" y="951773"/>
                </a:cubicBezTo>
                <a:cubicBezTo>
                  <a:pt x="767333" y="956785"/>
                  <a:pt x="769920" y="974314"/>
                  <a:pt x="769920" y="981828"/>
                </a:cubicBezTo>
                <a:cubicBezTo>
                  <a:pt x="744086" y="984329"/>
                  <a:pt x="744086" y="984329"/>
                  <a:pt x="744086" y="984329"/>
                </a:cubicBezTo>
                <a:cubicBezTo>
                  <a:pt x="700155" y="971813"/>
                  <a:pt x="700155" y="971813"/>
                  <a:pt x="700155" y="971813"/>
                </a:cubicBezTo>
                <a:cubicBezTo>
                  <a:pt x="674321" y="994353"/>
                  <a:pt x="674321" y="994353"/>
                  <a:pt x="674321" y="994353"/>
                </a:cubicBezTo>
                <a:cubicBezTo>
                  <a:pt x="663985" y="1001867"/>
                  <a:pt x="648487" y="996855"/>
                  <a:pt x="638151" y="1004369"/>
                </a:cubicBezTo>
                <a:cubicBezTo>
                  <a:pt x="638151" y="1004369"/>
                  <a:pt x="630402" y="1026909"/>
                  <a:pt x="627815" y="1031922"/>
                </a:cubicBezTo>
                <a:cubicBezTo>
                  <a:pt x="627815" y="1039435"/>
                  <a:pt x="609730" y="1059474"/>
                  <a:pt x="609730" y="1059474"/>
                </a:cubicBezTo>
                <a:cubicBezTo>
                  <a:pt x="607143" y="1061976"/>
                  <a:pt x="594232" y="1074502"/>
                  <a:pt x="589058" y="1077003"/>
                </a:cubicBezTo>
                <a:cubicBezTo>
                  <a:pt x="581309" y="1079514"/>
                  <a:pt x="576147" y="1059474"/>
                  <a:pt x="570973" y="1059474"/>
                </a:cubicBezTo>
                <a:cubicBezTo>
                  <a:pt x="560648" y="1059474"/>
                  <a:pt x="560648" y="1056973"/>
                  <a:pt x="550313" y="1054462"/>
                </a:cubicBezTo>
                <a:cubicBezTo>
                  <a:pt x="537390" y="1054462"/>
                  <a:pt x="534803" y="1072000"/>
                  <a:pt x="521891" y="1072000"/>
                </a:cubicBezTo>
                <a:cubicBezTo>
                  <a:pt x="501220" y="1069490"/>
                  <a:pt x="465049" y="1049459"/>
                  <a:pt x="465049" y="1049459"/>
                </a:cubicBezTo>
                <a:cubicBezTo>
                  <a:pt x="457300" y="1046949"/>
                  <a:pt x="457300" y="1056973"/>
                  <a:pt x="449551" y="1056973"/>
                </a:cubicBezTo>
                <a:cubicBezTo>
                  <a:pt x="434042" y="1054462"/>
                  <a:pt x="413381" y="1044447"/>
                  <a:pt x="392709" y="1039435"/>
                </a:cubicBezTo>
                <a:cubicBezTo>
                  <a:pt x="377200" y="1036934"/>
                  <a:pt x="346203" y="1031922"/>
                  <a:pt x="346203" y="1031922"/>
                </a:cubicBezTo>
                <a:cubicBezTo>
                  <a:pt x="338454" y="1036934"/>
                  <a:pt x="330705" y="1036934"/>
                  <a:pt x="322944" y="1039435"/>
                </a:cubicBezTo>
                <a:cubicBezTo>
                  <a:pt x="312620" y="1044447"/>
                  <a:pt x="302284" y="1051961"/>
                  <a:pt x="294523" y="1054462"/>
                </a:cubicBezTo>
                <a:cubicBezTo>
                  <a:pt x="286774" y="1056973"/>
                  <a:pt x="271276" y="1044447"/>
                  <a:pt x="248029" y="1056973"/>
                </a:cubicBezTo>
                <a:cubicBezTo>
                  <a:pt x="240268" y="1059474"/>
                  <a:pt x="229944" y="1056973"/>
                  <a:pt x="224770" y="1061976"/>
                </a:cubicBezTo>
                <a:cubicBezTo>
                  <a:pt x="217021" y="1069490"/>
                  <a:pt x="214434" y="1079514"/>
                  <a:pt x="201523" y="1084517"/>
                </a:cubicBezTo>
                <a:cubicBezTo>
                  <a:pt x="193762" y="1087027"/>
                  <a:pt x="183438" y="1097043"/>
                  <a:pt x="178264" y="1099553"/>
                </a:cubicBezTo>
                <a:cubicBezTo>
                  <a:pt x="165353" y="1092030"/>
                  <a:pt x="147256" y="1092030"/>
                  <a:pt x="142094" y="1072000"/>
                </a:cubicBezTo>
                <a:cubicBezTo>
                  <a:pt x="139507" y="1064487"/>
                  <a:pt x="131758" y="1072000"/>
                  <a:pt x="126596" y="1064487"/>
                </a:cubicBezTo>
                <a:cubicBezTo>
                  <a:pt x="116260" y="1054462"/>
                  <a:pt x="108511" y="1031922"/>
                  <a:pt x="108511" y="1021906"/>
                </a:cubicBezTo>
                <a:cubicBezTo>
                  <a:pt x="108511" y="1021906"/>
                  <a:pt x="116260" y="1011882"/>
                  <a:pt x="108511" y="1001867"/>
                </a:cubicBezTo>
                <a:cubicBezTo>
                  <a:pt x="103337" y="991852"/>
                  <a:pt x="95588" y="989341"/>
                  <a:pt x="98175" y="979326"/>
                </a:cubicBezTo>
                <a:cubicBezTo>
                  <a:pt x="105924" y="979326"/>
                  <a:pt x="103337" y="961788"/>
                  <a:pt x="103337" y="961788"/>
                </a:cubicBezTo>
                <a:cubicBezTo>
                  <a:pt x="103337" y="956785"/>
                  <a:pt x="85252" y="926722"/>
                  <a:pt x="80090" y="921719"/>
                </a:cubicBezTo>
                <a:cubicBezTo>
                  <a:pt x="67167" y="914205"/>
                  <a:pt x="51669" y="904181"/>
                  <a:pt x="36170" y="901679"/>
                </a:cubicBezTo>
                <a:cubicBezTo>
                  <a:pt x="0" y="896667"/>
                  <a:pt x="0" y="896667"/>
                  <a:pt x="0" y="896667"/>
                </a:cubicBezTo>
                <a:cubicBezTo>
                  <a:pt x="0" y="886652"/>
                  <a:pt x="0" y="886652"/>
                  <a:pt x="0" y="886652"/>
                </a:cubicBezTo>
                <a:cubicBezTo>
                  <a:pt x="0" y="881640"/>
                  <a:pt x="0" y="881640"/>
                  <a:pt x="0" y="881640"/>
                </a:cubicBezTo>
                <a:cubicBezTo>
                  <a:pt x="0" y="879139"/>
                  <a:pt x="0" y="879139"/>
                  <a:pt x="0" y="879139"/>
                </a:cubicBezTo>
                <a:cubicBezTo>
                  <a:pt x="2576" y="871625"/>
                  <a:pt x="2576" y="871625"/>
                  <a:pt x="2576" y="871625"/>
                </a:cubicBezTo>
                <a:cubicBezTo>
                  <a:pt x="5162" y="866613"/>
                  <a:pt x="5162" y="866613"/>
                  <a:pt x="5162" y="866613"/>
                </a:cubicBezTo>
                <a:cubicBezTo>
                  <a:pt x="2576" y="861601"/>
                  <a:pt x="2576" y="861601"/>
                  <a:pt x="2576" y="861601"/>
                </a:cubicBezTo>
                <a:cubicBezTo>
                  <a:pt x="2576" y="856598"/>
                  <a:pt x="2576" y="856598"/>
                  <a:pt x="2576" y="856598"/>
                </a:cubicBezTo>
                <a:cubicBezTo>
                  <a:pt x="2576" y="849084"/>
                  <a:pt x="2576" y="849084"/>
                  <a:pt x="2576" y="849084"/>
                </a:cubicBezTo>
                <a:cubicBezTo>
                  <a:pt x="2576" y="849084"/>
                  <a:pt x="0" y="844072"/>
                  <a:pt x="0" y="844072"/>
                </a:cubicBezTo>
                <a:cubicBezTo>
                  <a:pt x="0" y="844072"/>
                  <a:pt x="0" y="839060"/>
                  <a:pt x="0" y="839060"/>
                </a:cubicBezTo>
                <a:cubicBezTo>
                  <a:pt x="0" y="839060"/>
                  <a:pt x="5162" y="836558"/>
                  <a:pt x="5162" y="836558"/>
                </a:cubicBezTo>
                <a:cubicBezTo>
                  <a:pt x="5162" y="834057"/>
                  <a:pt x="10325" y="831546"/>
                  <a:pt x="10325" y="831546"/>
                </a:cubicBezTo>
                <a:cubicBezTo>
                  <a:pt x="10325" y="831546"/>
                  <a:pt x="12912" y="824033"/>
                  <a:pt x="12912" y="821531"/>
                </a:cubicBezTo>
                <a:cubicBezTo>
                  <a:pt x="12912" y="821531"/>
                  <a:pt x="15498" y="819021"/>
                  <a:pt x="15498" y="819021"/>
                </a:cubicBezTo>
                <a:cubicBezTo>
                  <a:pt x="23248" y="816519"/>
                  <a:pt x="23248" y="816519"/>
                  <a:pt x="23248" y="816519"/>
                </a:cubicBezTo>
                <a:cubicBezTo>
                  <a:pt x="28410" y="811507"/>
                  <a:pt x="28410" y="811507"/>
                  <a:pt x="28410" y="811507"/>
                </a:cubicBezTo>
                <a:cubicBezTo>
                  <a:pt x="33583" y="809006"/>
                  <a:pt x="33583" y="809006"/>
                  <a:pt x="33583" y="809006"/>
                </a:cubicBezTo>
                <a:cubicBezTo>
                  <a:pt x="38746" y="803993"/>
                  <a:pt x="38746" y="803993"/>
                  <a:pt x="38746" y="803993"/>
                </a:cubicBezTo>
                <a:cubicBezTo>
                  <a:pt x="41333" y="793978"/>
                  <a:pt x="41333" y="793978"/>
                  <a:pt x="41333" y="793978"/>
                </a:cubicBezTo>
                <a:cubicBezTo>
                  <a:pt x="43919" y="791477"/>
                  <a:pt x="43919" y="791477"/>
                  <a:pt x="43919" y="791477"/>
                </a:cubicBezTo>
                <a:cubicBezTo>
                  <a:pt x="43919" y="791477"/>
                  <a:pt x="51669" y="791477"/>
                  <a:pt x="51669" y="791477"/>
                </a:cubicBezTo>
                <a:cubicBezTo>
                  <a:pt x="51669" y="791477"/>
                  <a:pt x="56831" y="791477"/>
                  <a:pt x="56831" y="791477"/>
                </a:cubicBezTo>
                <a:cubicBezTo>
                  <a:pt x="56831" y="788966"/>
                  <a:pt x="56831" y="788966"/>
                  <a:pt x="56831" y="788966"/>
                </a:cubicBezTo>
                <a:cubicBezTo>
                  <a:pt x="62005" y="786465"/>
                  <a:pt x="62005" y="786465"/>
                  <a:pt x="62005" y="786465"/>
                </a:cubicBezTo>
                <a:cubicBezTo>
                  <a:pt x="67167" y="791477"/>
                  <a:pt x="67167" y="791477"/>
                  <a:pt x="67167" y="791477"/>
                </a:cubicBezTo>
                <a:cubicBezTo>
                  <a:pt x="67167" y="791477"/>
                  <a:pt x="69754" y="791477"/>
                  <a:pt x="72340" y="791477"/>
                </a:cubicBezTo>
                <a:cubicBezTo>
                  <a:pt x="72340" y="791477"/>
                  <a:pt x="74916" y="791477"/>
                  <a:pt x="74916" y="791477"/>
                </a:cubicBezTo>
                <a:cubicBezTo>
                  <a:pt x="74916" y="783963"/>
                  <a:pt x="74916" y="783963"/>
                  <a:pt x="74916" y="783963"/>
                </a:cubicBezTo>
                <a:cubicBezTo>
                  <a:pt x="85252" y="773939"/>
                  <a:pt x="85252" y="773939"/>
                  <a:pt x="85252" y="773939"/>
                </a:cubicBezTo>
                <a:cubicBezTo>
                  <a:pt x="85252" y="773939"/>
                  <a:pt x="85252" y="771437"/>
                  <a:pt x="85252" y="771437"/>
                </a:cubicBezTo>
                <a:cubicBezTo>
                  <a:pt x="85252" y="771437"/>
                  <a:pt x="85252" y="768927"/>
                  <a:pt x="85252" y="768927"/>
                </a:cubicBezTo>
                <a:cubicBezTo>
                  <a:pt x="82676" y="766425"/>
                  <a:pt x="80090" y="768927"/>
                  <a:pt x="80090" y="768927"/>
                </a:cubicBezTo>
                <a:cubicBezTo>
                  <a:pt x="80090" y="768927"/>
                  <a:pt x="74916" y="768927"/>
                  <a:pt x="74916" y="768927"/>
                </a:cubicBezTo>
                <a:cubicBezTo>
                  <a:pt x="74916" y="768927"/>
                  <a:pt x="69754" y="768927"/>
                  <a:pt x="67167" y="768927"/>
                </a:cubicBezTo>
                <a:cubicBezTo>
                  <a:pt x="67167" y="768927"/>
                  <a:pt x="67167" y="766425"/>
                  <a:pt x="67167" y="766425"/>
                </a:cubicBezTo>
                <a:cubicBezTo>
                  <a:pt x="64580" y="761413"/>
                  <a:pt x="64580" y="761413"/>
                  <a:pt x="64580" y="761413"/>
                </a:cubicBezTo>
                <a:cubicBezTo>
                  <a:pt x="64580" y="761413"/>
                  <a:pt x="62005" y="756410"/>
                  <a:pt x="62005" y="753900"/>
                </a:cubicBezTo>
                <a:cubicBezTo>
                  <a:pt x="62005" y="751398"/>
                  <a:pt x="62005" y="748897"/>
                  <a:pt x="62005" y="746386"/>
                </a:cubicBezTo>
                <a:cubicBezTo>
                  <a:pt x="62005" y="746386"/>
                  <a:pt x="59418" y="743884"/>
                  <a:pt x="59418" y="743884"/>
                </a:cubicBezTo>
                <a:cubicBezTo>
                  <a:pt x="59418" y="743884"/>
                  <a:pt x="56831" y="741383"/>
                  <a:pt x="56831" y="738872"/>
                </a:cubicBezTo>
                <a:cubicBezTo>
                  <a:pt x="56831" y="738872"/>
                  <a:pt x="54255" y="731359"/>
                  <a:pt x="54255" y="731359"/>
                </a:cubicBezTo>
                <a:cubicBezTo>
                  <a:pt x="51669" y="728857"/>
                  <a:pt x="51669" y="728857"/>
                  <a:pt x="51669" y="728857"/>
                </a:cubicBezTo>
                <a:cubicBezTo>
                  <a:pt x="54255" y="726356"/>
                  <a:pt x="54255" y="726356"/>
                  <a:pt x="54255" y="726356"/>
                </a:cubicBezTo>
                <a:cubicBezTo>
                  <a:pt x="51669" y="721344"/>
                  <a:pt x="51669" y="721344"/>
                  <a:pt x="51669" y="721344"/>
                </a:cubicBezTo>
                <a:cubicBezTo>
                  <a:pt x="56831" y="721344"/>
                  <a:pt x="56831" y="721344"/>
                  <a:pt x="56831" y="721344"/>
                </a:cubicBezTo>
                <a:cubicBezTo>
                  <a:pt x="54255" y="718842"/>
                  <a:pt x="54255" y="718842"/>
                  <a:pt x="54255" y="718842"/>
                </a:cubicBezTo>
                <a:cubicBezTo>
                  <a:pt x="56831" y="713830"/>
                  <a:pt x="56831" y="713830"/>
                  <a:pt x="56831" y="713830"/>
                </a:cubicBezTo>
                <a:cubicBezTo>
                  <a:pt x="56831" y="713830"/>
                  <a:pt x="62005" y="711319"/>
                  <a:pt x="62005" y="711319"/>
                </a:cubicBezTo>
                <a:cubicBezTo>
                  <a:pt x="62005" y="711319"/>
                  <a:pt x="67167" y="706316"/>
                  <a:pt x="67167" y="706316"/>
                </a:cubicBezTo>
                <a:cubicBezTo>
                  <a:pt x="67167" y="706316"/>
                  <a:pt x="64580" y="703806"/>
                  <a:pt x="64580" y="703806"/>
                </a:cubicBezTo>
                <a:cubicBezTo>
                  <a:pt x="64580" y="703806"/>
                  <a:pt x="64580" y="698803"/>
                  <a:pt x="64580" y="698803"/>
                </a:cubicBezTo>
                <a:cubicBezTo>
                  <a:pt x="69754" y="688779"/>
                  <a:pt x="69754" y="688779"/>
                  <a:pt x="69754" y="688779"/>
                </a:cubicBezTo>
                <a:cubicBezTo>
                  <a:pt x="72340" y="688779"/>
                  <a:pt x="72340" y="688779"/>
                  <a:pt x="72340" y="688779"/>
                </a:cubicBezTo>
                <a:cubicBezTo>
                  <a:pt x="80090" y="686277"/>
                  <a:pt x="80090" y="686277"/>
                  <a:pt x="80090" y="686277"/>
                </a:cubicBezTo>
                <a:cubicBezTo>
                  <a:pt x="82676" y="683776"/>
                  <a:pt x="82676" y="683776"/>
                  <a:pt x="82676" y="683776"/>
                </a:cubicBezTo>
                <a:cubicBezTo>
                  <a:pt x="85252" y="683776"/>
                  <a:pt x="85252" y="683776"/>
                  <a:pt x="85252" y="683776"/>
                </a:cubicBezTo>
                <a:cubicBezTo>
                  <a:pt x="90426" y="681265"/>
                  <a:pt x="90426" y="681265"/>
                  <a:pt x="90426" y="681265"/>
                </a:cubicBezTo>
                <a:cubicBezTo>
                  <a:pt x="95588" y="678763"/>
                  <a:pt x="95588" y="678763"/>
                  <a:pt x="95588" y="678763"/>
                </a:cubicBezTo>
                <a:cubicBezTo>
                  <a:pt x="98175" y="676262"/>
                  <a:pt x="98175" y="676262"/>
                  <a:pt x="98175" y="676262"/>
                </a:cubicBezTo>
                <a:cubicBezTo>
                  <a:pt x="98175" y="671250"/>
                  <a:pt x="98175" y="671250"/>
                  <a:pt x="98175" y="671250"/>
                </a:cubicBezTo>
                <a:cubicBezTo>
                  <a:pt x="100761" y="668748"/>
                  <a:pt x="100761" y="668748"/>
                  <a:pt x="100761" y="668748"/>
                </a:cubicBezTo>
                <a:cubicBezTo>
                  <a:pt x="105924" y="663736"/>
                  <a:pt x="105924" y="663736"/>
                  <a:pt x="105924" y="663736"/>
                </a:cubicBezTo>
                <a:cubicBezTo>
                  <a:pt x="111086" y="658724"/>
                  <a:pt x="111086" y="658724"/>
                  <a:pt x="111086" y="658724"/>
                </a:cubicBezTo>
                <a:cubicBezTo>
                  <a:pt x="111086" y="653712"/>
                  <a:pt x="111086" y="653712"/>
                  <a:pt x="111086" y="653712"/>
                </a:cubicBezTo>
                <a:cubicBezTo>
                  <a:pt x="108511" y="651210"/>
                  <a:pt x="108511" y="651210"/>
                  <a:pt x="108511" y="651210"/>
                </a:cubicBezTo>
                <a:cubicBezTo>
                  <a:pt x="108511" y="651210"/>
                  <a:pt x="105924" y="646198"/>
                  <a:pt x="105924" y="643697"/>
                </a:cubicBezTo>
                <a:cubicBezTo>
                  <a:pt x="105924" y="643697"/>
                  <a:pt x="103337" y="643697"/>
                  <a:pt x="103337" y="643697"/>
                </a:cubicBezTo>
                <a:cubicBezTo>
                  <a:pt x="98175" y="646198"/>
                  <a:pt x="98175" y="646198"/>
                  <a:pt x="98175" y="646198"/>
                </a:cubicBezTo>
                <a:cubicBezTo>
                  <a:pt x="98175" y="646198"/>
                  <a:pt x="95588" y="643697"/>
                  <a:pt x="93001" y="643697"/>
                </a:cubicBezTo>
                <a:cubicBezTo>
                  <a:pt x="93001" y="643697"/>
                  <a:pt x="93001" y="641195"/>
                  <a:pt x="93001" y="641195"/>
                </a:cubicBezTo>
                <a:cubicBezTo>
                  <a:pt x="95588" y="638685"/>
                  <a:pt x="95588" y="638685"/>
                  <a:pt x="95588" y="638685"/>
                </a:cubicBezTo>
                <a:cubicBezTo>
                  <a:pt x="95588" y="633682"/>
                  <a:pt x="95588" y="633682"/>
                  <a:pt x="95588" y="633682"/>
                </a:cubicBezTo>
                <a:cubicBezTo>
                  <a:pt x="90426" y="633682"/>
                  <a:pt x="90426" y="633682"/>
                  <a:pt x="90426" y="633682"/>
                </a:cubicBezTo>
                <a:cubicBezTo>
                  <a:pt x="87839" y="628670"/>
                  <a:pt x="87839" y="628670"/>
                  <a:pt x="87839" y="628670"/>
                </a:cubicBezTo>
                <a:cubicBezTo>
                  <a:pt x="85252" y="623658"/>
                  <a:pt x="85252" y="623658"/>
                  <a:pt x="85252" y="623658"/>
                </a:cubicBezTo>
                <a:cubicBezTo>
                  <a:pt x="85252" y="618655"/>
                  <a:pt x="85252" y="618655"/>
                  <a:pt x="85252" y="618655"/>
                </a:cubicBezTo>
                <a:cubicBezTo>
                  <a:pt x="87839" y="616144"/>
                  <a:pt x="87839" y="616144"/>
                  <a:pt x="87839" y="616144"/>
                </a:cubicBezTo>
                <a:cubicBezTo>
                  <a:pt x="87839" y="613642"/>
                  <a:pt x="87839" y="613642"/>
                  <a:pt x="87839" y="613642"/>
                </a:cubicBezTo>
                <a:cubicBezTo>
                  <a:pt x="85252" y="611141"/>
                  <a:pt x="85252" y="611141"/>
                  <a:pt x="85252" y="611141"/>
                </a:cubicBezTo>
                <a:cubicBezTo>
                  <a:pt x="85252" y="606129"/>
                  <a:pt x="85252" y="606129"/>
                  <a:pt x="85252" y="606129"/>
                </a:cubicBezTo>
                <a:cubicBezTo>
                  <a:pt x="82676" y="601117"/>
                  <a:pt x="82676" y="601117"/>
                  <a:pt x="82676" y="601117"/>
                </a:cubicBezTo>
                <a:cubicBezTo>
                  <a:pt x="85252" y="598615"/>
                  <a:pt x="85252" y="598615"/>
                  <a:pt x="85252" y="598615"/>
                </a:cubicBezTo>
                <a:cubicBezTo>
                  <a:pt x="87839" y="596105"/>
                  <a:pt x="87839" y="596105"/>
                  <a:pt x="87839" y="596105"/>
                </a:cubicBezTo>
                <a:cubicBezTo>
                  <a:pt x="87839" y="591102"/>
                  <a:pt x="87839" y="591102"/>
                  <a:pt x="87839" y="591102"/>
                </a:cubicBezTo>
                <a:cubicBezTo>
                  <a:pt x="87839" y="591102"/>
                  <a:pt x="82676" y="588591"/>
                  <a:pt x="82676" y="588591"/>
                </a:cubicBezTo>
                <a:cubicBezTo>
                  <a:pt x="82676" y="588591"/>
                  <a:pt x="80090" y="583588"/>
                  <a:pt x="80090" y="583588"/>
                </a:cubicBezTo>
                <a:cubicBezTo>
                  <a:pt x="80090" y="581077"/>
                  <a:pt x="80090" y="581077"/>
                  <a:pt x="80090" y="581077"/>
                </a:cubicBezTo>
                <a:cubicBezTo>
                  <a:pt x="80090" y="581077"/>
                  <a:pt x="74916" y="576074"/>
                  <a:pt x="74916" y="576074"/>
                </a:cubicBezTo>
                <a:cubicBezTo>
                  <a:pt x="74916" y="576074"/>
                  <a:pt x="74916" y="571062"/>
                  <a:pt x="74916" y="571062"/>
                </a:cubicBezTo>
                <a:cubicBezTo>
                  <a:pt x="74916" y="571062"/>
                  <a:pt x="72340" y="566050"/>
                  <a:pt x="72340" y="566050"/>
                </a:cubicBezTo>
                <a:cubicBezTo>
                  <a:pt x="69754" y="563549"/>
                  <a:pt x="69754" y="561047"/>
                  <a:pt x="69754" y="561047"/>
                </a:cubicBezTo>
                <a:cubicBezTo>
                  <a:pt x="74916" y="561047"/>
                  <a:pt x="74916" y="561047"/>
                  <a:pt x="74916" y="561047"/>
                </a:cubicBezTo>
                <a:cubicBezTo>
                  <a:pt x="80090" y="561047"/>
                  <a:pt x="80090" y="561047"/>
                  <a:pt x="80090" y="561047"/>
                </a:cubicBezTo>
                <a:cubicBezTo>
                  <a:pt x="82676" y="566050"/>
                  <a:pt x="82676" y="566050"/>
                  <a:pt x="82676" y="566050"/>
                </a:cubicBezTo>
                <a:cubicBezTo>
                  <a:pt x="85252" y="563549"/>
                  <a:pt x="85252" y="563549"/>
                  <a:pt x="85252" y="563549"/>
                </a:cubicBezTo>
                <a:cubicBezTo>
                  <a:pt x="85252" y="566050"/>
                  <a:pt x="85252" y="566050"/>
                  <a:pt x="85252" y="566050"/>
                </a:cubicBezTo>
                <a:cubicBezTo>
                  <a:pt x="90426" y="566050"/>
                  <a:pt x="90426" y="566050"/>
                  <a:pt x="90426" y="566050"/>
                </a:cubicBezTo>
                <a:cubicBezTo>
                  <a:pt x="98175" y="566050"/>
                  <a:pt x="98175" y="566050"/>
                  <a:pt x="98175" y="566050"/>
                </a:cubicBezTo>
                <a:cubicBezTo>
                  <a:pt x="103337" y="566050"/>
                  <a:pt x="103337" y="566050"/>
                  <a:pt x="103337" y="566050"/>
                </a:cubicBezTo>
                <a:cubicBezTo>
                  <a:pt x="105924" y="566050"/>
                  <a:pt x="105924" y="566050"/>
                  <a:pt x="105924" y="566050"/>
                </a:cubicBezTo>
                <a:cubicBezTo>
                  <a:pt x="105924" y="566050"/>
                  <a:pt x="108511" y="568561"/>
                  <a:pt x="108511" y="568561"/>
                </a:cubicBezTo>
                <a:cubicBezTo>
                  <a:pt x="111086" y="571062"/>
                  <a:pt x="113673" y="568561"/>
                  <a:pt x="113673" y="568561"/>
                </a:cubicBezTo>
                <a:cubicBezTo>
                  <a:pt x="113673" y="571062"/>
                  <a:pt x="118847" y="571062"/>
                  <a:pt x="118847" y="571062"/>
                </a:cubicBezTo>
                <a:cubicBezTo>
                  <a:pt x="118847" y="571062"/>
                  <a:pt x="121422" y="568561"/>
                  <a:pt x="124009" y="568561"/>
                </a:cubicBezTo>
                <a:cubicBezTo>
                  <a:pt x="124009" y="568561"/>
                  <a:pt x="126596" y="568561"/>
                  <a:pt x="126596" y="568561"/>
                </a:cubicBezTo>
                <a:cubicBezTo>
                  <a:pt x="129171" y="566050"/>
                  <a:pt x="129171" y="566050"/>
                  <a:pt x="129171" y="566050"/>
                </a:cubicBezTo>
                <a:cubicBezTo>
                  <a:pt x="129171" y="561047"/>
                  <a:pt x="129171" y="561047"/>
                  <a:pt x="129171" y="561047"/>
                </a:cubicBezTo>
                <a:cubicBezTo>
                  <a:pt x="131758" y="561047"/>
                  <a:pt x="131758" y="561047"/>
                  <a:pt x="131758" y="561047"/>
                </a:cubicBezTo>
                <a:cubicBezTo>
                  <a:pt x="131758" y="558536"/>
                  <a:pt x="131758" y="558536"/>
                  <a:pt x="131758" y="558536"/>
                </a:cubicBezTo>
                <a:cubicBezTo>
                  <a:pt x="134345" y="553534"/>
                  <a:pt x="134345" y="553534"/>
                  <a:pt x="134345" y="553534"/>
                </a:cubicBezTo>
                <a:cubicBezTo>
                  <a:pt x="134345" y="551023"/>
                  <a:pt x="134345" y="551023"/>
                  <a:pt x="134345" y="551023"/>
                </a:cubicBezTo>
                <a:cubicBezTo>
                  <a:pt x="139507" y="551023"/>
                  <a:pt x="139507" y="551023"/>
                  <a:pt x="139507" y="551023"/>
                </a:cubicBezTo>
                <a:cubicBezTo>
                  <a:pt x="142094" y="548521"/>
                  <a:pt x="142094" y="548521"/>
                  <a:pt x="142094" y="548521"/>
                </a:cubicBezTo>
                <a:cubicBezTo>
                  <a:pt x="144681" y="543509"/>
                  <a:pt x="144681" y="543509"/>
                  <a:pt x="144681" y="543509"/>
                </a:cubicBezTo>
                <a:cubicBezTo>
                  <a:pt x="147256" y="538497"/>
                  <a:pt x="147256" y="538497"/>
                  <a:pt x="147256" y="538497"/>
                </a:cubicBezTo>
                <a:cubicBezTo>
                  <a:pt x="147256" y="538497"/>
                  <a:pt x="149843" y="533494"/>
                  <a:pt x="149843" y="533494"/>
                </a:cubicBezTo>
                <a:cubicBezTo>
                  <a:pt x="149843" y="533494"/>
                  <a:pt x="152430" y="528482"/>
                  <a:pt x="152430" y="528482"/>
                </a:cubicBezTo>
                <a:cubicBezTo>
                  <a:pt x="149843" y="520968"/>
                  <a:pt x="149843" y="520968"/>
                  <a:pt x="149843" y="520968"/>
                </a:cubicBezTo>
                <a:cubicBezTo>
                  <a:pt x="147256" y="515956"/>
                  <a:pt x="147256" y="515956"/>
                  <a:pt x="147256" y="515956"/>
                </a:cubicBezTo>
                <a:cubicBezTo>
                  <a:pt x="144681" y="510953"/>
                  <a:pt x="144681" y="510953"/>
                  <a:pt x="144681" y="510953"/>
                </a:cubicBezTo>
                <a:cubicBezTo>
                  <a:pt x="144681" y="510953"/>
                  <a:pt x="144681" y="508443"/>
                  <a:pt x="142094" y="508443"/>
                </a:cubicBezTo>
                <a:cubicBezTo>
                  <a:pt x="142094" y="508443"/>
                  <a:pt x="142094" y="505941"/>
                  <a:pt x="142094" y="505941"/>
                </a:cubicBezTo>
                <a:cubicBezTo>
                  <a:pt x="142094" y="500929"/>
                  <a:pt x="142094" y="500929"/>
                  <a:pt x="142094" y="500929"/>
                </a:cubicBezTo>
                <a:cubicBezTo>
                  <a:pt x="144681" y="498428"/>
                  <a:pt x="144681" y="498428"/>
                  <a:pt x="144681" y="498428"/>
                </a:cubicBezTo>
                <a:cubicBezTo>
                  <a:pt x="147256" y="498428"/>
                  <a:pt x="147256" y="498428"/>
                  <a:pt x="147256" y="498428"/>
                </a:cubicBezTo>
                <a:cubicBezTo>
                  <a:pt x="152430" y="493415"/>
                  <a:pt x="152430" y="493415"/>
                  <a:pt x="152430" y="493415"/>
                </a:cubicBezTo>
                <a:cubicBezTo>
                  <a:pt x="155017" y="493415"/>
                  <a:pt x="155017" y="493415"/>
                  <a:pt x="155017" y="493415"/>
                </a:cubicBezTo>
                <a:cubicBezTo>
                  <a:pt x="160179" y="493415"/>
                  <a:pt x="160179" y="493415"/>
                  <a:pt x="160179" y="493415"/>
                </a:cubicBezTo>
                <a:cubicBezTo>
                  <a:pt x="165353" y="488403"/>
                  <a:pt x="165353" y="488403"/>
                  <a:pt x="165353" y="488403"/>
                </a:cubicBezTo>
                <a:cubicBezTo>
                  <a:pt x="167928" y="488403"/>
                  <a:pt x="167928" y="488403"/>
                  <a:pt x="167928" y="488403"/>
                </a:cubicBezTo>
                <a:cubicBezTo>
                  <a:pt x="170515" y="485902"/>
                  <a:pt x="170515" y="485902"/>
                  <a:pt x="170515" y="485902"/>
                </a:cubicBezTo>
                <a:cubicBezTo>
                  <a:pt x="173102" y="480890"/>
                  <a:pt x="173102" y="480890"/>
                  <a:pt x="173102" y="480890"/>
                </a:cubicBezTo>
                <a:cubicBezTo>
                  <a:pt x="170515" y="475887"/>
                  <a:pt x="170515" y="475887"/>
                  <a:pt x="170515" y="475887"/>
                </a:cubicBezTo>
                <a:cubicBezTo>
                  <a:pt x="167928" y="473376"/>
                  <a:pt x="167928" y="473376"/>
                  <a:pt x="167928" y="473376"/>
                </a:cubicBezTo>
                <a:cubicBezTo>
                  <a:pt x="170515" y="465863"/>
                  <a:pt x="170515" y="465863"/>
                  <a:pt x="170515" y="465863"/>
                </a:cubicBezTo>
                <a:cubicBezTo>
                  <a:pt x="175677" y="463361"/>
                  <a:pt x="175677" y="463361"/>
                  <a:pt x="175677" y="463361"/>
                </a:cubicBezTo>
                <a:cubicBezTo>
                  <a:pt x="175677" y="455847"/>
                  <a:pt x="175677" y="455847"/>
                  <a:pt x="175677" y="455847"/>
                </a:cubicBezTo>
                <a:cubicBezTo>
                  <a:pt x="173102" y="453346"/>
                  <a:pt x="173102" y="453346"/>
                  <a:pt x="173102" y="453346"/>
                </a:cubicBezTo>
                <a:cubicBezTo>
                  <a:pt x="175677" y="448334"/>
                  <a:pt x="175677" y="448334"/>
                  <a:pt x="175677" y="448334"/>
                </a:cubicBezTo>
                <a:cubicBezTo>
                  <a:pt x="178264" y="445832"/>
                  <a:pt x="178264" y="445832"/>
                  <a:pt x="178264" y="445832"/>
                </a:cubicBezTo>
                <a:cubicBezTo>
                  <a:pt x="178264" y="445832"/>
                  <a:pt x="180851" y="440820"/>
                  <a:pt x="180851" y="438310"/>
                </a:cubicBezTo>
                <a:cubicBezTo>
                  <a:pt x="183438" y="438310"/>
                  <a:pt x="183438" y="430796"/>
                  <a:pt x="183438" y="430796"/>
                </a:cubicBezTo>
                <a:cubicBezTo>
                  <a:pt x="180851" y="425793"/>
                  <a:pt x="180851" y="425793"/>
                  <a:pt x="180851" y="425793"/>
                </a:cubicBezTo>
                <a:cubicBezTo>
                  <a:pt x="180851" y="423282"/>
                  <a:pt x="180851" y="423282"/>
                  <a:pt x="180851" y="423282"/>
                </a:cubicBezTo>
                <a:cubicBezTo>
                  <a:pt x="180851" y="423282"/>
                  <a:pt x="186013" y="420781"/>
                  <a:pt x="186013" y="420781"/>
                </a:cubicBezTo>
                <a:cubicBezTo>
                  <a:pt x="188600" y="420781"/>
                  <a:pt x="188600" y="413267"/>
                  <a:pt x="188600" y="413267"/>
                </a:cubicBezTo>
                <a:cubicBezTo>
                  <a:pt x="183438" y="410766"/>
                  <a:pt x="183438" y="410766"/>
                  <a:pt x="183438" y="410766"/>
                </a:cubicBezTo>
                <a:cubicBezTo>
                  <a:pt x="183438" y="410766"/>
                  <a:pt x="183438" y="405754"/>
                  <a:pt x="183438" y="403252"/>
                </a:cubicBezTo>
                <a:cubicBezTo>
                  <a:pt x="183438" y="403252"/>
                  <a:pt x="183438" y="398240"/>
                  <a:pt x="183438" y="398240"/>
                </a:cubicBezTo>
                <a:cubicBezTo>
                  <a:pt x="180851" y="398240"/>
                  <a:pt x="180851" y="398240"/>
                  <a:pt x="180851" y="398240"/>
                </a:cubicBezTo>
                <a:cubicBezTo>
                  <a:pt x="180851" y="393228"/>
                  <a:pt x="180851" y="393228"/>
                  <a:pt x="180851" y="393228"/>
                </a:cubicBezTo>
                <a:cubicBezTo>
                  <a:pt x="183438" y="390726"/>
                  <a:pt x="183438" y="390726"/>
                  <a:pt x="183438" y="390726"/>
                </a:cubicBezTo>
                <a:cubicBezTo>
                  <a:pt x="188600" y="393228"/>
                  <a:pt x="188600" y="393228"/>
                  <a:pt x="188600" y="393228"/>
                </a:cubicBezTo>
                <a:cubicBezTo>
                  <a:pt x="188600" y="393228"/>
                  <a:pt x="191187" y="390726"/>
                  <a:pt x="193762" y="390726"/>
                </a:cubicBezTo>
                <a:cubicBezTo>
                  <a:pt x="193762" y="388225"/>
                  <a:pt x="198936" y="388225"/>
                  <a:pt x="198936" y="388225"/>
                </a:cubicBezTo>
                <a:cubicBezTo>
                  <a:pt x="201523" y="380702"/>
                  <a:pt x="201523" y="380702"/>
                  <a:pt x="201523" y="380702"/>
                </a:cubicBezTo>
                <a:cubicBezTo>
                  <a:pt x="211847" y="375699"/>
                  <a:pt x="211847" y="375699"/>
                  <a:pt x="211847" y="375699"/>
                </a:cubicBezTo>
                <a:cubicBezTo>
                  <a:pt x="211847" y="373189"/>
                  <a:pt x="211847" y="373189"/>
                  <a:pt x="211847" y="373189"/>
                </a:cubicBezTo>
                <a:cubicBezTo>
                  <a:pt x="219608" y="370687"/>
                  <a:pt x="219608" y="370687"/>
                  <a:pt x="219608" y="370687"/>
                </a:cubicBezTo>
                <a:cubicBezTo>
                  <a:pt x="224770" y="373189"/>
                  <a:pt x="224770" y="373189"/>
                  <a:pt x="224770" y="373189"/>
                </a:cubicBezTo>
                <a:cubicBezTo>
                  <a:pt x="229944" y="368186"/>
                  <a:pt x="229944" y="368186"/>
                  <a:pt x="229944" y="368186"/>
                </a:cubicBezTo>
                <a:cubicBezTo>
                  <a:pt x="232519" y="368186"/>
                  <a:pt x="232519" y="368186"/>
                  <a:pt x="232519" y="368186"/>
                </a:cubicBezTo>
                <a:cubicBezTo>
                  <a:pt x="237693" y="365675"/>
                  <a:pt x="237693" y="365675"/>
                  <a:pt x="237693" y="365675"/>
                </a:cubicBezTo>
                <a:cubicBezTo>
                  <a:pt x="242855" y="363173"/>
                  <a:pt x="242855" y="363173"/>
                  <a:pt x="242855" y="363173"/>
                </a:cubicBezTo>
                <a:cubicBezTo>
                  <a:pt x="250604" y="355660"/>
                  <a:pt x="250604" y="355660"/>
                  <a:pt x="250604" y="355660"/>
                </a:cubicBezTo>
                <a:cubicBezTo>
                  <a:pt x="253191" y="355660"/>
                  <a:pt x="253191" y="355660"/>
                  <a:pt x="253191" y="355660"/>
                </a:cubicBezTo>
                <a:cubicBezTo>
                  <a:pt x="253191" y="355660"/>
                  <a:pt x="258353" y="353158"/>
                  <a:pt x="258353" y="353158"/>
                </a:cubicBezTo>
                <a:cubicBezTo>
                  <a:pt x="258353" y="353158"/>
                  <a:pt x="260940" y="348146"/>
                  <a:pt x="260940" y="348146"/>
                </a:cubicBezTo>
                <a:cubicBezTo>
                  <a:pt x="266114" y="345645"/>
                  <a:pt x="266114" y="345645"/>
                  <a:pt x="266114" y="345645"/>
                </a:cubicBezTo>
                <a:cubicBezTo>
                  <a:pt x="271276" y="338131"/>
                  <a:pt x="271276" y="338131"/>
                  <a:pt x="271276" y="338131"/>
                </a:cubicBezTo>
                <a:cubicBezTo>
                  <a:pt x="276438" y="333119"/>
                  <a:pt x="276438" y="333119"/>
                  <a:pt x="276438" y="333119"/>
                </a:cubicBezTo>
                <a:cubicBezTo>
                  <a:pt x="271276" y="325605"/>
                  <a:pt x="271276" y="325605"/>
                  <a:pt x="271276" y="325605"/>
                </a:cubicBezTo>
                <a:cubicBezTo>
                  <a:pt x="271276" y="325605"/>
                  <a:pt x="266114" y="320593"/>
                  <a:pt x="263527" y="320593"/>
                </a:cubicBezTo>
                <a:cubicBezTo>
                  <a:pt x="263527" y="318092"/>
                  <a:pt x="258353" y="315581"/>
                  <a:pt x="258353" y="315581"/>
                </a:cubicBezTo>
                <a:cubicBezTo>
                  <a:pt x="258353" y="315581"/>
                  <a:pt x="250604" y="313080"/>
                  <a:pt x="250604" y="313080"/>
                </a:cubicBezTo>
                <a:cubicBezTo>
                  <a:pt x="250604" y="313080"/>
                  <a:pt x="245442" y="315581"/>
                  <a:pt x="245442" y="315581"/>
                </a:cubicBezTo>
                <a:cubicBezTo>
                  <a:pt x="242855" y="313080"/>
                  <a:pt x="242855" y="313080"/>
                  <a:pt x="242855" y="313080"/>
                </a:cubicBezTo>
                <a:cubicBezTo>
                  <a:pt x="242855" y="313080"/>
                  <a:pt x="240268" y="308067"/>
                  <a:pt x="242855" y="308067"/>
                </a:cubicBezTo>
                <a:cubicBezTo>
                  <a:pt x="242855" y="308067"/>
                  <a:pt x="242855" y="305566"/>
                  <a:pt x="242855" y="305566"/>
                </a:cubicBezTo>
                <a:cubicBezTo>
                  <a:pt x="242855" y="303065"/>
                  <a:pt x="242855" y="303065"/>
                  <a:pt x="242855" y="303065"/>
                </a:cubicBezTo>
                <a:cubicBezTo>
                  <a:pt x="242855" y="300554"/>
                  <a:pt x="242855" y="300554"/>
                  <a:pt x="242855" y="300554"/>
                </a:cubicBezTo>
                <a:cubicBezTo>
                  <a:pt x="245442" y="298052"/>
                  <a:pt x="245442" y="298052"/>
                  <a:pt x="245442" y="298052"/>
                </a:cubicBezTo>
                <a:cubicBezTo>
                  <a:pt x="245442" y="298052"/>
                  <a:pt x="248029" y="295551"/>
                  <a:pt x="248029" y="293040"/>
                </a:cubicBezTo>
                <a:cubicBezTo>
                  <a:pt x="248029" y="293040"/>
                  <a:pt x="250604" y="288037"/>
                  <a:pt x="250604" y="288037"/>
                </a:cubicBezTo>
                <a:cubicBezTo>
                  <a:pt x="250604" y="288037"/>
                  <a:pt x="248029" y="285527"/>
                  <a:pt x="248029" y="283025"/>
                </a:cubicBezTo>
                <a:cubicBezTo>
                  <a:pt x="245442" y="283025"/>
                  <a:pt x="245442" y="283025"/>
                  <a:pt x="248029" y="280524"/>
                </a:cubicBezTo>
                <a:cubicBezTo>
                  <a:pt x="248029" y="280524"/>
                  <a:pt x="248029" y="278013"/>
                  <a:pt x="248029" y="278013"/>
                </a:cubicBezTo>
                <a:cubicBezTo>
                  <a:pt x="248029" y="278013"/>
                  <a:pt x="248029" y="273001"/>
                  <a:pt x="245442" y="273001"/>
                </a:cubicBezTo>
                <a:cubicBezTo>
                  <a:pt x="245442" y="273001"/>
                  <a:pt x="240268" y="275512"/>
                  <a:pt x="240268" y="275512"/>
                </a:cubicBezTo>
                <a:cubicBezTo>
                  <a:pt x="240268" y="275512"/>
                  <a:pt x="232519" y="273001"/>
                  <a:pt x="232519" y="273001"/>
                </a:cubicBezTo>
                <a:cubicBezTo>
                  <a:pt x="232519" y="273001"/>
                  <a:pt x="229944" y="270499"/>
                  <a:pt x="229944" y="270499"/>
                </a:cubicBezTo>
                <a:cubicBezTo>
                  <a:pt x="229944" y="270499"/>
                  <a:pt x="229944" y="265487"/>
                  <a:pt x="227357" y="265487"/>
                </a:cubicBezTo>
                <a:cubicBezTo>
                  <a:pt x="224770" y="262986"/>
                  <a:pt x="224770" y="265487"/>
                  <a:pt x="224770" y="265487"/>
                </a:cubicBezTo>
                <a:cubicBezTo>
                  <a:pt x="222183" y="270499"/>
                  <a:pt x="222183" y="270499"/>
                  <a:pt x="222183" y="270499"/>
                </a:cubicBezTo>
                <a:cubicBezTo>
                  <a:pt x="222183" y="270499"/>
                  <a:pt x="217021" y="270499"/>
                  <a:pt x="214434" y="267998"/>
                </a:cubicBezTo>
                <a:cubicBezTo>
                  <a:pt x="214434" y="267998"/>
                  <a:pt x="211847" y="267998"/>
                  <a:pt x="211847" y="267998"/>
                </a:cubicBezTo>
                <a:cubicBezTo>
                  <a:pt x="209272" y="267998"/>
                  <a:pt x="209272" y="265487"/>
                  <a:pt x="209272" y="262986"/>
                </a:cubicBezTo>
                <a:cubicBezTo>
                  <a:pt x="206685" y="260484"/>
                  <a:pt x="206685" y="262986"/>
                  <a:pt x="204098" y="262986"/>
                </a:cubicBezTo>
                <a:cubicBezTo>
                  <a:pt x="204098" y="262986"/>
                  <a:pt x="198936" y="262986"/>
                  <a:pt x="198936" y="262986"/>
                </a:cubicBezTo>
                <a:cubicBezTo>
                  <a:pt x="198936" y="262986"/>
                  <a:pt x="193762" y="257974"/>
                  <a:pt x="193762" y="257974"/>
                </a:cubicBezTo>
                <a:cubicBezTo>
                  <a:pt x="193762" y="255472"/>
                  <a:pt x="191187" y="255472"/>
                  <a:pt x="191187" y="255472"/>
                </a:cubicBezTo>
                <a:cubicBezTo>
                  <a:pt x="191187" y="255472"/>
                  <a:pt x="186013" y="257974"/>
                  <a:pt x="186013" y="257974"/>
                </a:cubicBezTo>
                <a:cubicBezTo>
                  <a:pt x="186013" y="260484"/>
                  <a:pt x="186013" y="260484"/>
                  <a:pt x="186013" y="260484"/>
                </a:cubicBezTo>
                <a:cubicBezTo>
                  <a:pt x="183438" y="267998"/>
                  <a:pt x="183438" y="267998"/>
                  <a:pt x="183438" y="267998"/>
                </a:cubicBezTo>
                <a:cubicBezTo>
                  <a:pt x="175677" y="273001"/>
                  <a:pt x="175677" y="273001"/>
                  <a:pt x="175677" y="273001"/>
                </a:cubicBezTo>
                <a:cubicBezTo>
                  <a:pt x="175677" y="273001"/>
                  <a:pt x="167928" y="273001"/>
                  <a:pt x="165353" y="270499"/>
                </a:cubicBezTo>
                <a:cubicBezTo>
                  <a:pt x="165353" y="270499"/>
                  <a:pt x="165353" y="270499"/>
                  <a:pt x="162766" y="270499"/>
                </a:cubicBezTo>
                <a:cubicBezTo>
                  <a:pt x="160179" y="270499"/>
                  <a:pt x="160179" y="270499"/>
                  <a:pt x="160179" y="270499"/>
                </a:cubicBezTo>
                <a:cubicBezTo>
                  <a:pt x="160179" y="270499"/>
                  <a:pt x="155017" y="273001"/>
                  <a:pt x="155017" y="273001"/>
                </a:cubicBezTo>
                <a:cubicBezTo>
                  <a:pt x="155017" y="273001"/>
                  <a:pt x="152430" y="267998"/>
                  <a:pt x="152430" y="267998"/>
                </a:cubicBezTo>
                <a:cubicBezTo>
                  <a:pt x="152430" y="267998"/>
                  <a:pt x="147256" y="265487"/>
                  <a:pt x="147256" y="262986"/>
                </a:cubicBezTo>
                <a:cubicBezTo>
                  <a:pt x="147256" y="262986"/>
                  <a:pt x="147256" y="265487"/>
                  <a:pt x="147256" y="265487"/>
                </a:cubicBezTo>
                <a:cubicBezTo>
                  <a:pt x="147256" y="265487"/>
                  <a:pt x="144681" y="267998"/>
                  <a:pt x="142094" y="267998"/>
                </a:cubicBezTo>
                <a:cubicBezTo>
                  <a:pt x="142094" y="267998"/>
                  <a:pt x="139507" y="270499"/>
                  <a:pt x="139507" y="270499"/>
                </a:cubicBezTo>
                <a:cubicBezTo>
                  <a:pt x="136932" y="270499"/>
                  <a:pt x="139507" y="265487"/>
                  <a:pt x="139507" y="265487"/>
                </a:cubicBezTo>
                <a:cubicBezTo>
                  <a:pt x="142094" y="260484"/>
                  <a:pt x="142094" y="260484"/>
                  <a:pt x="142094" y="260484"/>
                </a:cubicBezTo>
                <a:cubicBezTo>
                  <a:pt x="142094" y="260484"/>
                  <a:pt x="134345" y="257974"/>
                  <a:pt x="134345" y="255472"/>
                </a:cubicBezTo>
                <a:cubicBezTo>
                  <a:pt x="131758" y="255472"/>
                  <a:pt x="129171" y="252971"/>
                  <a:pt x="129171" y="252971"/>
                </a:cubicBezTo>
                <a:cubicBezTo>
                  <a:pt x="129171" y="252971"/>
                  <a:pt x="124009" y="252971"/>
                  <a:pt x="124009" y="252971"/>
                </a:cubicBezTo>
                <a:cubicBezTo>
                  <a:pt x="118847" y="252971"/>
                  <a:pt x="118847" y="252971"/>
                  <a:pt x="118847" y="252971"/>
                </a:cubicBezTo>
                <a:cubicBezTo>
                  <a:pt x="118847" y="252971"/>
                  <a:pt x="116260" y="252971"/>
                  <a:pt x="113673" y="255472"/>
                </a:cubicBezTo>
                <a:cubicBezTo>
                  <a:pt x="113673" y="255472"/>
                  <a:pt x="111086" y="257974"/>
                  <a:pt x="108511" y="255472"/>
                </a:cubicBezTo>
                <a:cubicBezTo>
                  <a:pt x="108511" y="255472"/>
                  <a:pt x="111086" y="250460"/>
                  <a:pt x="111086" y="250460"/>
                </a:cubicBezTo>
                <a:cubicBezTo>
                  <a:pt x="111086" y="250460"/>
                  <a:pt x="111086" y="245457"/>
                  <a:pt x="111086" y="245457"/>
                </a:cubicBezTo>
                <a:cubicBezTo>
                  <a:pt x="108511" y="242946"/>
                  <a:pt x="108511" y="247959"/>
                  <a:pt x="108511" y="247959"/>
                </a:cubicBezTo>
                <a:cubicBezTo>
                  <a:pt x="108511" y="247959"/>
                  <a:pt x="103337" y="250460"/>
                  <a:pt x="100761" y="252971"/>
                </a:cubicBezTo>
                <a:cubicBezTo>
                  <a:pt x="100761" y="252971"/>
                  <a:pt x="98175" y="252971"/>
                  <a:pt x="98175" y="252971"/>
                </a:cubicBezTo>
                <a:cubicBezTo>
                  <a:pt x="95588" y="252971"/>
                  <a:pt x="93001" y="255472"/>
                  <a:pt x="87839" y="255472"/>
                </a:cubicBezTo>
                <a:cubicBezTo>
                  <a:pt x="85252" y="255472"/>
                  <a:pt x="82676" y="257974"/>
                  <a:pt x="82676" y="255472"/>
                </a:cubicBezTo>
                <a:cubicBezTo>
                  <a:pt x="80090" y="255472"/>
                  <a:pt x="80090" y="252971"/>
                  <a:pt x="80090" y="252971"/>
                </a:cubicBezTo>
                <a:cubicBezTo>
                  <a:pt x="80090" y="247959"/>
                  <a:pt x="80090" y="247959"/>
                  <a:pt x="80090" y="247959"/>
                </a:cubicBezTo>
                <a:cubicBezTo>
                  <a:pt x="80090" y="247959"/>
                  <a:pt x="77503" y="245457"/>
                  <a:pt x="77503" y="242946"/>
                </a:cubicBezTo>
                <a:cubicBezTo>
                  <a:pt x="74916" y="240445"/>
                  <a:pt x="77503" y="240445"/>
                  <a:pt x="77503" y="237944"/>
                </a:cubicBezTo>
                <a:cubicBezTo>
                  <a:pt x="77503" y="237944"/>
                  <a:pt x="82676" y="235433"/>
                  <a:pt x="82676" y="235433"/>
                </a:cubicBezTo>
                <a:cubicBezTo>
                  <a:pt x="82676" y="232931"/>
                  <a:pt x="85252" y="232931"/>
                  <a:pt x="85252" y="232931"/>
                </a:cubicBezTo>
                <a:cubicBezTo>
                  <a:pt x="93001" y="230430"/>
                  <a:pt x="93001" y="230430"/>
                  <a:pt x="93001" y="230430"/>
                </a:cubicBezTo>
                <a:cubicBezTo>
                  <a:pt x="93001" y="230430"/>
                  <a:pt x="93001" y="222916"/>
                  <a:pt x="93001" y="220406"/>
                </a:cubicBezTo>
                <a:cubicBezTo>
                  <a:pt x="93001" y="220406"/>
                  <a:pt x="93001" y="220406"/>
                  <a:pt x="90426" y="220406"/>
                </a:cubicBezTo>
                <a:cubicBezTo>
                  <a:pt x="87839" y="220406"/>
                  <a:pt x="87839" y="217904"/>
                  <a:pt x="87839" y="217904"/>
                </a:cubicBezTo>
                <a:cubicBezTo>
                  <a:pt x="87839" y="217904"/>
                  <a:pt x="87839" y="212892"/>
                  <a:pt x="87839" y="212892"/>
                </a:cubicBezTo>
                <a:cubicBezTo>
                  <a:pt x="85252" y="207880"/>
                  <a:pt x="85252" y="207880"/>
                  <a:pt x="85252" y="207880"/>
                </a:cubicBezTo>
                <a:cubicBezTo>
                  <a:pt x="74916" y="210391"/>
                  <a:pt x="74916" y="210391"/>
                  <a:pt x="74916" y="210391"/>
                </a:cubicBezTo>
                <a:cubicBezTo>
                  <a:pt x="74916" y="210391"/>
                  <a:pt x="69754" y="212892"/>
                  <a:pt x="67167" y="212892"/>
                </a:cubicBezTo>
                <a:cubicBezTo>
                  <a:pt x="67167" y="212892"/>
                  <a:pt x="62005" y="212892"/>
                  <a:pt x="62005" y="212892"/>
                </a:cubicBezTo>
                <a:cubicBezTo>
                  <a:pt x="59418" y="212892"/>
                  <a:pt x="56831" y="210391"/>
                  <a:pt x="56831" y="210391"/>
                </a:cubicBezTo>
                <a:cubicBezTo>
                  <a:pt x="56831" y="210391"/>
                  <a:pt x="46495" y="212892"/>
                  <a:pt x="46495" y="212892"/>
                </a:cubicBezTo>
                <a:cubicBezTo>
                  <a:pt x="46495" y="212892"/>
                  <a:pt x="43919" y="212892"/>
                  <a:pt x="43919" y="212892"/>
                </a:cubicBezTo>
                <a:cubicBezTo>
                  <a:pt x="38746" y="212892"/>
                  <a:pt x="38746" y="212892"/>
                  <a:pt x="38746" y="212892"/>
                </a:cubicBezTo>
                <a:cubicBezTo>
                  <a:pt x="33583" y="215394"/>
                  <a:pt x="33583" y="215394"/>
                  <a:pt x="33583" y="215394"/>
                </a:cubicBezTo>
                <a:cubicBezTo>
                  <a:pt x="30997" y="217904"/>
                  <a:pt x="30997" y="217904"/>
                  <a:pt x="30997" y="217904"/>
                </a:cubicBezTo>
                <a:cubicBezTo>
                  <a:pt x="30997" y="217904"/>
                  <a:pt x="28410" y="220406"/>
                  <a:pt x="28410" y="220406"/>
                </a:cubicBezTo>
                <a:cubicBezTo>
                  <a:pt x="25834" y="220406"/>
                  <a:pt x="23248" y="220406"/>
                  <a:pt x="20661" y="220406"/>
                </a:cubicBezTo>
                <a:cubicBezTo>
                  <a:pt x="20661" y="220406"/>
                  <a:pt x="18085" y="222916"/>
                  <a:pt x="18085" y="222916"/>
                </a:cubicBezTo>
                <a:cubicBezTo>
                  <a:pt x="18085" y="222916"/>
                  <a:pt x="12912" y="225418"/>
                  <a:pt x="10325" y="227919"/>
                </a:cubicBezTo>
                <a:cubicBezTo>
                  <a:pt x="7749" y="215394"/>
                  <a:pt x="7749" y="215394"/>
                  <a:pt x="7749" y="215394"/>
                </a:cubicBezTo>
                <a:cubicBezTo>
                  <a:pt x="15498" y="192853"/>
                  <a:pt x="15498" y="192853"/>
                  <a:pt x="15498" y="192853"/>
                </a:cubicBezTo>
                <a:cubicBezTo>
                  <a:pt x="28410" y="182838"/>
                  <a:pt x="28410" y="182838"/>
                  <a:pt x="28410" y="182838"/>
                </a:cubicBezTo>
                <a:cubicBezTo>
                  <a:pt x="33583" y="162798"/>
                  <a:pt x="33583" y="162798"/>
                  <a:pt x="33583" y="162798"/>
                </a:cubicBezTo>
                <a:cubicBezTo>
                  <a:pt x="25834" y="155285"/>
                  <a:pt x="25834" y="155285"/>
                  <a:pt x="25834" y="155285"/>
                </a:cubicBezTo>
                <a:cubicBezTo>
                  <a:pt x="25834" y="147771"/>
                  <a:pt x="49082" y="132744"/>
                  <a:pt x="46495" y="125230"/>
                </a:cubicBezTo>
                <a:cubicBezTo>
                  <a:pt x="43919" y="117716"/>
                  <a:pt x="15498" y="140257"/>
                  <a:pt x="12912" y="132744"/>
                </a:cubicBezTo>
                <a:cubicBezTo>
                  <a:pt x="10325" y="117716"/>
                  <a:pt x="18085" y="120218"/>
                  <a:pt x="30997" y="107692"/>
                </a:cubicBezTo>
                <a:cubicBezTo>
                  <a:pt x="15498" y="102689"/>
                  <a:pt x="15498" y="102689"/>
                  <a:pt x="15498" y="102689"/>
                </a:cubicBezTo>
                <a:cubicBezTo>
                  <a:pt x="15498" y="87662"/>
                  <a:pt x="15498" y="87662"/>
                  <a:pt x="15498" y="87662"/>
                </a:cubicBezTo>
                <a:cubicBezTo>
                  <a:pt x="5162" y="82650"/>
                  <a:pt x="5162" y="82650"/>
                  <a:pt x="5162" y="82650"/>
                </a:cubicBezTo>
                <a:cubicBezTo>
                  <a:pt x="5162" y="82650"/>
                  <a:pt x="7749" y="75136"/>
                  <a:pt x="7749" y="67623"/>
                </a:cubicBezTo>
                <a:cubicBezTo>
                  <a:pt x="7749" y="60109"/>
                  <a:pt x="15498" y="57608"/>
                  <a:pt x="15498" y="57608"/>
                </a:cubicBezTo>
                <a:cubicBezTo>
                  <a:pt x="23248" y="55097"/>
                  <a:pt x="28410" y="50085"/>
                  <a:pt x="36170" y="45082"/>
                </a:cubicBezTo>
                <a:cubicBezTo>
                  <a:pt x="43919" y="35058"/>
                  <a:pt x="51669" y="40070"/>
                  <a:pt x="56831" y="37568"/>
                </a:cubicBezTo>
                <a:cubicBezTo>
                  <a:pt x="64580" y="32556"/>
                  <a:pt x="64580" y="37568"/>
                  <a:pt x="90426" y="42571"/>
                </a:cubicBezTo>
                <a:cubicBezTo>
                  <a:pt x="95588" y="40070"/>
                  <a:pt x="105924" y="40070"/>
                  <a:pt x="108511" y="35058"/>
                </a:cubicBezTo>
                <a:cubicBezTo>
                  <a:pt x="113673" y="30055"/>
                  <a:pt x="121422" y="32556"/>
                  <a:pt x="121422" y="22541"/>
                </a:cubicBezTo>
                <a:cubicBezTo>
                  <a:pt x="124009" y="7514"/>
                  <a:pt x="152430" y="17529"/>
                  <a:pt x="152430" y="12517"/>
                </a:cubicBezTo>
                <a:cubicBezTo>
                  <a:pt x="157592" y="12517"/>
                  <a:pt x="162766" y="0"/>
                  <a:pt x="17567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41" name="Text Placeholder 3740">
            <a:extLst>
              <a:ext uri="{FF2B5EF4-FFF2-40B4-BE49-F238E27FC236}">
                <a16:creationId xmlns:a16="http://schemas.microsoft.com/office/drawing/2014/main" id="{369B3A5D-3B8F-3734-4E36-125DB646C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7671" y="3189162"/>
            <a:ext cx="333708" cy="271919"/>
          </a:xfrm>
          <a:custGeom>
            <a:avLst/>
            <a:gdLst>
              <a:gd name="connsiteX0" fmla="*/ 196602 w 333708"/>
              <a:gd name="connsiteY0" fmla="*/ 80 h 271919"/>
              <a:gd name="connsiteX1" fmla="*/ 199188 w 333708"/>
              <a:gd name="connsiteY1" fmla="*/ 1643 h 271919"/>
              <a:gd name="connsiteX2" fmla="*/ 206949 w 333708"/>
              <a:gd name="connsiteY2" fmla="*/ 4145 h 271919"/>
              <a:gd name="connsiteX3" fmla="*/ 201777 w 333708"/>
              <a:gd name="connsiteY3" fmla="*/ 9151 h 271919"/>
              <a:gd name="connsiteX4" fmla="*/ 204363 w 333708"/>
              <a:gd name="connsiteY4" fmla="*/ 11653 h 271919"/>
              <a:gd name="connsiteX5" fmla="*/ 214711 w 333708"/>
              <a:gd name="connsiteY5" fmla="*/ 14156 h 271919"/>
              <a:gd name="connsiteX6" fmla="*/ 219883 w 333708"/>
              <a:gd name="connsiteY6" fmla="*/ 6648 h 271919"/>
              <a:gd name="connsiteX7" fmla="*/ 222472 w 333708"/>
              <a:gd name="connsiteY7" fmla="*/ 6648 h 271919"/>
              <a:gd name="connsiteX8" fmla="*/ 225058 w 333708"/>
              <a:gd name="connsiteY8" fmla="*/ 14156 h 271919"/>
              <a:gd name="connsiteX9" fmla="*/ 227645 w 333708"/>
              <a:gd name="connsiteY9" fmla="*/ 21664 h 271919"/>
              <a:gd name="connsiteX10" fmla="*/ 230231 w 333708"/>
              <a:gd name="connsiteY10" fmla="*/ 21664 h 271919"/>
              <a:gd name="connsiteX11" fmla="*/ 230231 w 333708"/>
              <a:gd name="connsiteY11" fmla="*/ 24167 h 271919"/>
              <a:gd name="connsiteX12" fmla="*/ 235406 w 333708"/>
              <a:gd name="connsiteY12" fmla="*/ 26670 h 271919"/>
              <a:gd name="connsiteX13" fmla="*/ 237992 w 333708"/>
              <a:gd name="connsiteY13" fmla="*/ 29173 h 271919"/>
              <a:gd name="connsiteX14" fmla="*/ 237992 w 333708"/>
              <a:gd name="connsiteY14" fmla="*/ 34176 h 271919"/>
              <a:gd name="connsiteX15" fmla="*/ 245754 w 333708"/>
              <a:gd name="connsiteY15" fmla="*/ 34176 h 271919"/>
              <a:gd name="connsiteX16" fmla="*/ 253513 w 333708"/>
              <a:gd name="connsiteY16" fmla="*/ 36679 h 271919"/>
              <a:gd name="connsiteX17" fmla="*/ 258688 w 333708"/>
              <a:gd name="connsiteY17" fmla="*/ 31673 h 271919"/>
              <a:gd name="connsiteX18" fmla="*/ 263860 w 333708"/>
              <a:gd name="connsiteY18" fmla="*/ 36679 h 271919"/>
              <a:gd name="connsiteX19" fmla="*/ 263860 w 333708"/>
              <a:gd name="connsiteY19" fmla="*/ 44187 h 271919"/>
              <a:gd name="connsiteX20" fmla="*/ 276794 w 333708"/>
              <a:gd name="connsiteY20" fmla="*/ 46689 h 271919"/>
              <a:gd name="connsiteX21" fmla="*/ 287142 w 333708"/>
              <a:gd name="connsiteY21" fmla="*/ 51695 h 271919"/>
              <a:gd name="connsiteX22" fmla="*/ 292317 w 333708"/>
              <a:gd name="connsiteY22" fmla="*/ 54198 h 271919"/>
              <a:gd name="connsiteX23" fmla="*/ 287142 w 333708"/>
              <a:gd name="connsiteY23" fmla="*/ 61704 h 271919"/>
              <a:gd name="connsiteX24" fmla="*/ 284556 w 333708"/>
              <a:gd name="connsiteY24" fmla="*/ 66709 h 271919"/>
              <a:gd name="connsiteX25" fmla="*/ 281970 w 333708"/>
              <a:gd name="connsiteY25" fmla="*/ 74217 h 271919"/>
              <a:gd name="connsiteX26" fmla="*/ 276794 w 333708"/>
              <a:gd name="connsiteY26" fmla="*/ 81725 h 271919"/>
              <a:gd name="connsiteX27" fmla="*/ 271622 w 333708"/>
              <a:gd name="connsiteY27" fmla="*/ 86731 h 271919"/>
              <a:gd name="connsiteX28" fmla="*/ 269036 w 333708"/>
              <a:gd name="connsiteY28" fmla="*/ 89234 h 271919"/>
              <a:gd name="connsiteX29" fmla="*/ 269036 w 333708"/>
              <a:gd name="connsiteY29" fmla="*/ 96739 h 271919"/>
              <a:gd name="connsiteX30" fmla="*/ 271622 w 333708"/>
              <a:gd name="connsiteY30" fmla="*/ 101745 h 271919"/>
              <a:gd name="connsiteX31" fmla="*/ 271622 w 333708"/>
              <a:gd name="connsiteY31" fmla="*/ 106750 h 271919"/>
              <a:gd name="connsiteX32" fmla="*/ 281970 w 333708"/>
              <a:gd name="connsiteY32" fmla="*/ 104248 h 271919"/>
              <a:gd name="connsiteX33" fmla="*/ 284556 w 333708"/>
              <a:gd name="connsiteY33" fmla="*/ 106750 h 271919"/>
              <a:gd name="connsiteX34" fmla="*/ 294904 w 333708"/>
              <a:gd name="connsiteY34" fmla="*/ 104248 h 271919"/>
              <a:gd name="connsiteX35" fmla="*/ 300076 w 333708"/>
              <a:gd name="connsiteY35" fmla="*/ 109253 h 271919"/>
              <a:gd name="connsiteX36" fmla="*/ 302665 w 333708"/>
              <a:gd name="connsiteY36" fmla="*/ 111756 h 271919"/>
              <a:gd name="connsiteX37" fmla="*/ 310424 w 333708"/>
              <a:gd name="connsiteY37" fmla="*/ 114259 h 271919"/>
              <a:gd name="connsiteX38" fmla="*/ 310424 w 333708"/>
              <a:gd name="connsiteY38" fmla="*/ 121764 h 271919"/>
              <a:gd name="connsiteX39" fmla="*/ 315599 w 333708"/>
              <a:gd name="connsiteY39" fmla="*/ 121764 h 271919"/>
              <a:gd name="connsiteX40" fmla="*/ 320771 w 333708"/>
              <a:gd name="connsiteY40" fmla="*/ 124267 h 271919"/>
              <a:gd name="connsiteX41" fmla="*/ 318185 w 333708"/>
              <a:gd name="connsiteY41" fmla="*/ 131775 h 271919"/>
              <a:gd name="connsiteX42" fmla="*/ 315599 w 333708"/>
              <a:gd name="connsiteY42" fmla="*/ 136781 h 271919"/>
              <a:gd name="connsiteX43" fmla="*/ 320771 w 333708"/>
              <a:gd name="connsiteY43" fmla="*/ 141786 h 271919"/>
              <a:gd name="connsiteX44" fmla="*/ 325947 w 333708"/>
              <a:gd name="connsiteY44" fmla="*/ 141786 h 271919"/>
              <a:gd name="connsiteX45" fmla="*/ 331119 w 333708"/>
              <a:gd name="connsiteY45" fmla="*/ 146792 h 271919"/>
              <a:gd name="connsiteX46" fmla="*/ 333708 w 333708"/>
              <a:gd name="connsiteY46" fmla="*/ 151795 h 271919"/>
              <a:gd name="connsiteX47" fmla="*/ 331119 w 333708"/>
              <a:gd name="connsiteY47" fmla="*/ 159303 h 271919"/>
              <a:gd name="connsiteX48" fmla="*/ 331119 w 333708"/>
              <a:gd name="connsiteY48" fmla="*/ 164309 h 271919"/>
              <a:gd name="connsiteX49" fmla="*/ 328533 w 333708"/>
              <a:gd name="connsiteY49" fmla="*/ 166811 h 271919"/>
              <a:gd name="connsiteX50" fmla="*/ 323361 w 333708"/>
              <a:gd name="connsiteY50" fmla="*/ 166811 h 271919"/>
              <a:gd name="connsiteX51" fmla="*/ 320771 w 333708"/>
              <a:gd name="connsiteY51" fmla="*/ 174320 h 271919"/>
              <a:gd name="connsiteX52" fmla="*/ 318185 w 333708"/>
              <a:gd name="connsiteY52" fmla="*/ 174320 h 271919"/>
              <a:gd name="connsiteX53" fmla="*/ 313013 w 333708"/>
              <a:gd name="connsiteY53" fmla="*/ 176822 h 271919"/>
              <a:gd name="connsiteX54" fmla="*/ 313013 w 333708"/>
              <a:gd name="connsiteY54" fmla="*/ 179325 h 271919"/>
              <a:gd name="connsiteX55" fmla="*/ 310424 w 333708"/>
              <a:gd name="connsiteY55" fmla="*/ 184328 h 271919"/>
              <a:gd name="connsiteX56" fmla="*/ 307838 w 333708"/>
              <a:gd name="connsiteY56" fmla="*/ 184328 h 271919"/>
              <a:gd name="connsiteX57" fmla="*/ 305251 w 333708"/>
              <a:gd name="connsiteY57" fmla="*/ 184328 h 271919"/>
              <a:gd name="connsiteX58" fmla="*/ 302665 w 333708"/>
              <a:gd name="connsiteY58" fmla="*/ 186831 h 271919"/>
              <a:gd name="connsiteX59" fmla="*/ 297490 w 333708"/>
              <a:gd name="connsiteY59" fmla="*/ 184328 h 271919"/>
              <a:gd name="connsiteX60" fmla="*/ 294904 w 333708"/>
              <a:gd name="connsiteY60" fmla="*/ 186831 h 271919"/>
              <a:gd name="connsiteX61" fmla="*/ 289731 w 333708"/>
              <a:gd name="connsiteY61" fmla="*/ 191836 h 271919"/>
              <a:gd name="connsiteX62" fmla="*/ 287142 w 333708"/>
              <a:gd name="connsiteY62" fmla="*/ 194339 h 271919"/>
              <a:gd name="connsiteX63" fmla="*/ 284556 w 333708"/>
              <a:gd name="connsiteY63" fmla="*/ 199345 h 271919"/>
              <a:gd name="connsiteX64" fmla="*/ 281970 w 333708"/>
              <a:gd name="connsiteY64" fmla="*/ 204350 h 271919"/>
              <a:gd name="connsiteX65" fmla="*/ 281970 w 333708"/>
              <a:gd name="connsiteY65" fmla="*/ 206853 h 271919"/>
              <a:gd name="connsiteX66" fmla="*/ 279383 w 333708"/>
              <a:gd name="connsiteY66" fmla="*/ 214359 h 271919"/>
              <a:gd name="connsiteX67" fmla="*/ 271622 w 333708"/>
              <a:gd name="connsiteY67" fmla="*/ 219364 h 271919"/>
              <a:gd name="connsiteX68" fmla="*/ 271622 w 333708"/>
              <a:gd name="connsiteY68" fmla="*/ 221867 h 271919"/>
              <a:gd name="connsiteX69" fmla="*/ 274208 w 333708"/>
              <a:gd name="connsiteY69" fmla="*/ 224370 h 271919"/>
              <a:gd name="connsiteX70" fmla="*/ 274208 w 333708"/>
              <a:gd name="connsiteY70" fmla="*/ 229375 h 271919"/>
              <a:gd name="connsiteX71" fmla="*/ 271622 w 333708"/>
              <a:gd name="connsiteY71" fmla="*/ 234380 h 271919"/>
              <a:gd name="connsiteX72" fmla="*/ 274208 w 333708"/>
              <a:gd name="connsiteY72" fmla="*/ 234380 h 271919"/>
              <a:gd name="connsiteX73" fmla="*/ 276794 w 333708"/>
              <a:gd name="connsiteY73" fmla="*/ 239386 h 271919"/>
              <a:gd name="connsiteX74" fmla="*/ 279383 w 333708"/>
              <a:gd name="connsiteY74" fmla="*/ 244389 h 271919"/>
              <a:gd name="connsiteX75" fmla="*/ 281970 w 333708"/>
              <a:gd name="connsiteY75" fmla="*/ 244389 h 271919"/>
              <a:gd name="connsiteX76" fmla="*/ 284556 w 333708"/>
              <a:gd name="connsiteY76" fmla="*/ 251897 h 271919"/>
              <a:gd name="connsiteX77" fmla="*/ 284556 w 333708"/>
              <a:gd name="connsiteY77" fmla="*/ 256903 h 271919"/>
              <a:gd name="connsiteX78" fmla="*/ 279383 w 333708"/>
              <a:gd name="connsiteY78" fmla="*/ 261908 h 271919"/>
              <a:gd name="connsiteX79" fmla="*/ 276794 w 333708"/>
              <a:gd name="connsiteY79" fmla="*/ 266914 h 271919"/>
              <a:gd name="connsiteX80" fmla="*/ 274208 w 333708"/>
              <a:gd name="connsiteY80" fmla="*/ 266914 h 271919"/>
              <a:gd name="connsiteX81" fmla="*/ 269036 w 333708"/>
              <a:gd name="connsiteY81" fmla="*/ 266914 h 271919"/>
              <a:gd name="connsiteX82" fmla="*/ 266447 w 333708"/>
              <a:gd name="connsiteY82" fmla="*/ 269416 h 271919"/>
              <a:gd name="connsiteX83" fmla="*/ 261274 w 333708"/>
              <a:gd name="connsiteY83" fmla="*/ 269416 h 271919"/>
              <a:gd name="connsiteX84" fmla="*/ 256102 w 333708"/>
              <a:gd name="connsiteY84" fmla="*/ 271919 h 271919"/>
              <a:gd name="connsiteX85" fmla="*/ 248340 w 333708"/>
              <a:gd name="connsiteY85" fmla="*/ 271919 h 271919"/>
              <a:gd name="connsiteX86" fmla="*/ 245754 w 333708"/>
              <a:gd name="connsiteY86" fmla="*/ 266914 h 271919"/>
              <a:gd name="connsiteX87" fmla="*/ 243165 w 333708"/>
              <a:gd name="connsiteY87" fmla="*/ 261908 h 271919"/>
              <a:gd name="connsiteX88" fmla="*/ 240579 w 333708"/>
              <a:gd name="connsiteY88" fmla="*/ 259405 h 271919"/>
              <a:gd name="connsiteX89" fmla="*/ 237992 w 333708"/>
              <a:gd name="connsiteY89" fmla="*/ 259405 h 271919"/>
              <a:gd name="connsiteX90" fmla="*/ 230231 w 333708"/>
              <a:gd name="connsiteY90" fmla="*/ 256903 h 271919"/>
              <a:gd name="connsiteX91" fmla="*/ 232817 w 333708"/>
              <a:gd name="connsiteY91" fmla="*/ 251897 h 271919"/>
              <a:gd name="connsiteX92" fmla="*/ 230231 w 333708"/>
              <a:gd name="connsiteY92" fmla="*/ 246892 h 271919"/>
              <a:gd name="connsiteX93" fmla="*/ 225058 w 333708"/>
              <a:gd name="connsiteY93" fmla="*/ 246892 h 271919"/>
              <a:gd name="connsiteX94" fmla="*/ 219883 w 333708"/>
              <a:gd name="connsiteY94" fmla="*/ 241886 h 271919"/>
              <a:gd name="connsiteX95" fmla="*/ 217297 w 333708"/>
              <a:gd name="connsiteY95" fmla="*/ 236883 h 271919"/>
              <a:gd name="connsiteX96" fmla="*/ 212125 w 333708"/>
              <a:gd name="connsiteY96" fmla="*/ 234380 h 271919"/>
              <a:gd name="connsiteX97" fmla="*/ 204363 w 333708"/>
              <a:gd name="connsiteY97" fmla="*/ 234380 h 271919"/>
              <a:gd name="connsiteX98" fmla="*/ 199188 w 333708"/>
              <a:gd name="connsiteY98" fmla="*/ 229375 h 271919"/>
              <a:gd name="connsiteX99" fmla="*/ 188840 w 333708"/>
              <a:gd name="connsiteY99" fmla="*/ 229375 h 271919"/>
              <a:gd name="connsiteX100" fmla="*/ 191429 w 333708"/>
              <a:gd name="connsiteY100" fmla="*/ 221867 h 271919"/>
              <a:gd name="connsiteX101" fmla="*/ 191429 w 333708"/>
              <a:gd name="connsiteY101" fmla="*/ 211856 h 271919"/>
              <a:gd name="connsiteX102" fmla="*/ 191429 w 333708"/>
              <a:gd name="connsiteY102" fmla="*/ 209355 h 271919"/>
              <a:gd name="connsiteX103" fmla="*/ 191429 w 333708"/>
              <a:gd name="connsiteY103" fmla="*/ 201847 h 271919"/>
              <a:gd name="connsiteX104" fmla="*/ 194015 w 333708"/>
              <a:gd name="connsiteY104" fmla="*/ 194339 h 271919"/>
              <a:gd name="connsiteX105" fmla="*/ 196602 w 333708"/>
              <a:gd name="connsiteY105" fmla="*/ 184328 h 271919"/>
              <a:gd name="connsiteX106" fmla="*/ 191429 w 333708"/>
              <a:gd name="connsiteY106" fmla="*/ 181825 h 271919"/>
              <a:gd name="connsiteX107" fmla="*/ 186254 w 333708"/>
              <a:gd name="connsiteY107" fmla="*/ 181825 h 271919"/>
              <a:gd name="connsiteX108" fmla="*/ 183668 w 333708"/>
              <a:gd name="connsiteY108" fmla="*/ 186831 h 271919"/>
              <a:gd name="connsiteX109" fmla="*/ 178495 w 333708"/>
              <a:gd name="connsiteY109" fmla="*/ 194339 h 271919"/>
              <a:gd name="connsiteX110" fmla="*/ 178495 w 333708"/>
              <a:gd name="connsiteY110" fmla="*/ 201847 h 271919"/>
              <a:gd name="connsiteX111" fmla="*/ 173320 w 333708"/>
              <a:gd name="connsiteY111" fmla="*/ 204350 h 271919"/>
              <a:gd name="connsiteX112" fmla="*/ 162972 w 333708"/>
              <a:gd name="connsiteY112" fmla="*/ 204350 h 271919"/>
              <a:gd name="connsiteX113" fmla="*/ 162972 w 333708"/>
              <a:gd name="connsiteY113" fmla="*/ 209355 h 271919"/>
              <a:gd name="connsiteX114" fmla="*/ 147452 w 333708"/>
              <a:gd name="connsiteY114" fmla="*/ 209355 h 271919"/>
              <a:gd name="connsiteX115" fmla="*/ 142277 w 333708"/>
              <a:gd name="connsiteY115" fmla="*/ 204350 h 271919"/>
              <a:gd name="connsiteX116" fmla="*/ 131929 w 333708"/>
              <a:gd name="connsiteY116" fmla="*/ 206853 h 271919"/>
              <a:gd name="connsiteX117" fmla="*/ 131929 w 333708"/>
              <a:gd name="connsiteY117" fmla="*/ 199345 h 271919"/>
              <a:gd name="connsiteX118" fmla="*/ 131929 w 333708"/>
              <a:gd name="connsiteY118" fmla="*/ 191836 h 271919"/>
              <a:gd name="connsiteX119" fmla="*/ 137104 w 333708"/>
              <a:gd name="connsiteY119" fmla="*/ 189334 h 271919"/>
              <a:gd name="connsiteX120" fmla="*/ 134518 w 333708"/>
              <a:gd name="connsiteY120" fmla="*/ 181825 h 271919"/>
              <a:gd name="connsiteX121" fmla="*/ 131929 w 333708"/>
              <a:gd name="connsiteY121" fmla="*/ 179325 h 271919"/>
              <a:gd name="connsiteX122" fmla="*/ 134518 w 333708"/>
              <a:gd name="connsiteY122" fmla="*/ 171817 h 271919"/>
              <a:gd name="connsiteX123" fmla="*/ 137104 w 333708"/>
              <a:gd name="connsiteY123" fmla="*/ 164309 h 271919"/>
              <a:gd name="connsiteX124" fmla="*/ 134518 w 333708"/>
              <a:gd name="connsiteY124" fmla="*/ 164309 h 271919"/>
              <a:gd name="connsiteX125" fmla="*/ 129343 w 333708"/>
              <a:gd name="connsiteY125" fmla="*/ 161806 h 271919"/>
              <a:gd name="connsiteX126" fmla="*/ 126756 w 333708"/>
              <a:gd name="connsiteY126" fmla="*/ 154298 h 271919"/>
              <a:gd name="connsiteX127" fmla="*/ 121581 w 333708"/>
              <a:gd name="connsiteY127" fmla="*/ 151795 h 271919"/>
              <a:gd name="connsiteX128" fmla="*/ 116409 w 333708"/>
              <a:gd name="connsiteY128" fmla="*/ 154298 h 271919"/>
              <a:gd name="connsiteX129" fmla="*/ 108647 w 333708"/>
              <a:gd name="connsiteY129" fmla="*/ 151795 h 271919"/>
              <a:gd name="connsiteX130" fmla="*/ 100889 w 333708"/>
              <a:gd name="connsiteY130" fmla="*/ 151795 h 271919"/>
              <a:gd name="connsiteX131" fmla="*/ 95713 w 333708"/>
              <a:gd name="connsiteY131" fmla="*/ 156800 h 271919"/>
              <a:gd name="connsiteX132" fmla="*/ 90541 w 333708"/>
              <a:gd name="connsiteY132" fmla="*/ 149295 h 271919"/>
              <a:gd name="connsiteX133" fmla="*/ 93127 w 333708"/>
              <a:gd name="connsiteY133" fmla="*/ 141786 h 271919"/>
              <a:gd name="connsiteX134" fmla="*/ 87952 w 333708"/>
              <a:gd name="connsiteY134" fmla="*/ 134278 h 271919"/>
              <a:gd name="connsiteX135" fmla="*/ 85366 w 333708"/>
              <a:gd name="connsiteY135" fmla="*/ 129273 h 271919"/>
              <a:gd name="connsiteX136" fmla="*/ 80193 w 333708"/>
              <a:gd name="connsiteY136" fmla="*/ 129273 h 271919"/>
              <a:gd name="connsiteX137" fmla="*/ 77604 w 333708"/>
              <a:gd name="connsiteY137" fmla="*/ 126770 h 271919"/>
              <a:gd name="connsiteX138" fmla="*/ 69845 w 333708"/>
              <a:gd name="connsiteY138" fmla="*/ 126770 h 271919"/>
              <a:gd name="connsiteX139" fmla="*/ 64670 w 333708"/>
              <a:gd name="connsiteY139" fmla="*/ 126770 h 271919"/>
              <a:gd name="connsiteX140" fmla="*/ 59498 w 333708"/>
              <a:gd name="connsiteY140" fmla="*/ 121764 h 271919"/>
              <a:gd name="connsiteX141" fmla="*/ 59498 w 333708"/>
              <a:gd name="connsiteY141" fmla="*/ 114259 h 271919"/>
              <a:gd name="connsiteX142" fmla="*/ 54322 w 333708"/>
              <a:gd name="connsiteY142" fmla="*/ 104248 h 271919"/>
              <a:gd name="connsiteX143" fmla="*/ 56911 w 333708"/>
              <a:gd name="connsiteY143" fmla="*/ 99242 h 271919"/>
              <a:gd name="connsiteX144" fmla="*/ 49150 w 333708"/>
              <a:gd name="connsiteY144" fmla="*/ 91734 h 271919"/>
              <a:gd name="connsiteX145" fmla="*/ 46564 w 333708"/>
              <a:gd name="connsiteY145" fmla="*/ 86731 h 271919"/>
              <a:gd name="connsiteX146" fmla="*/ 36216 w 333708"/>
              <a:gd name="connsiteY146" fmla="*/ 91734 h 271919"/>
              <a:gd name="connsiteX147" fmla="*/ 28454 w 333708"/>
              <a:gd name="connsiteY147" fmla="*/ 91734 h 271919"/>
              <a:gd name="connsiteX148" fmla="*/ 28454 w 333708"/>
              <a:gd name="connsiteY148" fmla="*/ 96739 h 271919"/>
              <a:gd name="connsiteX149" fmla="*/ 18107 w 333708"/>
              <a:gd name="connsiteY149" fmla="*/ 94237 h 271919"/>
              <a:gd name="connsiteX150" fmla="*/ 15520 w 333708"/>
              <a:gd name="connsiteY150" fmla="*/ 86731 h 271919"/>
              <a:gd name="connsiteX151" fmla="*/ 10345 w 333708"/>
              <a:gd name="connsiteY151" fmla="*/ 81725 h 271919"/>
              <a:gd name="connsiteX152" fmla="*/ 5173 w 333708"/>
              <a:gd name="connsiteY152" fmla="*/ 79223 h 271919"/>
              <a:gd name="connsiteX153" fmla="*/ 5173 w 333708"/>
              <a:gd name="connsiteY153" fmla="*/ 71714 h 271919"/>
              <a:gd name="connsiteX154" fmla="*/ 5173 w 333708"/>
              <a:gd name="connsiteY154" fmla="*/ 66709 h 271919"/>
              <a:gd name="connsiteX155" fmla="*/ 2586 w 333708"/>
              <a:gd name="connsiteY155" fmla="*/ 59203 h 271919"/>
              <a:gd name="connsiteX156" fmla="*/ 0 w 333708"/>
              <a:gd name="connsiteY156" fmla="*/ 54198 h 271919"/>
              <a:gd name="connsiteX157" fmla="*/ 0 w 333708"/>
              <a:gd name="connsiteY157" fmla="*/ 46689 h 271919"/>
              <a:gd name="connsiteX158" fmla="*/ 2586 w 333708"/>
              <a:gd name="connsiteY158" fmla="*/ 44187 h 271919"/>
              <a:gd name="connsiteX159" fmla="*/ 54322 w 333708"/>
              <a:gd name="connsiteY159" fmla="*/ 14156 h 271919"/>
              <a:gd name="connsiteX160" fmla="*/ 69845 w 333708"/>
              <a:gd name="connsiteY160" fmla="*/ 11653 h 271919"/>
              <a:gd name="connsiteX161" fmla="*/ 77604 w 333708"/>
              <a:gd name="connsiteY161" fmla="*/ 11653 h 271919"/>
              <a:gd name="connsiteX162" fmla="*/ 80193 w 333708"/>
              <a:gd name="connsiteY162" fmla="*/ 9151 h 271919"/>
              <a:gd name="connsiteX163" fmla="*/ 85366 w 333708"/>
              <a:gd name="connsiteY163" fmla="*/ 16659 h 271919"/>
              <a:gd name="connsiteX164" fmla="*/ 90541 w 333708"/>
              <a:gd name="connsiteY164" fmla="*/ 19162 h 271919"/>
              <a:gd name="connsiteX165" fmla="*/ 95713 w 333708"/>
              <a:gd name="connsiteY165" fmla="*/ 14156 h 271919"/>
              <a:gd name="connsiteX166" fmla="*/ 103475 w 333708"/>
              <a:gd name="connsiteY166" fmla="*/ 11653 h 271919"/>
              <a:gd name="connsiteX167" fmla="*/ 106061 w 333708"/>
              <a:gd name="connsiteY167" fmla="*/ 24167 h 271919"/>
              <a:gd name="connsiteX168" fmla="*/ 142277 w 333708"/>
              <a:gd name="connsiteY168" fmla="*/ 24167 h 271919"/>
              <a:gd name="connsiteX169" fmla="*/ 147452 w 333708"/>
              <a:gd name="connsiteY169" fmla="*/ 19162 h 271919"/>
              <a:gd name="connsiteX170" fmla="*/ 150038 w 333708"/>
              <a:gd name="connsiteY170" fmla="*/ 14156 h 271919"/>
              <a:gd name="connsiteX171" fmla="*/ 157800 w 333708"/>
              <a:gd name="connsiteY171" fmla="*/ 16659 h 271919"/>
              <a:gd name="connsiteX172" fmla="*/ 165558 w 333708"/>
              <a:gd name="connsiteY172" fmla="*/ 16659 h 271919"/>
              <a:gd name="connsiteX173" fmla="*/ 165558 w 333708"/>
              <a:gd name="connsiteY173" fmla="*/ 11653 h 271919"/>
              <a:gd name="connsiteX174" fmla="*/ 165558 w 333708"/>
              <a:gd name="connsiteY174" fmla="*/ 6648 h 271919"/>
              <a:gd name="connsiteX175" fmla="*/ 170734 w 333708"/>
              <a:gd name="connsiteY175" fmla="*/ 1643 h 271919"/>
              <a:gd name="connsiteX176" fmla="*/ 173320 w 333708"/>
              <a:gd name="connsiteY176" fmla="*/ 4145 h 271919"/>
              <a:gd name="connsiteX177" fmla="*/ 175906 w 333708"/>
              <a:gd name="connsiteY177" fmla="*/ 9151 h 271919"/>
              <a:gd name="connsiteX178" fmla="*/ 181081 w 333708"/>
              <a:gd name="connsiteY178" fmla="*/ 11653 h 271919"/>
              <a:gd name="connsiteX179" fmla="*/ 188840 w 333708"/>
              <a:gd name="connsiteY179" fmla="*/ 9151 h 271919"/>
              <a:gd name="connsiteX180" fmla="*/ 194015 w 333708"/>
              <a:gd name="connsiteY180" fmla="*/ 4145 h 271919"/>
              <a:gd name="connsiteX181" fmla="*/ 196602 w 333708"/>
              <a:gd name="connsiteY181" fmla="*/ 80 h 27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33708" h="271919">
                <a:moveTo>
                  <a:pt x="196602" y="80"/>
                </a:moveTo>
                <a:cubicBezTo>
                  <a:pt x="197248" y="-233"/>
                  <a:pt x="197895" y="392"/>
                  <a:pt x="199188" y="1643"/>
                </a:cubicBezTo>
                <a:cubicBezTo>
                  <a:pt x="201777" y="1643"/>
                  <a:pt x="206949" y="4145"/>
                  <a:pt x="206949" y="4145"/>
                </a:cubicBezTo>
                <a:cubicBezTo>
                  <a:pt x="201777" y="9151"/>
                  <a:pt x="201777" y="9151"/>
                  <a:pt x="201777" y="9151"/>
                </a:cubicBezTo>
                <a:cubicBezTo>
                  <a:pt x="201777" y="9151"/>
                  <a:pt x="199188" y="9151"/>
                  <a:pt x="204363" y="11653"/>
                </a:cubicBezTo>
                <a:cubicBezTo>
                  <a:pt x="212125" y="14156"/>
                  <a:pt x="214711" y="14156"/>
                  <a:pt x="214711" y="14156"/>
                </a:cubicBezTo>
                <a:cubicBezTo>
                  <a:pt x="219883" y="6648"/>
                  <a:pt x="219883" y="6648"/>
                  <a:pt x="219883" y="6648"/>
                </a:cubicBezTo>
                <a:cubicBezTo>
                  <a:pt x="219883" y="6648"/>
                  <a:pt x="219883" y="1643"/>
                  <a:pt x="222472" y="6648"/>
                </a:cubicBezTo>
                <a:cubicBezTo>
                  <a:pt x="222472" y="9151"/>
                  <a:pt x="225058" y="14156"/>
                  <a:pt x="225058" y="14156"/>
                </a:cubicBezTo>
                <a:cubicBezTo>
                  <a:pt x="225058" y="14156"/>
                  <a:pt x="225058" y="21664"/>
                  <a:pt x="227645" y="21664"/>
                </a:cubicBezTo>
                <a:cubicBezTo>
                  <a:pt x="230231" y="21664"/>
                  <a:pt x="230231" y="19162"/>
                  <a:pt x="230231" y="21664"/>
                </a:cubicBezTo>
                <a:cubicBezTo>
                  <a:pt x="230231" y="24167"/>
                  <a:pt x="227645" y="24167"/>
                  <a:pt x="230231" y="24167"/>
                </a:cubicBezTo>
                <a:cubicBezTo>
                  <a:pt x="230231" y="26670"/>
                  <a:pt x="235406" y="26670"/>
                  <a:pt x="235406" y="26670"/>
                </a:cubicBezTo>
                <a:cubicBezTo>
                  <a:pt x="235406" y="26670"/>
                  <a:pt x="237992" y="26670"/>
                  <a:pt x="237992" y="29173"/>
                </a:cubicBezTo>
                <a:cubicBezTo>
                  <a:pt x="237992" y="31673"/>
                  <a:pt x="237992" y="34176"/>
                  <a:pt x="237992" y="34176"/>
                </a:cubicBezTo>
                <a:cubicBezTo>
                  <a:pt x="237992" y="34176"/>
                  <a:pt x="245754" y="34176"/>
                  <a:pt x="245754" y="34176"/>
                </a:cubicBezTo>
                <a:cubicBezTo>
                  <a:pt x="248340" y="34176"/>
                  <a:pt x="250926" y="36679"/>
                  <a:pt x="253513" y="36679"/>
                </a:cubicBezTo>
                <a:cubicBezTo>
                  <a:pt x="256102" y="34176"/>
                  <a:pt x="258688" y="31673"/>
                  <a:pt x="258688" y="31673"/>
                </a:cubicBezTo>
                <a:cubicBezTo>
                  <a:pt x="258688" y="34176"/>
                  <a:pt x="263860" y="34176"/>
                  <a:pt x="263860" y="36679"/>
                </a:cubicBezTo>
                <a:cubicBezTo>
                  <a:pt x="261274" y="41684"/>
                  <a:pt x="258688" y="41684"/>
                  <a:pt x="263860" y="44187"/>
                </a:cubicBezTo>
                <a:cubicBezTo>
                  <a:pt x="269036" y="44187"/>
                  <a:pt x="274208" y="46689"/>
                  <a:pt x="276794" y="46689"/>
                </a:cubicBezTo>
                <a:cubicBezTo>
                  <a:pt x="279383" y="49192"/>
                  <a:pt x="287142" y="51695"/>
                  <a:pt x="287142" y="51695"/>
                </a:cubicBezTo>
                <a:cubicBezTo>
                  <a:pt x="289731" y="51695"/>
                  <a:pt x="292317" y="51695"/>
                  <a:pt x="292317" y="54198"/>
                </a:cubicBezTo>
                <a:cubicBezTo>
                  <a:pt x="292317" y="56700"/>
                  <a:pt x="287142" y="61704"/>
                  <a:pt x="287142" y="61704"/>
                </a:cubicBezTo>
                <a:cubicBezTo>
                  <a:pt x="287142" y="61704"/>
                  <a:pt x="284556" y="64206"/>
                  <a:pt x="284556" y="66709"/>
                </a:cubicBezTo>
                <a:cubicBezTo>
                  <a:pt x="284556" y="66709"/>
                  <a:pt x="281970" y="74217"/>
                  <a:pt x="281970" y="74217"/>
                </a:cubicBezTo>
                <a:cubicBezTo>
                  <a:pt x="279383" y="76720"/>
                  <a:pt x="276794" y="81725"/>
                  <a:pt x="276794" y="81725"/>
                </a:cubicBezTo>
                <a:cubicBezTo>
                  <a:pt x="276794" y="81725"/>
                  <a:pt x="274208" y="86731"/>
                  <a:pt x="271622" y="86731"/>
                </a:cubicBezTo>
                <a:cubicBezTo>
                  <a:pt x="271622" y="86731"/>
                  <a:pt x="269036" y="89234"/>
                  <a:pt x="269036" y="89234"/>
                </a:cubicBezTo>
                <a:cubicBezTo>
                  <a:pt x="269036" y="91734"/>
                  <a:pt x="269036" y="96739"/>
                  <a:pt x="269036" y="96739"/>
                </a:cubicBezTo>
                <a:cubicBezTo>
                  <a:pt x="271622" y="101745"/>
                  <a:pt x="271622" y="101745"/>
                  <a:pt x="271622" y="101745"/>
                </a:cubicBezTo>
                <a:cubicBezTo>
                  <a:pt x="271622" y="106750"/>
                  <a:pt x="271622" y="106750"/>
                  <a:pt x="271622" y="106750"/>
                </a:cubicBezTo>
                <a:cubicBezTo>
                  <a:pt x="281970" y="104248"/>
                  <a:pt x="281970" y="104248"/>
                  <a:pt x="281970" y="104248"/>
                </a:cubicBezTo>
                <a:cubicBezTo>
                  <a:pt x="281970" y="104248"/>
                  <a:pt x="281970" y="104248"/>
                  <a:pt x="284556" y="106750"/>
                </a:cubicBezTo>
                <a:cubicBezTo>
                  <a:pt x="289731" y="106750"/>
                  <a:pt x="292317" y="104248"/>
                  <a:pt x="294904" y="104248"/>
                </a:cubicBezTo>
                <a:cubicBezTo>
                  <a:pt x="294904" y="104248"/>
                  <a:pt x="300076" y="109253"/>
                  <a:pt x="300076" y="109253"/>
                </a:cubicBezTo>
                <a:cubicBezTo>
                  <a:pt x="300076" y="109253"/>
                  <a:pt x="302665" y="111756"/>
                  <a:pt x="302665" y="111756"/>
                </a:cubicBezTo>
                <a:cubicBezTo>
                  <a:pt x="305251" y="111756"/>
                  <a:pt x="310424" y="114259"/>
                  <a:pt x="310424" y="114259"/>
                </a:cubicBezTo>
                <a:cubicBezTo>
                  <a:pt x="310424" y="121764"/>
                  <a:pt x="310424" y="121764"/>
                  <a:pt x="310424" y="121764"/>
                </a:cubicBezTo>
                <a:cubicBezTo>
                  <a:pt x="310424" y="121764"/>
                  <a:pt x="315599" y="121764"/>
                  <a:pt x="315599" y="121764"/>
                </a:cubicBezTo>
                <a:cubicBezTo>
                  <a:pt x="318185" y="121764"/>
                  <a:pt x="320771" y="124267"/>
                  <a:pt x="320771" y="124267"/>
                </a:cubicBezTo>
                <a:cubicBezTo>
                  <a:pt x="320771" y="124267"/>
                  <a:pt x="320771" y="131775"/>
                  <a:pt x="318185" y="131775"/>
                </a:cubicBezTo>
                <a:cubicBezTo>
                  <a:pt x="318185" y="134278"/>
                  <a:pt x="315599" y="136781"/>
                  <a:pt x="315599" y="136781"/>
                </a:cubicBezTo>
                <a:cubicBezTo>
                  <a:pt x="315599" y="136781"/>
                  <a:pt x="318185" y="141786"/>
                  <a:pt x="320771" y="141786"/>
                </a:cubicBezTo>
                <a:cubicBezTo>
                  <a:pt x="320771" y="141786"/>
                  <a:pt x="325947" y="141786"/>
                  <a:pt x="325947" y="141786"/>
                </a:cubicBezTo>
                <a:cubicBezTo>
                  <a:pt x="328533" y="141786"/>
                  <a:pt x="331119" y="146792"/>
                  <a:pt x="331119" y="146792"/>
                </a:cubicBezTo>
                <a:cubicBezTo>
                  <a:pt x="331119" y="146792"/>
                  <a:pt x="333708" y="149295"/>
                  <a:pt x="333708" y="151795"/>
                </a:cubicBezTo>
                <a:cubicBezTo>
                  <a:pt x="333708" y="154298"/>
                  <a:pt x="331119" y="159303"/>
                  <a:pt x="331119" y="159303"/>
                </a:cubicBezTo>
                <a:cubicBezTo>
                  <a:pt x="331119" y="159303"/>
                  <a:pt x="331119" y="161806"/>
                  <a:pt x="331119" y="164309"/>
                </a:cubicBezTo>
                <a:cubicBezTo>
                  <a:pt x="331119" y="164309"/>
                  <a:pt x="328533" y="166811"/>
                  <a:pt x="328533" y="166811"/>
                </a:cubicBezTo>
                <a:cubicBezTo>
                  <a:pt x="323361" y="166811"/>
                  <a:pt x="323361" y="166811"/>
                  <a:pt x="323361" y="166811"/>
                </a:cubicBezTo>
                <a:cubicBezTo>
                  <a:pt x="323361" y="166811"/>
                  <a:pt x="323361" y="174320"/>
                  <a:pt x="320771" y="174320"/>
                </a:cubicBezTo>
                <a:cubicBezTo>
                  <a:pt x="320771" y="174320"/>
                  <a:pt x="318185" y="174320"/>
                  <a:pt x="318185" y="174320"/>
                </a:cubicBezTo>
                <a:cubicBezTo>
                  <a:pt x="315599" y="174320"/>
                  <a:pt x="313013" y="176822"/>
                  <a:pt x="313013" y="176822"/>
                </a:cubicBezTo>
                <a:cubicBezTo>
                  <a:pt x="313013" y="179325"/>
                  <a:pt x="313013" y="179325"/>
                  <a:pt x="313013" y="179325"/>
                </a:cubicBezTo>
                <a:cubicBezTo>
                  <a:pt x="310424" y="184328"/>
                  <a:pt x="310424" y="184328"/>
                  <a:pt x="310424" y="184328"/>
                </a:cubicBezTo>
                <a:cubicBezTo>
                  <a:pt x="310424" y="184328"/>
                  <a:pt x="310424" y="184328"/>
                  <a:pt x="307838" y="184328"/>
                </a:cubicBezTo>
                <a:cubicBezTo>
                  <a:pt x="307838" y="184328"/>
                  <a:pt x="307838" y="184328"/>
                  <a:pt x="305251" y="184328"/>
                </a:cubicBezTo>
                <a:cubicBezTo>
                  <a:pt x="305251" y="186831"/>
                  <a:pt x="302665" y="186831"/>
                  <a:pt x="302665" y="186831"/>
                </a:cubicBezTo>
                <a:cubicBezTo>
                  <a:pt x="302665" y="186831"/>
                  <a:pt x="300076" y="184328"/>
                  <a:pt x="297490" y="184328"/>
                </a:cubicBezTo>
                <a:cubicBezTo>
                  <a:pt x="297490" y="184328"/>
                  <a:pt x="294904" y="184328"/>
                  <a:pt x="294904" y="186831"/>
                </a:cubicBezTo>
                <a:cubicBezTo>
                  <a:pt x="292317" y="189334"/>
                  <a:pt x="292317" y="191836"/>
                  <a:pt x="289731" y="191836"/>
                </a:cubicBezTo>
                <a:cubicBezTo>
                  <a:pt x="289731" y="191836"/>
                  <a:pt x="287142" y="194339"/>
                  <a:pt x="287142" y="194339"/>
                </a:cubicBezTo>
                <a:cubicBezTo>
                  <a:pt x="287142" y="194339"/>
                  <a:pt x="287142" y="199345"/>
                  <a:pt x="284556" y="199345"/>
                </a:cubicBezTo>
                <a:cubicBezTo>
                  <a:pt x="284556" y="201847"/>
                  <a:pt x="281970" y="204350"/>
                  <a:pt x="281970" y="204350"/>
                </a:cubicBezTo>
                <a:cubicBezTo>
                  <a:pt x="281970" y="204350"/>
                  <a:pt x="281970" y="206853"/>
                  <a:pt x="281970" y="206853"/>
                </a:cubicBezTo>
                <a:cubicBezTo>
                  <a:pt x="281970" y="209355"/>
                  <a:pt x="281970" y="211856"/>
                  <a:pt x="279383" y="214359"/>
                </a:cubicBezTo>
                <a:cubicBezTo>
                  <a:pt x="276794" y="214359"/>
                  <a:pt x="271622" y="219364"/>
                  <a:pt x="271622" y="219364"/>
                </a:cubicBezTo>
                <a:cubicBezTo>
                  <a:pt x="271622" y="219364"/>
                  <a:pt x="271622" y="219364"/>
                  <a:pt x="271622" y="221867"/>
                </a:cubicBezTo>
                <a:cubicBezTo>
                  <a:pt x="274208" y="221867"/>
                  <a:pt x="274208" y="224370"/>
                  <a:pt x="274208" y="224370"/>
                </a:cubicBezTo>
                <a:cubicBezTo>
                  <a:pt x="274208" y="229375"/>
                  <a:pt x="274208" y="229375"/>
                  <a:pt x="274208" y="229375"/>
                </a:cubicBezTo>
                <a:cubicBezTo>
                  <a:pt x="274208" y="229375"/>
                  <a:pt x="271622" y="231878"/>
                  <a:pt x="271622" y="234380"/>
                </a:cubicBezTo>
                <a:cubicBezTo>
                  <a:pt x="274208" y="234380"/>
                  <a:pt x="274208" y="234380"/>
                  <a:pt x="274208" y="234380"/>
                </a:cubicBezTo>
                <a:cubicBezTo>
                  <a:pt x="276794" y="239386"/>
                  <a:pt x="276794" y="239386"/>
                  <a:pt x="276794" y="239386"/>
                </a:cubicBezTo>
                <a:cubicBezTo>
                  <a:pt x="279383" y="244389"/>
                  <a:pt x="279383" y="244389"/>
                  <a:pt x="279383" y="244389"/>
                </a:cubicBezTo>
                <a:cubicBezTo>
                  <a:pt x="281970" y="244389"/>
                  <a:pt x="281970" y="244389"/>
                  <a:pt x="281970" y="244389"/>
                </a:cubicBezTo>
                <a:cubicBezTo>
                  <a:pt x="281970" y="244389"/>
                  <a:pt x="284556" y="249395"/>
                  <a:pt x="284556" y="251897"/>
                </a:cubicBezTo>
                <a:cubicBezTo>
                  <a:pt x="284556" y="251897"/>
                  <a:pt x="284556" y="256903"/>
                  <a:pt x="284556" y="256903"/>
                </a:cubicBezTo>
                <a:cubicBezTo>
                  <a:pt x="279383" y="261908"/>
                  <a:pt x="279383" y="261908"/>
                  <a:pt x="279383" y="261908"/>
                </a:cubicBezTo>
                <a:cubicBezTo>
                  <a:pt x="276794" y="266914"/>
                  <a:pt x="276794" y="266914"/>
                  <a:pt x="276794" y="266914"/>
                </a:cubicBezTo>
                <a:cubicBezTo>
                  <a:pt x="276794" y="266914"/>
                  <a:pt x="274208" y="266914"/>
                  <a:pt x="274208" y="266914"/>
                </a:cubicBezTo>
                <a:cubicBezTo>
                  <a:pt x="271622" y="266914"/>
                  <a:pt x="269036" y="266914"/>
                  <a:pt x="269036" y="266914"/>
                </a:cubicBezTo>
                <a:cubicBezTo>
                  <a:pt x="266447" y="269416"/>
                  <a:pt x="266447" y="269416"/>
                  <a:pt x="266447" y="269416"/>
                </a:cubicBezTo>
                <a:cubicBezTo>
                  <a:pt x="261274" y="269416"/>
                  <a:pt x="261274" y="269416"/>
                  <a:pt x="261274" y="269416"/>
                </a:cubicBezTo>
                <a:cubicBezTo>
                  <a:pt x="256102" y="271919"/>
                  <a:pt x="256102" y="271919"/>
                  <a:pt x="256102" y="271919"/>
                </a:cubicBezTo>
                <a:cubicBezTo>
                  <a:pt x="248340" y="271919"/>
                  <a:pt x="248340" y="271919"/>
                  <a:pt x="248340" y="271919"/>
                </a:cubicBezTo>
                <a:cubicBezTo>
                  <a:pt x="245754" y="266914"/>
                  <a:pt x="245754" y="266914"/>
                  <a:pt x="245754" y="266914"/>
                </a:cubicBezTo>
                <a:cubicBezTo>
                  <a:pt x="243165" y="261908"/>
                  <a:pt x="243165" y="261908"/>
                  <a:pt x="243165" y="261908"/>
                </a:cubicBezTo>
                <a:cubicBezTo>
                  <a:pt x="240579" y="259405"/>
                  <a:pt x="240579" y="259405"/>
                  <a:pt x="240579" y="259405"/>
                </a:cubicBezTo>
                <a:cubicBezTo>
                  <a:pt x="237992" y="259405"/>
                  <a:pt x="237992" y="259405"/>
                  <a:pt x="237992" y="259405"/>
                </a:cubicBezTo>
                <a:cubicBezTo>
                  <a:pt x="230231" y="256903"/>
                  <a:pt x="230231" y="256903"/>
                  <a:pt x="230231" y="256903"/>
                </a:cubicBezTo>
                <a:cubicBezTo>
                  <a:pt x="232817" y="251897"/>
                  <a:pt x="232817" y="251897"/>
                  <a:pt x="232817" y="251897"/>
                </a:cubicBezTo>
                <a:cubicBezTo>
                  <a:pt x="232817" y="251897"/>
                  <a:pt x="230231" y="246892"/>
                  <a:pt x="230231" y="246892"/>
                </a:cubicBezTo>
                <a:cubicBezTo>
                  <a:pt x="227645" y="246892"/>
                  <a:pt x="225058" y="246892"/>
                  <a:pt x="225058" y="246892"/>
                </a:cubicBezTo>
                <a:cubicBezTo>
                  <a:pt x="219883" y="241886"/>
                  <a:pt x="219883" y="241886"/>
                  <a:pt x="219883" y="241886"/>
                </a:cubicBezTo>
                <a:cubicBezTo>
                  <a:pt x="219883" y="241886"/>
                  <a:pt x="219883" y="239386"/>
                  <a:pt x="217297" y="236883"/>
                </a:cubicBezTo>
                <a:cubicBezTo>
                  <a:pt x="214711" y="236883"/>
                  <a:pt x="214711" y="234380"/>
                  <a:pt x="212125" y="234380"/>
                </a:cubicBezTo>
                <a:cubicBezTo>
                  <a:pt x="209535" y="234380"/>
                  <a:pt x="204363" y="234380"/>
                  <a:pt x="204363" y="234380"/>
                </a:cubicBezTo>
                <a:cubicBezTo>
                  <a:pt x="204363" y="234380"/>
                  <a:pt x="201777" y="229375"/>
                  <a:pt x="199188" y="229375"/>
                </a:cubicBezTo>
                <a:cubicBezTo>
                  <a:pt x="199188" y="229375"/>
                  <a:pt x="188840" y="229375"/>
                  <a:pt x="188840" y="229375"/>
                </a:cubicBezTo>
                <a:cubicBezTo>
                  <a:pt x="188840" y="229375"/>
                  <a:pt x="191429" y="221867"/>
                  <a:pt x="191429" y="221867"/>
                </a:cubicBezTo>
                <a:cubicBezTo>
                  <a:pt x="191429" y="219364"/>
                  <a:pt x="191429" y="211856"/>
                  <a:pt x="191429" y="211856"/>
                </a:cubicBezTo>
                <a:cubicBezTo>
                  <a:pt x="191429" y="209355"/>
                  <a:pt x="191429" y="209355"/>
                  <a:pt x="191429" y="209355"/>
                </a:cubicBezTo>
                <a:cubicBezTo>
                  <a:pt x="191429" y="209355"/>
                  <a:pt x="188840" y="206853"/>
                  <a:pt x="191429" y="201847"/>
                </a:cubicBezTo>
                <a:cubicBezTo>
                  <a:pt x="194015" y="196842"/>
                  <a:pt x="191429" y="199345"/>
                  <a:pt x="194015" y="194339"/>
                </a:cubicBezTo>
                <a:cubicBezTo>
                  <a:pt x="196602" y="186831"/>
                  <a:pt x="196602" y="184328"/>
                  <a:pt x="196602" y="184328"/>
                </a:cubicBezTo>
                <a:cubicBezTo>
                  <a:pt x="191429" y="181825"/>
                  <a:pt x="191429" y="181825"/>
                  <a:pt x="191429" y="181825"/>
                </a:cubicBezTo>
                <a:cubicBezTo>
                  <a:pt x="191429" y="181825"/>
                  <a:pt x="188840" y="179325"/>
                  <a:pt x="186254" y="181825"/>
                </a:cubicBezTo>
                <a:cubicBezTo>
                  <a:pt x="186254" y="186831"/>
                  <a:pt x="183668" y="186831"/>
                  <a:pt x="183668" y="186831"/>
                </a:cubicBezTo>
                <a:cubicBezTo>
                  <a:pt x="178495" y="194339"/>
                  <a:pt x="178495" y="194339"/>
                  <a:pt x="178495" y="194339"/>
                </a:cubicBezTo>
                <a:cubicBezTo>
                  <a:pt x="178495" y="201847"/>
                  <a:pt x="178495" y="201847"/>
                  <a:pt x="178495" y="201847"/>
                </a:cubicBezTo>
                <a:cubicBezTo>
                  <a:pt x="178495" y="201847"/>
                  <a:pt x="181081" y="204350"/>
                  <a:pt x="173320" y="204350"/>
                </a:cubicBezTo>
                <a:cubicBezTo>
                  <a:pt x="168147" y="204350"/>
                  <a:pt x="162972" y="204350"/>
                  <a:pt x="162972" y="204350"/>
                </a:cubicBezTo>
                <a:cubicBezTo>
                  <a:pt x="162972" y="204350"/>
                  <a:pt x="168147" y="209355"/>
                  <a:pt x="162972" y="209355"/>
                </a:cubicBezTo>
                <a:cubicBezTo>
                  <a:pt x="155211" y="209355"/>
                  <a:pt x="147452" y="209355"/>
                  <a:pt x="147452" y="209355"/>
                </a:cubicBezTo>
                <a:cubicBezTo>
                  <a:pt x="142277" y="204350"/>
                  <a:pt x="142277" y="204350"/>
                  <a:pt x="142277" y="204350"/>
                </a:cubicBezTo>
                <a:cubicBezTo>
                  <a:pt x="131929" y="206853"/>
                  <a:pt x="131929" y="206853"/>
                  <a:pt x="131929" y="206853"/>
                </a:cubicBezTo>
                <a:cubicBezTo>
                  <a:pt x="131929" y="206853"/>
                  <a:pt x="131929" y="204350"/>
                  <a:pt x="131929" y="199345"/>
                </a:cubicBezTo>
                <a:cubicBezTo>
                  <a:pt x="131929" y="196842"/>
                  <a:pt x="129343" y="191836"/>
                  <a:pt x="131929" y="191836"/>
                </a:cubicBezTo>
                <a:cubicBezTo>
                  <a:pt x="134518" y="191836"/>
                  <a:pt x="137104" y="189334"/>
                  <a:pt x="137104" y="189334"/>
                </a:cubicBezTo>
                <a:cubicBezTo>
                  <a:pt x="134518" y="181825"/>
                  <a:pt x="134518" y="181825"/>
                  <a:pt x="134518" y="181825"/>
                </a:cubicBezTo>
                <a:cubicBezTo>
                  <a:pt x="134518" y="181825"/>
                  <a:pt x="131929" y="181825"/>
                  <a:pt x="131929" y="179325"/>
                </a:cubicBezTo>
                <a:cubicBezTo>
                  <a:pt x="131929" y="176822"/>
                  <a:pt x="134518" y="171817"/>
                  <a:pt x="134518" y="171817"/>
                </a:cubicBezTo>
                <a:cubicBezTo>
                  <a:pt x="137104" y="169314"/>
                  <a:pt x="137104" y="164309"/>
                  <a:pt x="137104" y="164309"/>
                </a:cubicBezTo>
                <a:cubicBezTo>
                  <a:pt x="134518" y="164309"/>
                  <a:pt x="134518" y="164309"/>
                  <a:pt x="134518" y="164309"/>
                </a:cubicBezTo>
                <a:cubicBezTo>
                  <a:pt x="134518" y="164309"/>
                  <a:pt x="129343" y="166811"/>
                  <a:pt x="129343" y="161806"/>
                </a:cubicBezTo>
                <a:cubicBezTo>
                  <a:pt x="129343" y="159303"/>
                  <a:pt x="126756" y="154298"/>
                  <a:pt x="126756" y="154298"/>
                </a:cubicBezTo>
                <a:cubicBezTo>
                  <a:pt x="126756" y="154298"/>
                  <a:pt x="121581" y="151795"/>
                  <a:pt x="121581" y="151795"/>
                </a:cubicBezTo>
                <a:cubicBezTo>
                  <a:pt x="118995" y="151795"/>
                  <a:pt x="118995" y="151795"/>
                  <a:pt x="116409" y="154298"/>
                </a:cubicBezTo>
                <a:cubicBezTo>
                  <a:pt x="116409" y="154298"/>
                  <a:pt x="108647" y="151795"/>
                  <a:pt x="108647" y="151795"/>
                </a:cubicBezTo>
                <a:cubicBezTo>
                  <a:pt x="108647" y="151795"/>
                  <a:pt x="100889" y="151795"/>
                  <a:pt x="100889" y="151795"/>
                </a:cubicBezTo>
                <a:cubicBezTo>
                  <a:pt x="98299" y="151795"/>
                  <a:pt x="95713" y="156800"/>
                  <a:pt x="95713" y="156800"/>
                </a:cubicBezTo>
                <a:cubicBezTo>
                  <a:pt x="90541" y="149295"/>
                  <a:pt x="90541" y="149295"/>
                  <a:pt x="90541" y="149295"/>
                </a:cubicBezTo>
                <a:cubicBezTo>
                  <a:pt x="93127" y="141786"/>
                  <a:pt x="93127" y="141786"/>
                  <a:pt x="93127" y="141786"/>
                </a:cubicBezTo>
                <a:cubicBezTo>
                  <a:pt x="93127" y="141786"/>
                  <a:pt x="87952" y="136781"/>
                  <a:pt x="87952" y="134278"/>
                </a:cubicBezTo>
                <a:cubicBezTo>
                  <a:pt x="87952" y="134278"/>
                  <a:pt x="85366" y="129273"/>
                  <a:pt x="85366" y="129273"/>
                </a:cubicBezTo>
                <a:cubicBezTo>
                  <a:pt x="80193" y="129273"/>
                  <a:pt x="80193" y="129273"/>
                  <a:pt x="80193" y="129273"/>
                </a:cubicBezTo>
                <a:cubicBezTo>
                  <a:pt x="77604" y="126770"/>
                  <a:pt x="77604" y="126770"/>
                  <a:pt x="77604" y="126770"/>
                </a:cubicBezTo>
                <a:cubicBezTo>
                  <a:pt x="77604" y="126770"/>
                  <a:pt x="72432" y="126770"/>
                  <a:pt x="69845" y="126770"/>
                </a:cubicBezTo>
                <a:cubicBezTo>
                  <a:pt x="67259" y="126770"/>
                  <a:pt x="67259" y="126770"/>
                  <a:pt x="64670" y="126770"/>
                </a:cubicBezTo>
                <a:cubicBezTo>
                  <a:pt x="64670" y="126770"/>
                  <a:pt x="59498" y="121764"/>
                  <a:pt x="59498" y="121764"/>
                </a:cubicBezTo>
                <a:cubicBezTo>
                  <a:pt x="59498" y="119264"/>
                  <a:pt x="59498" y="116761"/>
                  <a:pt x="59498" y="114259"/>
                </a:cubicBezTo>
                <a:cubicBezTo>
                  <a:pt x="56911" y="111756"/>
                  <a:pt x="54322" y="106750"/>
                  <a:pt x="54322" y="104248"/>
                </a:cubicBezTo>
                <a:cubicBezTo>
                  <a:pt x="54322" y="104248"/>
                  <a:pt x="56911" y="99242"/>
                  <a:pt x="56911" y="99242"/>
                </a:cubicBezTo>
                <a:cubicBezTo>
                  <a:pt x="54322" y="96739"/>
                  <a:pt x="49150" y="91734"/>
                  <a:pt x="49150" y="91734"/>
                </a:cubicBezTo>
                <a:cubicBezTo>
                  <a:pt x="46564" y="86731"/>
                  <a:pt x="46564" y="86731"/>
                  <a:pt x="46564" y="86731"/>
                </a:cubicBezTo>
                <a:cubicBezTo>
                  <a:pt x="46564" y="86731"/>
                  <a:pt x="38802" y="91734"/>
                  <a:pt x="36216" y="91734"/>
                </a:cubicBezTo>
                <a:cubicBezTo>
                  <a:pt x="33630" y="91734"/>
                  <a:pt x="28454" y="89234"/>
                  <a:pt x="28454" y="91734"/>
                </a:cubicBezTo>
                <a:cubicBezTo>
                  <a:pt x="28454" y="91734"/>
                  <a:pt x="31041" y="96739"/>
                  <a:pt x="28454" y="96739"/>
                </a:cubicBezTo>
                <a:cubicBezTo>
                  <a:pt x="25868" y="96739"/>
                  <a:pt x="20693" y="96739"/>
                  <a:pt x="18107" y="94237"/>
                </a:cubicBezTo>
                <a:cubicBezTo>
                  <a:pt x="15520" y="91734"/>
                  <a:pt x="15520" y="89234"/>
                  <a:pt x="15520" y="86731"/>
                </a:cubicBezTo>
                <a:cubicBezTo>
                  <a:pt x="12934" y="86731"/>
                  <a:pt x="12934" y="81725"/>
                  <a:pt x="10345" y="81725"/>
                </a:cubicBezTo>
                <a:cubicBezTo>
                  <a:pt x="7759" y="81725"/>
                  <a:pt x="5173" y="81725"/>
                  <a:pt x="5173" y="79223"/>
                </a:cubicBezTo>
                <a:cubicBezTo>
                  <a:pt x="5173" y="79223"/>
                  <a:pt x="5173" y="71714"/>
                  <a:pt x="5173" y="71714"/>
                </a:cubicBezTo>
                <a:cubicBezTo>
                  <a:pt x="5173" y="66709"/>
                  <a:pt x="5173" y="66709"/>
                  <a:pt x="5173" y="66709"/>
                </a:cubicBezTo>
                <a:cubicBezTo>
                  <a:pt x="5173" y="66709"/>
                  <a:pt x="5173" y="59203"/>
                  <a:pt x="2586" y="59203"/>
                </a:cubicBezTo>
                <a:cubicBezTo>
                  <a:pt x="2586" y="56700"/>
                  <a:pt x="0" y="54198"/>
                  <a:pt x="0" y="54198"/>
                </a:cubicBezTo>
                <a:cubicBezTo>
                  <a:pt x="0" y="46689"/>
                  <a:pt x="0" y="46689"/>
                  <a:pt x="0" y="46689"/>
                </a:cubicBezTo>
                <a:lnTo>
                  <a:pt x="2586" y="44187"/>
                </a:lnTo>
                <a:cubicBezTo>
                  <a:pt x="2586" y="44187"/>
                  <a:pt x="54322" y="14156"/>
                  <a:pt x="54322" y="14156"/>
                </a:cubicBezTo>
                <a:cubicBezTo>
                  <a:pt x="69845" y="11653"/>
                  <a:pt x="69845" y="11653"/>
                  <a:pt x="69845" y="11653"/>
                </a:cubicBezTo>
                <a:cubicBezTo>
                  <a:pt x="77604" y="11653"/>
                  <a:pt x="77604" y="11653"/>
                  <a:pt x="77604" y="11653"/>
                </a:cubicBezTo>
                <a:cubicBezTo>
                  <a:pt x="80193" y="9151"/>
                  <a:pt x="80193" y="9151"/>
                  <a:pt x="80193" y="9151"/>
                </a:cubicBezTo>
                <a:cubicBezTo>
                  <a:pt x="80193" y="9151"/>
                  <a:pt x="82779" y="16659"/>
                  <a:pt x="85366" y="16659"/>
                </a:cubicBezTo>
                <a:cubicBezTo>
                  <a:pt x="85366" y="16659"/>
                  <a:pt x="90541" y="21664"/>
                  <a:pt x="90541" y="19162"/>
                </a:cubicBezTo>
                <a:cubicBezTo>
                  <a:pt x="93127" y="16659"/>
                  <a:pt x="93127" y="14156"/>
                  <a:pt x="95713" y="14156"/>
                </a:cubicBezTo>
                <a:cubicBezTo>
                  <a:pt x="95713" y="11653"/>
                  <a:pt x="98299" y="9151"/>
                  <a:pt x="103475" y="11653"/>
                </a:cubicBezTo>
                <a:cubicBezTo>
                  <a:pt x="106061" y="14156"/>
                  <a:pt x="106061" y="24167"/>
                  <a:pt x="106061" y="24167"/>
                </a:cubicBezTo>
                <a:cubicBezTo>
                  <a:pt x="126756" y="29173"/>
                  <a:pt x="113822" y="31673"/>
                  <a:pt x="142277" y="24167"/>
                </a:cubicBezTo>
                <a:cubicBezTo>
                  <a:pt x="142277" y="24167"/>
                  <a:pt x="147452" y="19162"/>
                  <a:pt x="147452" y="19162"/>
                </a:cubicBezTo>
                <a:cubicBezTo>
                  <a:pt x="147452" y="16659"/>
                  <a:pt x="144866" y="11653"/>
                  <a:pt x="150038" y="14156"/>
                </a:cubicBezTo>
                <a:cubicBezTo>
                  <a:pt x="152624" y="16659"/>
                  <a:pt x="155211" y="16659"/>
                  <a:pt x="157800" y="16659"/>
                </a:cubicBezTo>
                <a:cubicBezTo>
                  <a:pt x="160386" y="16659"/>
                  <a:pt x="165558" y="16659"/>
                  <a:pt x="165558" y="16659"/>
                </a:cubicBezTo>
                <a:cubicBezTo>
                  <a:pt x="165558" y="16659"/>
                  <a:pt x="168147" y="14156"/>
                  <a:pt x="165558" y="11653"/>
                </a:cubicBezTo>
                <a:cubicBezTo>
                  <a:pt x="165558" y="9151"/>
                  <a:pt x="162972" y="6648"/>
                  <a:pt x="165558" y="6648"/>
                </a:cubicBezTo>
                <a:cubicBezTo>
                  <a:pt x="165558" y="4145"/>
                  <a:pt x="170734" y="1643"/>
                  <a:pt x="170734" y="1643"/>
                </a:cubicBezTo>
                <a:cubicBezTo>
                  <a:pt x="170734" y="1643"/>
                  <a:pt x="173320" y="1643"/>
                  <a:pt x="173320" y="4145"/>
                </a:cubicBezTo>
                <a:cubicBezTo>
                  <a:pt x="175906" y="6648"/>
                  <a:pt x="175906" y="6648"/>
                  <a:pt x="175906" y="9151"/>
                </a:cubicBezTo>
                <a:cubicBezTo>
                  <a:pt x="178495" y="9151"/>
                  <a:pt x="178495" y="11653"/>
                  <a:pt x="181081" y="11653"/>
                </a:cubicBezTo>
                <a:cubicBezTo>
                  <a:pt x="186254" y="11653"/>
                  <a:pt x="186254" y="11653"/>
                  <a:pt x="188840" y="9151"/>
                </a:cubicBezTo>
                <a:cubicBezTo>
                  <a:pt x="191429" y="6648"/>
                  <a:pt x="191429" y="6648"/>
                  <a:pt x="194015" y="4145"/>
                </a:cubicBezTo>
                <a:cubicBezTo>
                  <a:pt x="195309" y="1644"/>
                  <a:pt x="195955" y="393"/>
                  <a:pt x="196602" y="8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40" name="Text Placeholder 3739">
            <a:extLst>
              <a:ext uri="{FF2B5EF4-FFF2-40B4-BE49-F238E27FC236}">
                <a16:creationId xmlns:a16="http://schemas.microsoft.com/office/drawing/2014/main" id="{B91F7C4D-962F-8C56-0D6A-705AB8E3B1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55465" y="3230548"/>
            <a:ext cx="1342304" cy="1348191"/>
          </a:xfrm>
          <a:custGeom>
            <a:avLst/>
            <a:gdLst>
              <a:gd name="connsiteX0" fmla="*/ 495612 w 1342304"/>
              <a:gd name="connsiteY0" fmla="*/ 1142704 h 1348191"/>
              <a:gd name="connsiteX1" fmla="*/ 498196 w 1342304"/>
              <a:gd name="connsiteY1" fmla="*/ 1142704 h 1348191"/>
              <a:gd name="connsiteX2" fmla="*/ 498196 w 1342304"/>
              <a:gd name="connsiteY2" fmla="*/ 1145210 h 1348191"/>
              <a:gd name="connsiteX3" fmla="*/ 500780 w 1342304"/>
              <a:gd name="connsiteY3" fmla="*/ 1147715 h 1348191"/>
              <a:gd name="connsiteX4" fmla="*/ 498196 w 1342304"/>
              <a:gd name="connsiteY4" fmla="*/ 1147715 h 1348191"/>
              <a:gd name="connsiteX5" fmla="*/ 495612 w 1342304"/>
              <a:gd name="connsiteY5" fmla="*/ 1147715 h 1348191"/>
              <a:gd name="connsiteX6" fmla="*/ 495612 w 1342304"/>
              <a:gd name="connsiteY6" fmla="*/ 1142704 h 1348191"/>
              <a:gd name="connsiteX7" fmla="*/ 1329396 w 1342304"/>
              <a:gd name="connsiteY7" fmla="*/ 1120145 h 1348191"/>
              <a:gd name="connsiteX8" fmla="*/ 1329396 w 1342304"/>
              <a:gd name="connsiteY8" fmla="*/ 1150221 h 1348191"/>
              <a:gd name="connsiteX9" fmla="*/ 1334552 w 1342304"/>
              <a:gd name="connsiteY9" fmla="*/ 1172769 h 1348191"/>
              <a:gd name="connsiteX10" fmla="*/ 1337136 w 1342304"/>
              <a:gd name="connsiteY10" fmla="*/ 1180285 h 1348191"/>
              <a:gd name="connsiteX11" fmla="*/ 1339720 w 1342304"/>
              <a:gd name="connsiteY11" fmla="*/ 1185296 h 1348191"/>
              <a:gd name="connsiteX12" fmla="*/ 1331968 w 1342304"/>
              <a:gd name="connsiteY12" fmla="*/ 1215372 h 1348191"/>
              <a:gd name="connsiteX13" fmla="*/ 1342304 w 1342304"/>
              <a:gd name="connsiteY13" fmla="*/ 1230404 h 1348191"/>
              <a:gd name="connsiteX14" fmla="*/ 1339720 w 1342304"/>
              <a:gd name="connsiteY14" fmla="*/ 1242931 h 1348191"/>
              <a:gd name="connsiteX15" fmla="*/ 1331968 w 1342304"/>
              <a:gd name="connsiteY15" fmla="*/ 1250459 h 1348191"/>
              <a:gd name="connsiteX16" fmla="*/ 1324228 w 1342304"/>
              <a:gd name="connsiteY16" fmla="*/ 1260480 h 1348191"/>
              <a:gd name="connsiteX17" fmla="*/ 1321644 w 1342304"/>
              <a:gd name="connsiteY17" fmla="*/ 1265491 h 1348191"/>
              <a:gd name="connsiteX18" fmla="*/ 1324228 w 1342304"/>
              <a:gd name="connsiteY18" fmla="*/ 1280523 h 1348191"/>
              <a:gd name="connsiteX19" fmla="*/ 1324228 w 1342304"/>
              <a:gd name="connsiteY19" fmla="*/ 1293050 h 1348191"/>
              <a:gd name="connsiteX20" fmla="*/ 1319071 w 1342304"/>
              <a:gd name="connsiteY20" fmla="*/ 1310599 h 1348191"/>
              <a:gd name="connsiteX21" fmla="*/ 1311319 w 1342304"/>
              <a:gd name="connsiteY21" fmla="*/ 1330642 h 1348191"/>
              <a:gd name="connsiteX22" fmla="*/ 1306163 w 1342304"/>
              <a:gd name="connsiteY22" fmla="*/ 1348191 h 1348191"/>
              <a:gd name="connsiteX23" fmla="*/ 1293254 w 1342304"/>
              <a:gd name="connsiteY23" fmla="*/ 1343169 h 1348191"/>
              <a:gd name="connsiteX24" fmla="*/ 1282930 w 1342304"/>
              <a:gd name="connsiteY24" fmla="*/ 1335653 h 1348191"/>
              <a:gd name="connsiteX25" fmla="*/ 1275189 w 1342304"/>
              <a:gd name="connsiteY25" fmla="*/ 1325631 h 1348191"/>
              <a:gd name="connsiteX26" fmla="*/ 1262280 w 1342304"/>
              <a:gd name="connsiteY26" fmla="*/ 1320621 h 1348191"/>
              <a:gd name="connsiteX27" fmla="*/ 1267437 w 1342304"/>
              <a:gd name="connsiteY27" fmla="*/ 1313105 h 1348191"/>
              <a:gd name="connsiteX28" fmla="*/ 1272605 w 1342304"/>
              <a:gd name="connsiteY28" fmla="*/ 1303083 h 1348191"/>
              <a:gd name="connsiteX29" fmla="*/ 1254529 w 1342304"/>
              <a:gd name="connsiteY29" fmla="*/ 1298072 h 1348191"/>
              <a:gd name="connsiteX30" fmla="*/ 1254529 w 1342304"/>
              <a:gd name="connsiteY30" fmla="*/ 1293050 h 1348191"/>
              <a:gd name="connsiteX31" fmla="*/ 1262280 w 1342304"/>
              <a:gd name="connsiteY31" fmla="*/ 1278018 h 1348191"/>
              <a:gd name="connsiteX32" fmla="*/ 1254529 w 1342304"/>
              <a:gd name="connsiteY32" fmla="*/ 1278018 h 1348191"/>
              <a:gd name="connsiteX33" fmla="*/ 1246788 w 1342304"/>
              <a:gd name="connsiteY33" fmla="*/ 1273007 h 1348191"/>
              <a:gd name="connsiteX34" fmla="*/ 1254529 w 1342304"/>
              <a:gd name="connsiteY34" fmla="*/ 1260480 h 1348191"/>
              <a:gd name="connsiteX35" fmla="*/ 1251956 w 1342304"/>
              <a:gd name="connsiteY35" fmla="*/ 1247953 h 1348191"/>
              <a:gd name="connsiteX36" fmla="*/ 1241631 w 1342304"/>
              <a:gd name="connsiteY36" fmla="*/ 1247953 h 1348191"/>
              <a:gd name="connsiteX37" fmla="*/ 1249372 w 1342304"/>
              <a:gd name="connsiteY37" fmla="*/ 1215372 h 1348191"/>
              <a:gd name="connsiteX38" fmla="*/ 1244204 w 1342304"/>
              <a:gd name="connsiteY38" fmla="*/ 1205350 h 1348191"/>
              <a:gd name="connsiteX39" fmla="*/ 1251956 w 1342304"/>
              <a:gd name="connsiteY39" fmla="*/ 1197834 h 1348191"/>
              <a:gd name="connsiteX40" fmla="*/ 1262280 w 1342304"/>
              <a:gd name="connsiteY40" fmla="*/ 1185296 h 1348191"/>
              <a:gd name="connsiteX41" fmla="*/ 1275189 w 1342304"/>
              <a:gd name="connsiteY41" fmla="*/ 1175274 h 1348191"/>
              <a:gd name="connsiteX42" fmla="*/ 1288086 w 1342304"/>
              <a:gd name="connsiteY42" fmla="*/ 1172769 h 1348191"/>
              <a:gd name="connsiteX43" fmla="*/ 1295838 w 1342304"/>
              <a:gd name="connsiteY43" fmla="*/ 1165253 h 1348191"/>
              <a:gd name="connsiteX44" fmla="*/ 1300995 w 1342304"/>
              <a:gd name="connsiteY44" fmla="*/ 1162748 h 1348191"/>
              <a:gd name="connsiteX45" fmla="*/ 1313903 w 1342304"/>
              <a:gd name="connsiteY45" fmla="*/ 1160242 h 1348191"/>
              <a:gd name="connsiteX46" fmla="*/ 1319071 w 1342304"/>
              <a:gd name="connsiteY46" fmla="*/ 1137682 h 1348191"/>
              <a:gd name="connsiteX47" fmla="*/ 1313903 w 1342304"/>
              <a:gd name="connsiteY47" fmla="*/ 1125155 h 1348191"/>
              <a:gd name="connsiteX48" fmla="*/ 1329396 w 1342304"/>
              <a:gd name="connsiteY48" fmla="*/ 1120145 h 1348191"/>
              <a:gd name="connsiteX49" fmla="*/ 1159024 w 1342304"/>
              <a:gd name="connsiteY49" fmla="*/ 501179 h 1348191"/>
              <a:gd name="connsiteX50" fmla="*/ 1161608 w 1342304"/>
              <a:gd name="connsiteY50" fmla="*/ 506190 h 1348191"/>
              <a:gd name="connsiteX51" fmla="*/ 1159024 w 1342304"/>
              <a:gd name="connsiteY51" fmla="*/ 506190 h 1348191"/>
              <a:gd name="connsiteX52" fmla="*/ 1156440 w 1342304"/>
              <a:gd name="connsiteY52" fmla="*/ 503684 h 1348191"/>
              <a:gd name="connsiteX53" fmla="*/ 1159024 w 1342304"/>
              <a:gd name="connsiteY53" fmla="*/ 501179 h 1348191"/>
              <a:gd name="connsiteX54" fmla="*/ 1156440 w 1342304"/>
              <a:gd name="connsiteY54" fmla="*/ 498674 h 1348191"/>
              <a:gd name="connsiteX55" fmla="*/ 1156440 w 1342304"/>
              <a:gd name="connsiteY55" fmla="*/ 501179 h 1348191"/>
              <a:gd name="connsiteX56" fmla="*/ 1154971 w 1342304"/>
              <a:gd name="connsiteY56" fmla="*/ 499149 h 1348191"/>
              <a:gd name="connsiteX57" fmla="*/ 1155472 w 1342304"/>
              <a:gd name="connsiteY57" fmla="*/ 498987 h 1348191"/>
              <a:gd name="connsiteX58" fmla="*/ 1156440 w 1342304"/>
              <a:gd name="connsiteY58" fmla="*/ 498674 h 1348191"/>
              <a:gd name="connsiteX59" fmla="*/ 727932 w 1342304"/>
              <a:gd name="connsiteY59" fmla="*/ 0 h 1348191"/>
              <a:gd name="connsiteX60" fmla="*/ 725359 w 1342304"/>
              <a:gd name="connsiteY60" fmla="*/ 2506 h 1348191"/>
              <a:gd name="connsiteX61" fmla="*/ 722775 w 1342304"/>
              <a:gd name="connsiteY61" fmla="*/ 5011 h 1348191"/>
              <a:gd name="connsiteX62" fmla="*/ 722775 w 1342304"/>
              <a:gd name="connsiteY62" fmla="*/ 12527 h 1348191"/>
              <a:gd name="connsiteX63" fmla="*/ 725359 w 1342304"/>
              <a:gd name="connsiteY63" fmla="*/ 17538 h 1348191"/>
              <a:gd name="connsiteX64" fmla="*/ 727932 w 1342304"/>
              <a:gd name="connsiteY64" fmla="*/ 25054 h 1348191"/>
              <a:gd name="connsiteX65" fmla="*/ 727932 w 1342304"/>
              <a:gd name="connsiteY65" fmla="*/ 30065 h 1348191"/>
              <a:gd name="connsiteX66" fmla="*/ 727932 w 1342304"/>
              <a:gd name="connsiteY66" fmla="*/ 37581 h 1348191"/>
              <a:gd name="connsiteX67" fmla="*/ 733100 w 1342304"/>
              <a:gd name="connsiteY67" fmla="*/ 40086 h 1348191"/>
              <a:gd name="connsiteX68" fmla="*/ 738267 w 1342304"/>
              <a:gd name="connsiteY68" fmla="*/ 45097 h 1348191"/>
              <a:gd name="connsiteX69" fmla="*/ 740840 w 1342304"/>
              <a:gd name="connsiteY69" fmla="*/ 52625 h 1348191"/>
              <a:gd name="connsiteX70" fmla="*/ 751165 w 1342304"/>
              <a:gd name="connsiteY70" fmla="*/ 55130 h 1348191"/>
              <a:gd name="connsiteX71" fmla="*/ 751165 w 1342304"/>
              <a:gd name="connsiteY71" fmla="*/ 50108 h 1348191"/>
              <a:gd name="connsiteX72" fmla="*/ 758917 w 1342304"/>
              <a:gd name="connsiteY72" fmla="*/ 50108 h 1348191"/>
              <a:gd name="connsiteX73" fmla="*/ 769241 w 1342304"/>
              <a:gd name="connsiteY73" fmla="*/ 45097 h 1348191"/>
              <a:gd name="connsiteX74" fmla="*/ 771825 w 1342304"/>
              <a:gd name="connsiteY74" fmla="*/ 50108 h 1348191"/>
              <a:gd name="connsiteX75" fmla="*/ 779566 w 1342304"/>
              <a:gd name="connsiteY75" fmla="*/ 57635 h 1348191"/>
              <a:gd name="connsiteX76" fmla="*/ 776982 w 1342304"/>
              <a:gd name="connsiteY76" fmla="*/ 62646 h 1348191"/>
              <a:gd name="connsiteX77" fmla="*/ 782150 w 1342304"/>
              <a:gd name="connsiteY77" fmla="*/ 72668 h 1348191"/>
              <a:gd name="connsiteX78" fmla="*/ 782150 w 1342304"/>
              <a:gd name="connsiteY78" fmla="*/ 80184 h 1348191"/>
              <a:gd name="connsiteX79" fmla="*/ 787306 w 1342304"/>
              <a:gd name="connsiteY79" fmla="*/ 85195 h 1348191"/>
              <a:gd name="connsiteX80" fmla="*/ 792474 w 1342304"/>
              <a:gd name="connsiteY80" fmla="*/ 85195 h 1348191"/>
              <a:gd name="connsiteX81" fmla="*/ 800215 w 1342304"/>
              <a:gd name="connsiteY81" fmla="*/ 85195 h 1348191"/>
              <a:gd name="connsiteX82" fmla="*/ 802799 w 1342304"/>
              <a:gd name="connsiteY82" fmla="*/ 87700 h 1348191"/>
              <a:gd name="connsiteX83" fmla="*/ 807955 w 1342304"/>
              <a:gd name="connsiteY83" fmla="*/ 87700 h 1348191"/>
              <a:gd name="connsiteX84" fmla="*/ 810539 w 1342304"/>
              <a:gd name="connsiteY84" fmla="*/ 92711 h 1348191"/>
              <a:gd name="connsiteX85" fmla="*/ 815707 w 1342304"/>
              <a:gd name="connsiteY85" fmla="*/ 100227 h 1348191"/>
              <a:gd name="connsiteX86" fmla="*/ 813123 w 1342304"/>
              <a:gd name="connsiteY86" fmla="*/ 107754 h 1348191"/>
              <a:gd name="connsiteX87" fmla="*/ 818280 w 1342304"/>
              <a:gd name="connsiteY87" fmla="*/ 115270 h 1348191"/>
              <a:gd name="connsiteX88" fmla="*/ 823448 w 1342304"/>
              <a:gd name="connsiteY88" fmla="*/ 110260 h 1348191"/>
              <a:gd name="connsiteX89" fmla="*/ 831188 w 1342304"/>
              <a:gd name="connsiteY89" fmla="*/ 110260 h 1348191"/>
              <a:gd name="connsiteX90" fmla="*/ 838940 w 1342304"/>
              <a:gd name="connsiteY90" fmla="*/ 112765 h 1348191"/>
              <a:gd name="connsiteX91" fmla="*/ 844097 w 1342304"/>
              <a:gd name="connsiteY91" fmla="*/ 110260 h 1348191"/>
              <a:gd name="connsiteX92" fmla="*/ 849265 w 1342304"/>
              <a:gd name="connsiteY92" fmla="*/ 112765 h 1348191"/>
              <a:gd name="connsiteX93" fmla="*/ 851838 w 1342304"/>
              <a:gd name="connsiteY93" fmla="*/ 120281 h 1348191"/>
              <a:gd name="connsiteX94" fmla="*/ 857005 w 1342304"/>
              <a:gd name="connsiteY94" fmla="*/ 122787 h 1348191"/>
              <a:gd name="connsiteX95" fmla="*/ 859589 w 1342304"/>
              <a:gd name="connsiteY95" fmla="*/ 122787 h 1348191"/>
              <a:gd name="connsiteX96" fmla="*/ 857005 w 1342304"/>
              <a:gd name="connsiteY96" fmla="*/ 130303 h 1348191"/>
              <a:gd name="connsiteX97" fmla="*/ 854421 w 1342304"/>
              <a:gd name="connsiteY97" fmla="*/ 137819 h 1348191"/>
              <a:gd name="connsiteX98" fmla="*/ 857005 w 1342304"/>
              <a:gd name="connsiteY98" fmla="*/ 140324 h 1348191"/>
              <a:gd name="connsiteX99" fmla="*/ 859589 w 1342304"/>
              <a:gd name="connsiteY99" fmla="*/ 147841 h 1348191"/>
              <a:gd name="connsiteX100" fmla="*/ 854421 w 1342304"/>
              <a:gd name="connsiteY100" fmla="*/ 150346 h 1348191"/>
              <a:gd name="connsiteX101" fmla="*/ 854421 w 1342304"/>
              <a:gd name="connsiteY101" fmla="*/ 157873 h 1348191"/>
              <a:gd name="connsiteX102" fmla="*/ 854421 w 1342304"/>
              <a:gd name="connsiteY102" fmla="*/ 165389 h 1348191"/>
              <a:gd name="connsiteX103" fmla="*/ 864746 w 1342304"/>
              <a:gd name="connsiteY103" fmla="*/ 162884 h 1348191"/>
              <a:gd name="connsiteX104" fmla="*/ 869914 w 1342304"/>
              <a:gd name="connsiteY104" fmla="*/ 167895 h 1348191"/>
              <a:gd name="connsiteX105" fmla="*/ 882822 w 1342304"/>
              <a:gd name="connsiteY105" fmla="*/ 167895 h 1348191"/>
              <a:gd name="connsiteX106" fmla="*/ 885395 w 1342304"/>
              <a:gd name="connsiteY106" fmla="*/ 162884 h 1348191"/>
              <a:gd name="connsiteX107" fmla="*/ 895720 w 1342304"/>
              <a:gd name="connsiteY107" fmla="*/ 162884 h 1348191"/>
              <a:gd name="connsiteX108" fmla="*/ 900888 w 1342304"/>
              <a:gd name="connsiteY108" fmla="*/ 160379 h 1348191"/>
              <a:gd name="connsiteX109" fmla="*/ 900888 w 1342304"/>
              <a:gd name="connsiteY109" fmla="*/ 152851 h 1348191"/>
              <a:gd name="connsiteX110" fmla="*/ 906055 w 1342304"/>
              <a:gd name="connsiteY110" fmla="*/ 145335 h 1348191"/>
              <a:gd name="connsiteX111" fmla="*/ 908628 w 1342304"/>
              <a:gd name="connsiteY111" fmla="*/ 140324 h 1348191"/>
              <a:gd name="connsiteX112" fmla="*/ 913796 w 1342304"/>
              <a:gd name="connsiteY112" fmla="*/ 140324 h 1348191"/>
              <a:gd name="connsiteX113" fmla="*/ 918953 w 1342304"/>
              <a:gd name="connsiteY113" fmla="*/ 142830 h 1348191"/>
              <a:gd name="connsiteX114" fmla="*/ 916380 w 1342304"/>
              <a:gd name="connsiteY114" fmla="*/ 152851 h 1348191"/>
              <a:gd name="connsiteX115" fmla="*/ 913796 w 1342304"/>
              <a:gd name="connsiteY115" fmla="*/ 160379 h 1348191"/>
              <a:gd name="connsiteX116" fmla="*/ 913796 w 1342304"/>
              <a:gd name="connsiteY116" fmla="*/ 167895 h 1348191"/>
              <a:gd name="connsiteX117" fmla="*/ 913796 w 1342304"/>
              <a:gd name="connsiteY117" fmla="*/ 170400 h 1348191"/>
              <a:gd name="connsiteX118" fmla="*/ 913796 w 1342304"/>
              <a:gd name="connsiteY118" fmla="*/ 180422 h 1348191"/>
              <a:gd name="connsiteX119" fmla="*/ 911212 w 1342304"/>
              <a:gd name="connsiteY119" fmla="*/ 187938 h 1348191"/>
              <a:gd name="connsiteX120" fmla="*/ 921537 w 1342304"/>
              <a:gd name="connsiteY120" fmla="*/ 187938 h 1348191"/>
              <a:gd name="connsiteX121" fmla="*/ 926705 w 1342304"/>
              <a:gd name="connsiteY121" fmla="*/ 192949 h 1348191"/>
              <a:gd name="connsiteX122" fmla="*/ 934445 w 1342304"/>
              <a:gd name="connsiteY122" fmla="*/ 192949 h 1348191"/>
              <a:gd name="connsiteX123" fmla="*/ 939613 w 1342304"/>
              <a:gd name="connsiteY123" fmla="*/ 195454 h 1348191"/>
              <a:gd name="connsiteX124" fmla="*/ 942186 w 1342304"/>
              <a:gd name="connsiteY124" fmla="*/ 200465 h 1348191"/>
              <a:gd name="connsiteX125" fmla="*/ 947354 w 1342304"/>
              <a:gd name="connsiteY125" fmla="*/ 205476 h 1348191"/>
              <a:gd name="connsiteX126" fmla="*/ 952510 w 1342304"/>
              <a:gd name="connsiteY126" fmla="*/ 205476 h 1348191"/>
              <a:gd name="connsiteX127" fmla="*/ 955094 w 1342304"/>
              <a:gd name="connsiteY127" fmla="*/ 210498 h 1348191"/>
              <a:gd name="connsiteX128" fmla="*/ 952510 w 1342304"/>
              <a:gd name="connsiteY128" fmla="*/ 215508 h 1348191"/>
              <a:gd name="connsiteX129" fmla="*/ 960262 w 1342304"/>
              <a:gd name="connsiteY129" fmla="*/ 218014 h 1348191"/>
              <a:gd name="connsiteX130" fmla="*/ 962835 w 1342304"/>
              <a:gd name="connsiteY130" fmla="*/ 218014 h 1348191"/>
              <a:gd name="connsiteX131" fmla="*/ 965419 w 1342304"/>
              <a:gd name="connsiteY131" fmla="*/ 220519 h 1348191"/>
              <a:gd name="connsiteX132" fmla="*/ 968003 w 1342304"/>
              <a:gd name="connsiteY132" fmla="*/ 225530 h 1348191"/>
              <a:gd name="connsiteX133" fmla="*/ 970587 w 1342304"/>
              <a:gd name="connsiteY133" fmla="*/ 230541 h 1348191"/>
              <a:gd name="connsiteX134" fmla="*/ 978327 w 1342304"/>
              <a:gd name="connsiteY134" fmla="*/ 230541 h 1348191"/>
              <a:gd name="connsiteX135" fmla="*/ 983495 w 1342304"/>
              <a:gd name="connsiteY135" fmla="*/ 228035 h 1348191"/>
              <a:gd name="connsiteX136" fmla="*/ 988652 w 1342304"/>
              <a:gd name="connsiteY136" fmla="*/ 228035 h 1348191"/>
              <a:gd name="connsiteX137" fmla="*/ 991236 w 1342304"/>
              <a:gd name="connsiteY137" fmla="*/ 225530 h 1348191"/>
              <a:gd name="connsiteX138" fmla="*/ 996392 w 1342304"/>
              <a:gd name="connsiteY138" fmla="*/ 225530 h 1348191"/>
              <a:gd name="connsiteX139" fmla="*/ 998976 w 1342304"/>
              <a:gd name="connsiteY139" fmla="*/ 225530 h 1348191"/>
              <a:gd name="connsiteX140" fmla="*/ 998976 w 1342304"/>
              <a:gd name="connsiteY140" fmla="*/ 228035 h 1348191"/>
              <a:gd name="connsiteX141" fmla="*/ 993820 w 1342304"/>
              <a:gd name="connsiteY141" fmla="*/ 228035 h 1348191"/>
              <a:gd name="connsiteX142" fmla="*/ 996392 w 1342304"/>
              <a:gd name="connsiteY142" fmla="*/ 230541 h 1348191"/>
              <a:gd name="connsiteX143" fmla="*/ 998976 w 1342304"/>
              <a:gd name="connsiteY143" fmla="*/ 233046 h 1348191"/>
              <a:gd name="connsiteX144" fmla="*/ 1001560 w 1342304"/>
              <a:gd name="connsiteY144" fmla="*/ 235552 h 1348191"/>
              <a:gd name="connsiteX145" fmla="*/ 1004144 w 1342304"/>
              <a:gd name="connsiteY145" fmla="*/ 235552 h 1348191"/>
              <a:gd name="connsiteX146" fmla="*/ 1009301 w 1342304"/>
              <a:gd name="connsiteY146" fmla="*/ 238057 h 1348191"/>
              <a:gd name="connsiteX147" fmla="*/ 1009301 w 1342304"/>
              <a:gd name="connsiteY147" fmla="*/ 240562 h 1348191"/>
              <a:gd name="connsiteX148" fmla="*/ 1009301 w 1342304"/>
              <a:gd name="connsiteY148" fmla="*/ 243068 h 1348191"/>
              <a:gd name="connsiteX149" fmla="*/ 1014469 w 1342304"/>
              <a:gd name="connsiteY149" fmla="*/ 243068 h 1348191"/>
              <a:gd name="connsiteX150" fmla="*/ 1017053 w 1342304"/>
              <a:gd name="connsiteY150" fmla="*/ 243068 h 1348191"/>
              <a:gd name="connsiteX151" fmla="*/ 1019626 w 1342304"/>
              <a:gd name="connsiteY151" fmla="*/ 243068 h 1348191"/>
              <a:gd name="connsiteX152" fmla="*/ 1022209 w 1342304"/>
              <a:gd name="connsiteY152" fmla="*/ 240562 h 1348191"/>
              <a:gd name="connsiteX153" fmla="*/ 1024793 w 1342304"/>
              <a:gd name="connsiteY153" fmla="*/ 238057 h 1348191"/>
              <a:gd name="connsiteX154" fmla="*/ 1029950 w 1342304"/>
              <a:gd name="connsiteY154" fmla="*/ 235552 h 1348191"/>
              <a:gd name="connsiteX155" fmla="*/ 1035118 w 1342304"/>
              <a:gd name="connsiteY155" fmla="*/ 235552 h 1348191"/>
              <a:gd name="connsiteX156" fmla="*/ 1037702 w 1342304"/>
              <a:gd name="connsiteY156" fmla="*/ 238057 h 1348191"/>
              <a:gd name="connsiteX157" fmla="*/ 1037702 w 1342304"/>
              <a:gd name="connsiteY157" fmla="*/ 243068 h 1348191"/>
              <a:gd name="connsiteX158" fmla="*/ 1045443 w 1342304"/>
              <a:gd name="connsiteY158" fmla="*/ 245573 h 1348191"/>
              <a:gd name="connsiteX159" fmla="*/ 1048026 w 1342304"/>
              <a:gd name="connsiteY159" fmla="*/ 243068 h 1348191"/>
              <a:gd name="connsiteX160" fmla="*/ 1053183 w 1342304"/>
              <a:gd name="connsiteY160" fmla="*/ 243068 h 1348191"/>
              <a:gd name="connsiteX161" fmla="*/ 1066092 w 1342304"/>
              <a:gd name="connsiteY161" fmla="*/ 255595 h 1348191"/>
              <a:gd name="connsiteX162" fmla="*/ 1068676 w 1342304"/>
              <a:gd name="connsiteY162" fmla="*/ 265627 h 1348191"/>
              <a:gd name="connsiteX163" fmla="*/ 1076416 w 1342304"/>
              <a:gd name="connsiteY163" fmla="*/ 278154 h 1348191"/>
              <a:gd name="connsiteX164" fmla="*/ 1086741 w 1342304"/>
              <a:gd name="connsiteY164" fmla="*/ 285671 h 1348191"/>
              <a:gd name="connsiteX165" fmla="*/ 1097065 w 1342304"/>
              <a:gd name="connsiteY165" fmla="*/ 278154 h 1348191"/>
              <a:gd name="connsiteX166" fmla="*/ 1109974 w 1342304"/>
              <a:gd name="connsiteY166" fmla="*/ 290681 h 1348191"/>
              <a:gd name="connsiteX167" fmla="*/ 1128050 w 1342304"/>
              <a:gd name="connsiteY167" fmla="*/ 293187 h 1348191"/>
              <a:gd name="connsiteX168" fmla="*/ 1135791 w 1342304"/>
              <a:gd name="connsiteY168" fmla="*/ 288176 h 1348191"/>
              <a:gd name="connsiteX169" fmla="*/ 1143531 w 1342304"/>
              <a:gd name="connsiteY169" fmla="*/ 283165 h 1348191"/>
              <a:gd name="connsiteX170" fmla="*/ 1151283 w 1342304"/>
              <a:gd name="connsiteY170" fmla="*/ 295692 h 1348191"/>
              <a:gd name="connsiteX171" fmla="*/ 1164180 w 1342304"/>
              <a:gd name="connsiteY171" fmla="*/ 303208 h 1348191"/>
              <a:gd name="connsiteX172" fmla="*/ 1182257 w 1342304"/>
              <a:gd name="connsiteY172" fmla="*/ 305714 h 1348191"/>
              <a:gd name="connsiteX173" fmla="*/ 1213230 w 1342304"/>
              <a:gd name="connsiteY173" fmla="*/ 313241 h 1348191"/>
              <a:gd name="connsiteX174" fmla="*/ 1195165 w 1342304"/>
              <a:gd name="connsiteY174" fmla="*/ 333284 h 1348191"/>
              <a:gd name="connsiteX175" fmla="*/ 1166764 w 1342304"/>
              <a:gd name="connsiteY175" fmla="*/ 363360 h 1348191"/>
              <a:gd name="connsiteX176" fmla="*/ 1164180 w 1342304"/>
              <a:gd name="connsiteY176" fmla="*/ 375887 h 1348191"/>
              <a:gd name="connsiteX177" fmla="*/ 1164180 w 1342304"/>
              <a:gd name="connsiteY177" fmla="*/ 400941 h 1348191"/>
              <a:gd name="connsiteX178" fmla="*/ 1148699 w 1342304"/>
              <a:gd name="connsiteY178" fmla="*/ 423501 h 1348191"/>
              <a:gd name="connsiteX179" fmla="*/ 1151283 w 1342304"/>
              <a:gd name="connsiteY179" fmla="*/ 433522 h 1348191"/>
              <a:gd name="connsiteX180" fmla="*/ 1151283 w 1342304"/>
              <a:gd name="connsiteY180" fmla="*/ 451060 h 1348191"/>
              <a:gd name="connsiteX181" fmla="*/ 1148699 w 1342304"/>
              <a:gd name="connsiteY181" fmla="*/ 473620 h 1348191"/>
              <a:gd name="connsiteX182" fmla="*/ 1143531 w 1342304"/>
              <a:gd name="connsiteY182" fmla="*/ 483641 h 1348191"/>
              <a:gd name="connsiteX183" fmla="*/ 1148052 w 1342304"/>
              <a:gd name="connsiteY183" fmla="*/ 489591 h 1348191"/>
              <a:gd name="connsiteX184" fmla="*/ 1154971 w 1342304"/>
              <a:gd name="connsiteY184" fmla="*/ 499149 h 1348191"/>
              <a:gd name="connsiteX185" fmla="*/ 1148699 w 1342304"/>
              <a:gd name="connsiteY185" fmla="*/ 501179 h 1348191"/>
              <a:gd name="connsiteX186" fmla="*/ 1143531 w 1342304"/>
              <a:gd name="connsiteY186" fmla="*/ 501179 h 1348191"/>
              <a:gd name="connsiteX187" fmla="*/ 1143531 w 1342304"/>
              <a:gd name="connsiteY187" fmla="*/ 506190 h 1348191"/>
              <a:gd name="connsiteX188" fmla="*/ 1140959 w 1342304"/>
              <a:gd name="connsiteY188" fmla="*/ 506190 h 1348191"/>
              <a:gd name="connsiteX189" fmla="*/ 1140959 w 1342304"/>
              <a:gd name="connsiteY189" fmla="*/ 508695 h 1348191"/>
              <a:gd name="connsiteX190" fmla="*/ 1140959 w 1342304"/>
              <a:gd name="connsiteY190" fmla="*/ 511200 h 1348191"/>
              <a:gd name="connsiteX191" fmla="*/ 1138375 w 1342304"/>
              <a:gd name="connsiteY191" fmla="*/ 511200 h 1348191"/>
              <a:gd name="connsiteX192" fmla="*/ 1135791 w 1342304"/>
              <a:gd name="connsiteY192" fmla="*/ 511200 h 1348191"/>
              <a:gd name="connsiteX193" fmla="*/ 1133207 w 1342304"/>
              <a:gd name="connsiteY193" fmla="*/ 516211 h 1348191"/>
              <a:gd name="connsiteX194" fmla="*/ 1133207 w 1342304"/>
              <a:gd name="connsiteY194" fmla="*/ 518728 h 1348191"/>
              <a:gd name="connsiteX195" fmla="*/ 1133207 w 1342304"/>
              <a:gd name="connsiteY195" fmla="*/ 521233 h 1348191"/>
              <a:gd name="connsiteX196" fmla="*/ 1128050 w 1342304"/>
              <a:gd name="connsiteY196" fmla="*/ 521233 h 1348191"/>
              <a:gd name="connsiteX197" fmla="*/ 1122882 w 1342304"/>
              <a:gd name="connsiteY197" fmla="*/ 521233 h 1348191"/>
              <a:gd name="connsiteX198" fmla="*/ 1120298 w 1342304"/>
              <a:gd name="connsiteY198" fmla="*/ 521233 h 1348191"/>
              <a:gd name="connsiteX199" fmla="*/ 1117726 w 1342304"/>
              <a:gd name="connsiteY199" fmla="*/ 523739 h 1348191"/>
              <a:gd name="connsiteX200" fmla="*/ 1112558 w 1342304"/>
              <a:gd name="connsiteY200" fmla="*/ 521233 h 1348191"/>
              <a:gd name="connsiteX201" fmla="*/ 1109974 w 1342304"/>
              <a:gd name="connsiteY201" fmla="*/ 516211 h 1348191"/>
              <a:gd name="connsiteX202" fmla="*/ 1107401 w 1342304"/>
              <a:gd name="connsiteY202" fmla="*/ 511200 h 1348191"/>
              <a:gd name="connsiteX203" fmla="*/ 1104817 w 1342304"/>
              <a:gd name="connsiteY203" fmla="*/ 513706 h 1348191"/>
              <a:gd name="connsiteX204" fmla="*/ 1097065 w 1342304"/>
              <a:gd name="connsiteY204" fmla="*/ 513706 h 1348191"/>
              <a:gd name="connsiteX205" fmla="*/ 1091909 w 1342304"/>
              <a:gd name="connsiteY205" fmla="*/ 511200 h 1348191"/>
              <a:gd name="connsiteX206" fmla="*/ 1091909 w 1342304"/>
              <a:gd name="connsiteY206" fmla="*/ 516211 h 1348191"/>
              <a:gd name="connsiteX207" fmla="*/ 1094492 w 1342304"/>
              <a:gd name="connsiteY207" fmla="*/ 518728 h 1348191"/>
              <a:gd name="connsiteX208" fmla="*/ 1091909 w 1342304"/>
              <a:gd name="connsiteY208" fmla="*/ 518728 h 1348191"/>
              <a:gd name="connsiteX209" fmla="*/ 1089325 w 1342304"/>
              <a:gd name="connsiteY209" fmla="*/ 521233 h 1348191"/>
              <a:gd name="connsiteX210" fmla="*/ 1086741 w 1342304"/>
              <a:gd name="connsiteY210" fmla="*/ 521233 h 1348191"/>
              <a:gd name="connsiteX211" fmla="*/ 1084168 w 1342304"/>
              <a:gd name="connsiteY211" fmla="*/ 526244 h 1348191"/>
              <a:gd name="connsiteX212" fmla="*/ 1081584 w 1342304"/>
              <a:gd name="connsiteY212" fmla="*/ 528749 h 1348191"/>
              <a:gd name="connsiteX213" fmla="*/ 1081584 w 1342304"/>
              <a:gd name="connsiteY213" fmla="*/ 531255 h 1348191"/>
              <a:gd name="connsiteX214" fmla="*/ 1086741 w 1342304"/>
              <a:gd name="connsiteY214" fmla="*/ 531255 h 1348191"/>
              <a:gd name="connsiteX215" fmla="*/ 1091909 w 1342304"/>
              <a:gd name="connsiteY215" fmla="*/ 531255 h 1348191"/>
              <a:gd name="connsiteX216" fmla="*/ 1097065 w 1342304"/>
              <a:gd name="connsiteY216" fmla="*/ 528749 h 1348191"/>
              <a:gd name="connsiteX217" fmla="*/ 1097065 w 1342304"/>
              <a:gd name="connsiteY217" fmla="*/ 531255 h 1348191"/>
              <a:gd name="connsiteX218" fmla="*/ 1097065 w 1342304"/>
              <a:gd name="connsiteY218" fmla="*/ 536266 h 1348191"/>
              <a:gd name="connsiteX219" fmla="*/ 1094492 w 1342304"/>
              <a:gd name="connsiteY219" fmla="*/ 536266 h 1348191"/>
              <a:gd name="connsiteX220" fmla="*/ 1094492 w 1342304"/>
              <a:gd name="connsiteY220" fmla="*/ 538771 h 1348191"/>
              <a:gd name="connsiteX221" fmla="*/ 1089325 w 1342304"/>
              <a:gd name="connsiteY221" fmla="*/ 541276 h 1348191"/>
              <a:gd name="connsiteX222" fmla="*/ 1086741 w 1342304"/>
              <a:gd name="connsiteY222" fmla="*/ 546287 h 1348191"/>
              <a:gd name="connsiteX223" fmla="*/ 1084168 w 1342304"/>
              <a:gd name="connsiteY223" fmla="*/ 553803 h 1348191"/>
              <a:gd name="connsiteX224" fmla="*/ 1079000 w 1342304"/>
              <a:gd name="connsiteY224" fmla="*/ 556309 h 1348191"/>
              <a:gd name="connsiteX225" fmla="*/ 1073843 w 1342304"/>
              <a:gd name="connsiteY225" fmla="*/ 561319 h 1348191"/>
              <a:gd name="connsiteX226" fmla="*/ 1071259 w 1342304"/>
              <a:gd name="connsiteY226" fmla="*/ 561319 h 1348191"/>
              <a:gd name="connsiteX227" fmla="*/ 1068676 w 1342304"/>
              <a:gd name="connsiteY227" fmla="*/ 563825 h 1348191"/>
              <a:gd name="connsiteX228" fmla="*/ 1068676 w 1342304"/>
              <a:gd name="connsiteY228" fmla="*/ 566330 h 1348191"/>
              <a:gd name="connsiteX229" fmla="*/ 1063508 w 1342304"/>
              <a:gd name="connsiteY229" fmla="*/ 568836 h 1348191"/>
              <a:gd name="connsiteX230" fmla="*/ 1063508 w 1342304"/>
              <a:gd name="connsiteY230" fmla="*/ 573858 h 1348191"/>
              <a:gd name="connsiteX231" fmla="*/ 1060935 w 1342304"/>
              <a:gd name="connsiteY231" fmla="*/ 576363 h 1348191"/>
              <a:gd name="connsiteX232" fmla="*/ 1058351 w 1342304"/>
              <a:gd name="connsiteY232" fmla="*/ 576363 h 1348191"/>
              <a:gd name="connsiteX233" fmla="*/ 1055767 w 1342304"/>
              <a:gd name="connsiteY233" fmla="*/ 581374 h 1348191"/>
              <a:gd name="connsiteX234" fmla="*/ 1053183 w 1342304"/>
              <a:gd name="connsiteY234" fmla="*/ 583879 h 1348191"/>
              <a:gd name="connsiteX235" fmla="*/ 1048026 w 1342304"/>
              <a:gd name="connsiteY235" fmla="*/ 586385 h 1348191"/>
              <a:gd name="connsiteX236" fmla="*/ 1042859 w 1342304"/>
              <a:gd name="connsiteY236" fmla="*/ 586385 h 1348191"/>
              <a:gd name="connsiteX237" fmla="*/ 1037702 w 1342304"/>
              <a:gd name="connsiteY237" fmla="*/ 588890 h 1348191"/>
              <a:gd name="connsiteX238" fmla="*/ 1037702 w 1342304"/>
              <a:gd name="connsiteY238" fmla="*/ 591395 h 1348191"/>
              <a:gd name="connsiteX239" fmla="*/ 1040286 w 1342304"/>
              <a:gd name="connsiteY239" fmla="*/ 596406 h 1348191"/>
              <a:gd name="connsiteX240" fmla="*/ 1040286 w 1342304"/>
              <a:gd name="connsiteY240" fmla="*/ 601417 h 1348191"/>
              <a:gd name="connsiteX241" fmla="*/ 1037702 w 1342304"/>
              <a:gd name="connsiteY241" fmla="*/ 603922 h 1348191"/>
              <a:gd name="connsiteX242" fmla="*/ 1037702 w 1342304"/>
              <a:gd name="connsiteY242" fmla="*/ 606428 h 1348191"/>
              <a:gd name="connsiteX243" fmla="*/ 1037702 w 1342304"/>
              <a:gd name="connsiteY243" fmla="*/ 608933 h 1348191"/>
              <a:gd name="connsiteX244" fmla="*/ 1037702 w 1342304"/>
              <a:gd name="connsiteY244" fmla="*/ 611438 h 1348191"/>
              <a:gd name="connsiteX245" fmla="*/ 1035118 w 1342304"/>
              <a:gd name="connsiteY245" fmla="*/ 616449 h 1348191"/>
              <a:gd name="connsiteX246" fmla="*/ 1032534 w 1342304"/>
              <a:gd name="connsiteY246" fmla="*/ 618955 h 1348191"/>
              <a:gd name="connsiteX247" fmla="*/ 1027377 w 1342304"/>
              <a:gd name="connsiteY247" fmla="*/ 618955 h 1348191"/>
              <a:gd name="connsiteX248" fmla="*/ 1022209 w 1342304"/>
              <a:gd name="connsiteY248" fmla="*/ 621460 h 1348191"/>
              <a:gd name="connsiteX249" fmla="*/ 1017053 w 1342304"/>
              <a:gd name="connsiteY249" fmla="*/ 626482 h 1348191"/>
              <a:gd name="connsiteX250" fmla="*/ 1006728 w 1342304"/>
              <a:gd name="connsiteY250" fmla="*/ 636504 h 1348191"/>
              <a:gd name="connsiteX251" fmla="*/ 1006728 w 1342304"/>
              <a:gd name="connsiteY251" fmla="*/ 639009 h 1348191"/>
              <a:gd name="connsiteX252" fmla="*/ 1006728 w 1342304"/>
              <a:gd name="connsiteY252" fmla="*/ 644020 h 1348191"/>
              <a:gd name="connsiteX253" fmla="*/ 1004144 w 1342304"/>
              <a:gd name="connsiteY253" fmla="*/ 649031 h 1348191"/>
              <a:gd name="connsiteX254" fmla="*/ 1001560 w 1342304"/>
              <a:gd name="connsiteY254" fmla="*/ 651536 h 1348191"/>
              <a:gd name="connsiteX255" fmla="*/ 1001560 w 1342304"/>
              <a:gd name="connsiteY255" fmla="*/ 656547 h 1348191"/>
              <a:gd name="connsiteX256" fmla="*/ 1001560 w 1342304"/>
              <a:gd name="connsiteY256" fmla="*/ 659052 h 1348191"/>
              <a:gd name="connsiteX257" fmla="*/ 1004144 w 1342304"/>
              <a:gd name="connsiteY257" fmla="*/ 661557 h 1348191"/>
              <a:gd name="connsiteX258" fmla="*/ 1006728 w 1342304"/>
              <a:gd name="connsiteY258" fmla="*/ 664063 h 1348191"/>
              <a:gd name="connsiteX259" fmla="*/ 1006728 w 1342304"/>
              <a:gd name="connsiteY259" fmla="*/ 671579 h 1348191"/>
              <a:gd name="connsiteX260" fmla="*/ 1004144 w 1342304"/>
              <a:gd name="connsiteY260" fmla="*/ 676601 h 1348191"/>
              <a:gd name="connsiteX261" fmla="*/ 1004144 w 1342304"/>
              <a:gd name="connsiteY261" fmla="*/ 681612 h 1348191"/>
              <a:gd name="connsiteX262" fmla="*/ 998976 w 1342304"/>
              <a:gd name="connsiteY262" fmla="*/ 681612 h 1348191"/>
              <a:gd name="connsiteX263" fmla="*/ 993820 w 1342304"/>
              <a:gd name="connsiteY263" fmla="*/ 684117 h 1348191"/>
              <a:gd name="connsiteX264" fmla="*/ 991236 w 1342304"/>
              <a:gd name="connsiteY264" fmla="*/ 686623 h 1348191"/>
              <a:gd name="connsiteX265" fmla="*/ 988652 w 1342304"/>
              <a:gd name="connsiteY265" fmla="*/ 689128 h 1348191"/>
              <a:gd name="connsiteX266" fmla="*/ 991236 w 1342304"/>
              <a:gd name="connsiteY266" fmla="*/ 691633 h 1348191"/>
              <a:gd name="connsiteX267" fmla="*/ 991236 w 1342304"/>
              <a:gd name="connsiteY267" fmla="*/ 696644 h 1348191"/>
              <a:gd name="connsiteX268" fmla="*/ 993820 w 1342304"/>
              <a:gd name="connsiteY268" fmla="*/ 696644 h 1348191"/>
              <a:gd name="connsiteX269" fmla="*/ 998976 w 1342304"/>
              <a:gd name="connsiteY269" fmla="*/ 694139 h 1348191"/>
              <a:gd name="connsiteX270" fmla="*/ 1004144 w 1342304"/>
              <a:gd name="connsiteY270" fmla="*/ 696644 h 1348191"/>
              <a:gd name="connsiteX271" fmla="*/ 1011885 w 1342304"/>
              <a:gd name="connsiteY271" fmla="*/ 694139 h 1348191"/>
              <a:gd name="connsiteX272" fmla="*/ 1014469 w 1342304"/>
              <a:gd name="connsiteY272" fmla="*/ 689128 h 1348191"/>
              <a:gd name="connsiteX273" fmla="*/ 1019626 w 1342304"/>
              <a:gd name="connsiteY273" fmla="*/ 686623 h 1348191"/>
              <a:gd name="connsiteX274" fmla="*/ 1022209 w 1342304"/>
              <a:gd name="connsiteY274" fmla="*/ 681612 h 1348191"/>
              <a:gd name="connsiteX275" fmla="*/ 1019626 w 1342304"/>
              <a:gd name="connsiteY275" fmla="*/ 681612 h 1348191"/>
              <a:gd name="connsiteX276" fmla="*/ 1019626 w 1342304"/>
              <a:gd name="connsiteY276" fmla="*/ 676601 h 1348191"/>
              <a:gd name="connsiteX277" fmla="*/ 1014469 w 1342304"/>
              <a:gd name="connsiteY277" fmla="*/ 674096 h 1348191"/>
              <a:gd name="connsiteX278" fmla="*/ 1014469 w 1342304"/>
              <a:gd name="connsiteY278" fmla="*/ 671579 h 1348191"/>
              <a:gd name="connsiteX279" fmla="*/ 1019626 w 1342304"/>
              <a:gd name="connsiteY279" fmla="*/ 664063 h 1348191"/>
              <a:gd name="connsiteX280" fmla="*/ 1027377 w 1342304"/>
              <a:gd name="connsiteY280" fmla="*/ 661557 h 1348191"/>
              <a:gd name="connsiteX281" fmla="*/ 1035118 w 1342304"/>
              <a:gd name="connsiteY281" fmla="*/ 659052 h 1348191"/>
              <a:gd name="connsiteX282" fmla="*/ 1037702 w 1342304"/>
              <a:gd name="connsiteY282" fmla="*/ 656547 h 1348191"/>
              <a:gd name="connsiteX283" fmla="*/ 1042859 w 1342304"/>
              <a:gd name="connsiteY283" fmla="*/ 654041 h 1348191"/>
              <a:gd name="connsiteX284" fmla="*/ 1050610 w 1342304"/>
              <a:gd name="connsiteY284" fmla="*/ 654041 h 1348191"/>
              <a:gd name="connsiteX285" fmla="*/ 1060935 w 1342304"/>
              <a:gd name="connsiteY285" fmla="*/ 654041 h 1348191"/>
              <a:gd name="connsiteX286" fmla="*/ 1068676 w 1342304"/>
              <a:gd name="connsiteY286" fmla="*/ 659052 h 1348191"/>
              <a:gd name="connsiteX287" fmla="*/ 1073843 w 1342304"/>
              <a:gd name="connsiteY287" fmla="*/ 661557 h 1348191"/>
              <a:gd name="connsiteX288" fmla="*/ 1073843 w 1342304"/>
              <a:gd name="connsiteY288" fmla="*/ 666568 h 1348191"/>
              <a:gd name="connsiteX289" fmla="*/ 1071259 w 1342304"/>
              <a:gd name="connsiteY289" fmla="*/ 669074 h 1348191"/>
              <a:gd name="connsiteX290" fmla="*/ 1068676 w 1342304"/>
              <a:gd name="connsiteY290" fmla="*/ 671579 h 1348191"/>
              <a:gd name="connsiteX291" fmla="*/ 1073843 w 1342304"/>
              <a:gd name="connsiteY291" fmla="*/ 674096 h 1348191"/>
              <a:gd name="connsiteX292" fmla="*/ 1073843 w 1342304"/>
              <a:gd name="connsiteY292" fmla="*/ 676601 h 1348191"/>
              <a:gd name="connsiteX293" fmla="*/ 1073843 w 1342304"/>
              <a:gd name="connsiteY293" fmla="*/ 684117 h 1348191"/>
              <a:gd name="connsiteX294" fmla="*/ 1073843 w 1342304"/>
              <a:gd name="connsiteY294" fmla="*/ 689128 h 1348191"/>
              <a:gd name="connsiteX295" fmla="*/ 1068676 w 1342304"/>
              <a:gd name="connsiteY295" fmla="*/ 696644 h 1348191"/>
              <a:gd name="connsiteX296" fmla="*/ 1068676 w 1342304"/>
              <a:gd name="connsiteY296" fmla="*/ 699150 h 1348191"/>
              <a:gd name="connsiteX297" fmla="*/ 1079000 w 1342304"/>
              <a:gd name="connsiteY297" fmla="*/ 699150 h 1348191"/>
              <a:gd name="connsiteX298" fmla="*/ 1079000 w 1342304"/>
              <a:gd name="connsiteY298" fmla="*/ 706666 h 1348191"/>
              <a:gd name="connsiteX299" fmla="*/ 1076416 w 1342304"/>
              <a:gd name="connsiteY299" fmla="*/ 711676 h 1348191"/>
              <a:gd name="connsiteX300" fmla="*/ 1081584 w 1342304"/>
              <a:gd name="connsiteY300" fmla="*/ 714182 h 1348191"/>
              <a:gd name="connsiteX301" fmla="*/ 1084168 w 1342304"/>
              <a:gd name="connsiteY301" fmla="*/ 716687 h 1348191"/>
              <a:gd name="connsiteX302" fmla="*/ 1089325 w 1342304"/>
              <a:gd name="connsiteY302" fmla="*/ 719193 h 1348191"/>
              <a:gd name="connsiteX303" fmla="*/ 1094492 w 1342304"/>
              <a:gd name="connsiteY303" fmla="*/ 724203 h 1348191"/>
              <a:gd name="connsiteX304" fmla="*/ 1091909 w 1342304"/>
              <a:gd name="connsiteY304" fmla="*/ 729225 h 1348191"/>
              <a:gd name="connsiteX305" fmla="*/ 1081584 w 1342304"/>
              <a:gd name="connsiteY305" fmla="*/ 734236 h 1348191"/>
              <a:gd name="connsiteX306" fmla="*/ 1068676 w 1342304"/>
              <a:gd name="connsiteY306" fmla="*/ 744258 h 1348191"/>
              <a:gd name="connsiteX307" fmla="*/ 1068676 w 1342304"/>
              <a:gd name="connsiteY307" fmla="*/ 756785 h 1348191"/>
              <a:gd name="connsiteX308" fmla="*/ 1097065 w 1342304"/>
              <a:gd name="connsiteY308" fmla="*/ 776828 h 1348191"/>
              <a:gd name="connsiteX309" fmla="*/ 1104817 w 1342304"/>
              <a:gd name="connsiteY309" fmla="*/ 789366 h 1348191"/>
              <a:gd name="connsiteX310" fmla="*/ 1097065 w 1342304"/>
              <a:gd name="connsiteY310" fmla="*/ 814420 h 1348191"/>
              <a:gd name="connsiteX311" fmla="*/ 1086741 w 1342304"/>
              <a:gd name="connsiteY311" fmla="*/ 826947 h 1348191"/>
              <a:gd name="connsiteX312" fmla="*/ 1073843 w 1342304"/>
              <a:gd name="connsiteY312" fmla="*/ 836980 h 1348191"/>
              <a:gd name="connsiteX313" fmla="*/ 1060935 w 1342304"/>
              <a:gd name="connsiteY313" fmla="*/ 839485 h 1348191"/>
              <a:gd name="connsiteX314" fmla="*/ 1053183 w 1342304"/>
              <a:gd name="connsiteY314" fmla="*/ 841990 h 1348191"/>
              <a:gd name="connsiteX315" fmla="*/ 1053183 w 1342304"/>
              <a:gd name="connsiteY315" fmla="*/ 847001 h 1348191"/>
              <a:gd name="connsiteX316" fmla="*/ 1063508 w 1342304"/>
              <a:gd name="connsiteY316" fmla="*/ 859528 h 1348191"/>
              <a:gd name="connsiteX317" fmla="*/ 1076416 w 1342304"/>
              <a:gd name="connsiteY317" fmla="*/ 867044 h 1348191"/>
              <a:gd name="connsiteX318" fmla="*/ 1084168 w 1342304"/>
              <a:gd name="connsiteY318" fmla="*/ 874560 h 1348191"/>
              <a:gd name="connsiteX319" fmla="*/ 1086741 w 1342304"/>
              <a:gd name="connsiteY319" fmla="*/ 899626 h 1348191"/>
              <a:gd name="connsiteX320" fmla="*/ 1076416 w 1342304"/>
              <a:gd name="connsiteY320" fmla="*/ 914658 h 1348191"/>
              <a:gd name="connsiteX321" fmla="*/ 1073843 w 1342304"/>
              <a:gd name="connsiteY321" fmla="*/ 937218 h 1348191"/>
              <a:gd name="connsiteX322" fmla="*/ 1081584 w 1342304"/>
              <a:gd name="connsiteY322" fmla="*/ 937218 h 1348191"/>
              <a:gd name="connsiteX323" fmla="*/ 1094492 w 1342304"/>
              <a:gd name="connsiteY323" fmla="*/ 957261 h 1348191"/>
              <a:gd name="connsiteX324" fmla="*/ 1120298 w 1342304"/>
              <a:gd name="connsiteY324" fmla="*/ 967282 h 1348191"/>
              <a:gd name="connsiteX325" fmla="*/ 1143531 w 1342304"/>
              <a:gd name="connsiteY325" fmla="*/ 967282 h 1348191"/>
              <a:gd name="connsiteX326" fmla="*/ 1153856 w 1342304"/>
              <a:gd name="connsiteY326" fmla="*/ 974798 h 1348191"/>
              <a:gd name="connsiteX327" fmla="*/ 1146115 w 1342304"/>
              <a:gd name="connsiteY327" fmla="*/ 1002369 h 1348191"/>
              <a:gd name="connsiteX328" fmla="*/ 1130623 w 1342304"/>
              <a:gd name="connsiteY328" fmla="*/ 1014896 h 1348191"/>
              <a:gd name="connsiteX329" fmla="*/ 1125466 w 1342304"/>
              <a:gd name="connsiteY329" fmla="*/ 1017401 h 1348191"/>
              <a:gd name="connsiteX330" fmla="*/ 1122882 w 1342304"/>
              <a:gd name="connsiteY330" fmla="*/ 1017401 h 1348191"/>
              <a:gd name="connsiteX331" fmla="*/ 1122882 w 1342304"/>
              <a:gd name="connsiteY331" fmla="*/ 1019907 h 1348191"/>
              <a:gd name="connsiteX332" fmla="*/ 1120298 w 1342304"/>
              <a:gd name="connsiteY332" fmla="*/ 1019907 h 1348191"/>
              <a:gd name="connsiteX333" fmla="*/ 1117726 w 1342304"/>
              <a:gd name="connsiteY333" fmla="*/ 1019907 h 1348191"/>
              <a:gd name="connsiteX334" fmla="*/ 1115142 w 1342304"/>
              <a:gd name="connsiteY334" fmla="*/ 1022412 h 1348191"/>
              <a:gd name="connsiteX335" fmla="*/ 1112558 w 1342304"/>
              <a:gd name="connsiteY335" fmla="*/ 1022412 h 1348191"/>
              <a:gd name="connsiteX336" fmla="*/ 1112558 w 1342304"/>
              <a:gd name="connsiteY336" fmla="*/ 1024917 h 1348191"/>
              <a:gd name="connsiteX337" fmla="*/ 1094492 w 1342304"/>
              <a:gd name="connsiteY337" fmla="*/ 1027423 h 1348191"/>
              <a:gd name="connsiteX338" fmla="*/ 1089325 w 1342304"/>
              <a:gd name="connsiteY338" fmla="*/ 1037456 h 1348191"/>
              <a:gd name="connsiteX339" fmla="*/ 1073843 w 1342304"/>
              <a:gd name="connsiteY339" fmla="*/ 1047477 h 1348191"/>
              <a:gd name="connsiteX340" fmla="*/ 1068676 w 1342304"/>
              <a:gd name="connsiteY340" fmla="*/ 1062510 h 1348191"/>
              <a:gd name="connsiteX341" fmla="*/ 1045443 w 1342304"/>
              <a:gd name="connsiteY341" fmla="*/ 1070026 h 1348191"/>
              <a:gd name="connsiteX342" fmla="*/ 1042859 w 1342304"/>
              <a:gd name="connsiteY342" fmla="*/ 1075036 h 1348191"/>
              <a:gd name="connsiteX343" fmla="*/ 1035118 w 1342304"/>
              <a:gd name="connsiteY343" fmla="*/ 1095091 h 1348191"/>
              <a:gd name="connsiteX344" fmla="*/ 1027377 w 1342304"/>
              <a:gd name="connsiteY344" fmla="*/ 1092585 h 1348191"/>
              <a:gd name="connsiteX345" fmla="*/ 1004144 w 1342304"/>
              <a:gd name="connsiteY345" fmla="*/ 1110123 h 1348191"/>
              <a:gd name="connsiteX346" fmla="*/ 968003 w 1342304"/>
              <a:gd name="connsiteY346" fmla="*/ 1097596 h 1348191"/>
              <a:gd name="connsiteX347" fmla="*/ 957678 w 1342304"/>
              <a:gd name="connsiteY347" fmla="*/ 1097596 h 1348191"/>
              <a:gd name="connsiteX348" fmla="*/ 931861 w 1342304"/>
              <a:gd name="connsiteY348" fmla="*/ 1090080 h 1348191"/>
              <a:gd name="connsiteX349" fmla="*/ 926705 w 1342304"/>
              <a:gd name="connsiteY349" fmla="*/ 1077542 h 1348191"/>
              <a:gd name="connsiteX350" fmla="*/ 913796 w 1342304"/>
              <a:gd name="connsiteY350" fmla="*/ 1077542 h 1348191"/>
              <a:gd name="connsiteX351" fmla="*/ 887979 w 1342304"/>
              <a:gd name="connsiteY351" fmla="*/ 1062510 h 1348191"/>
              <a:gd name="connsiteX352" fmla="*/ 875071 w 1342304"/>
              <a:gd name="connsiteY352" fmla="*/ 1054993 h 1348191"/>
              <a:gd name="connsiteX353" fmla="*/ 864746 w 1342304"/>
              <a:gd name="connsiteY353" fmla="*/ 1054993 h 1348191"/>
              <a:gd name="connsiteX354" fmla="*/ 841513 w 1342304"/>
              <a:gd name="connsiteY354" fmla="*/ 1060004 h 1348191"/>
              <a:gd name="connsiteX355" fmla="*/ 828604 w 1342304"/>
              <a:gd name="connsiteY355" fmla="*/ 1054993 h 1348191"/>
              <a:gd name="connsiteX356" fmla="*/ 820864 w 1342304"/>
              <a:gd name="connsiteY356" fmla="*/ 1044972 h 1348191"/>
              <a:gd name="connsiteX357" fmla="*/ 815707 w 1342304"/>
              <a:gd name="connsiteY357" fmla="*/ 1044972 h 1348191"/>
              <a:gd name="connsiteX358" fmla="*/ 802799 w 1342304"/>
              <a:gd name="connsiteY358" fmla="*/ 1044972 h 1348191"/>
              <a:gd name="connsiteX359" fmla="*/ 782150 w 1342304"/>
              <a:gd name="connsiteY359" fmla="*/ 1037456 h 1348191"/>
              <a:gd name="connsiteX360" fmla="*/ 774398 w 1342304"/>
              <a:gd name="connsiteY360" fmla="*/ 1034939 h 1348191"/>
              <a:gd name="connsiteX361" fmla="*/ 748592 w 1342304"/>
              <a:gd name="connsiteY361" fmla="*/ 1037456 h 1348191"/>
              <a:gd name="connsiteX362" fmla="*/ 735683 w 1342304"/>
              <a:gd name="connsiteY362" fmla="*/ 1047477 h 1348191"/>
              <a:gd name="connsiteX363" fmla="*/ 727932 w 1342304"/>
              <a:gd name="connsiteY363" fmla="*/ 1062510 h 1348191"/>
              <a:gd name="connsiteX364" fmla="*/ 709867 w 1342304"/>
              <a:gd name="connsiteY364" fmla="*/ 1062510 h 1348191"/>
              <a:gd name="connsiteX365" fmla="*/ 694374 w 1342304"/>
              <a:gd name="connsiteY365" fmla="*/ 1062510 h 1348191"/>
              <a:gd name="connsiteX366" fmla="*/ 684050 w 1342304"/>
              <a:gd name="connsiteY366" fmla="*/ 1075036 h 1348191"/>
              <a:gd name="connsiteX367" fmla="*/ 673725 w 1342304"/>
              <a:gd name="connsiteY367" fmla="*/ 1087563 h 1348191"/>
              <a:gd name="connsiteX368" fmla="*/ 668568 w 1342304"/>
              <a:gd name="connsiteY368" fmla="*/ 1100102 h 1348191"/>
              <a:gd name="connsiteX369" fmla="*/ 665984 w 1342304"/>
              <a:gd name="connsiteY369" fmla="*/ 1105112 h 1348191"/>
              <a:gd name="connsiteX370" fmla="*/ 663400 w 1342304"/>
              <a:gd name="connsiteY370" fmla="*/ 1120145 h 1348191"/>
              <a:gd name="connsiteX371" fmla="*/ 663400 w 1342304"/>
              <a:gd name="connsiteY371" fmla="*/ 1135177 h 1348191"/>
              <a:gd name="connsiteX372" fmla="*/ 663400 w 1342304"/>
              <a:gd name="connsiteY372" fmla="*/ 1150221 h 1348191"/>
              <a:gd name="connsiteX373" fmla="*/ 668568 w 1342304"/>
              <a:gd name="connsiteY373" fmla="*/ 1155231 h 1348191"/>
              <a:gd name="connsiteX374" fmla="*/ 673725 w 1342304"/>
              <a:gd name="connsiteY374" fmla="*/ 1172769 h 1348191"/>
              <a:gd name="connsiteX375" fmla="*/ 668568 w 1342304"/>
              <a:gd name="connsiteY375" fmla="*/ 1180285 h 1348191"/>
              <a:gd name="connsiteX376" fmla="*/ 650492 w 1342304"/>
              <a:gd name="connsiteY376" fmla="*/ 1180285 h 1348191"/>
              <a:gd name="connsiteX377" fmla="*/ 627259 w 1342304"/>
              <a:gd name="connsiteY377" fmla="*/ 1180285 h 1348191"/>
              <a:gd name="connsiteX378" fmla="*/ 604037 w 1342304"/>
              <a:gd name="connsiteY378" fmla="*/ 1187801 h 1348191"/>
              <a:gd name="connsiteX379" fmla="*/ 578220 w 1342304"/>
              <a:gd name="connsiteY379" fmla="*/ 1170264 h 1348191"/>
              <a:gd name="connsiteX380" fmla="*/ 557571 w 1342304"/>
              <a:gd name="connsiteY380" fmla="*/ 1177780 h 1348191"/>
              <a:gd name="connsiteX381" fmla="*/ 542079 w 1342304"/>
              <a:gd name="connsiteY381" fmla="*/ 1165253 h 1348191"/>
              <a:gd name="connsiteX382" fmla="*/ 508521 w 1342304"/>
              <a:gd name="connsiteY382" fmla="*/ 1157737 h 1348191"/>
              <a:gd name="connsiteX383" fmla="*/ 508521 w 1342304"/>
              <a:gd name="connsiteY383" fmla="*/ 1155231 h 1348191"/>
              <a:gd name="connsiteX384" fmla="*/ 511105 w 1342304"/>
              <a:gd name="connsiteY384" fmla="*/ 1157737 h 1348191"/>
              <a:gd name="connsiteX385" fmla="*/ 513689 w 1342304"/>
              <a:gd name="connsiteY385" fmla="*/ 1155231 h 1348191"/>
              <a:gd name="connsiteX386" fmla="*/ 516262 w 1342304"/>
              <a:gd name="connsiteY386" fmla="*/ 1155231 h 1348191"/>
              <a:gd name="connsiteX387" fmla="*/ 518845 w 1342304"/>
              <a:gd name="connsiteY387" fmla="*/ 1155231 h 1348191"/>
              <a:gd name="connsiteX388" fmla="*/ 521429 w 1342304"/>
              <a:gd name="connsiteY388" fmla="*/ 1155231 h 1348191"/>
              <a:gd name="connsiteX389" fmla="*/ 521429 w 1342304"/>
              <a:gd name="connsiteY389" fmla="*/ 1152726 h 1348191"/>
              <a:gd name="connsiteX390" fmla="*/ 521429 w 1342304"/>
              <a:gd name="connsiteY390" fmla="*/ 1150221 h 1348191"/>
              <a:gd name="connsiteX391" fmla="*/ 524013 w 1342304"/>
              <a:gd name="connsiteY391" fmla="*/ 1152726 h 1348191"/>
              <a:gd name="connsiteX392" fmla="*/ 526586 w 1342304"/>
              <a:gd name="connsiteY392" fmla="*/ 1152726 h 1348191"/>
              <a:gd name="connsiteX393" fmla="*/ 526586 w 1342304"/>
              <a:gd name="connsiteY393" fmla="*/ 1150221 h 1348191"/>
              <a:gd name="connsiteX394" fmla="*/ 529170 w 1342304"/>
              <a:gd name="connsiteY394" fmla="*/ 1150221 h 1348191"/>
              <a:gd name="connsiteX395" fmla="*/ 529170 w 1342304"/>
              <a:gd name="connsiteY395" fmla="*/ 1145210 h 1348191"/>
              <a:gd name="connsiteX396" fmla="*/ 529170 w 1342304"/>
              <a:gd name="connsiteY396" fmla="*/ 1142704 h 1348191"/>
              <a:gd name="connsiteX397" fmla="*/ 531754 w 1342304"/>
              <a:gd name="connsiteY397" fmla="*/ 1142704 h 1348191"/>
              <a:gd name="connsiteX398" fmla="*/ 534338 w 1342304"/>
              <a:gd name="connsiteY398" fmla="*/ 1142704 h 1348191"/>
              <a:gd name="connsiteX399" fmla="*/ 536922 w 1342304"/>
              <a:gd name="connsiteY399" fmla="*/ 1142704 h 1348191"/>
              <a:gd name="connsiteX400" fmla="*/ 531754 w 1342304"/>
              <a:gd name="connsiteY400" fmla="*/ 1140188 h 1348191"/>
              <a:gd name="connsiteX401" fmla="*/ 529170 w 1342304"/>
              <a:gd name="connsiteY401" fmla="*/ 1140188 h 1348191"/>
              <a:gd name="connsiteX402" fmla="*/ 529170 w 1342304"/>
              <a:gd name="connsiteY402" fmla="*/ 1137682 h 1348191"/>
              <a:gd name="connsiteX403" fmla="*/ 531754 w 1342304"/>
              <a:gd name="connsiteY403" fmla="*/ 1137682 h 1348191"/>
              <a:gd name="connsiteX404" fmla="*/ 531754 w 1342304"/>
              <a:gd name="connsiteY404" fmla="*/ 1135177 h 1348191"/>
              <a:gd name="connsiteX405" fmla="*/ 529170 w 1342304"/>
              <a:gd name="connsiteY405" fmla="*/ 1135177 h 1348191"/>
              <a:gd name="connsiteX406" fmla="*/ 526586 w 1342304"/>
              <a:gd name="connsiteY406" fmla="*/ 1135177 h 1348191"/>
              <a:gd name="connsiteX407" fmla="*/ 526586 w 1342304"/>
              <a:gd name="connsiteY407" fmla="*/ 1132672 h 1348191"/>
              <a:gd name="connsiteX408" fmla="*/ 524013 w 1342304"/>
              <a:gd name="connsiteY408" fmla="*/ 1135177 h 1348191"/>
              <a:gd name="connsiteX409" fmla="*/ 521429 w 1342304"/>
              <a:gd name="connsiteY409" fmla="*/ 1135177 h 1348191"/>
              <a:gd name="connsiteX410" fmla="*/ 521429 w 1342304"/>
              <a:gd name="connsiteY410" fmla="*/ 1132672 h 1348191"/>
              <a:gd name="connsiteX411" fmla="*/ 518845 w 1342304"/>
              <a:gd name="connsiteY411" fmla="*/ 1132672 h 1348191"/>
              <a:gd name="connsiteX412" fmla="*/ 516262 w 1342304"/>
              <a:gd name="connsiteY412" fmla="*/ 1132672 h 1348191"/>
              <a:gd name="connsiteX413" fmla="*/ 516262 w 1342304"/>
              <a:gd name="connsiteY413" fmla="*/ 1130166 h 1348191"/>
              <a:gd name="connsiteX414" fmla="*/ 513689 w 1342304"/>
              <a:gd name="connsiteY414" fmla="*/ 1130166 h 1348191"/>
              <a:gd name="connsiteX415" fmla="*/ 513689 w 1342304"/>
              <a:gd name="connsiteY415" fmla="*/ 1127661 h 1348191"/>
              <a:gd name="connsiteX416" fmla="*/ 511105 w 1342304"/>
              <a:gd name="connsiteY416" fmla="*/ 1127661 h 1348191"/>
              <a:gd name="connsiteX417" fmla="*/ 508521 w 1342304"/>
              <a:gd name="connsiteY417" fmla="*/ 1127661 h 1348191"/>
              <a:gd name="connsiteX418" fmla="*/ 505937 w 1342304"/>
              <a:gd name="connsiteY418" fmla="*/ 1127661 h 1348191"/>
              <a:gd name="connsiteX419" fmla="*/ 503364 w 1342304"/>
              <a:gd name="connsiteY419" fmla="*/ 1127661 h 1348191"/>
              <a:gd name="connsiteX420" fmla="*/ 500780 w 1342304"/>
              <a:gd name="connsiteY420" fmla="*/ 1130166 h 1348191"/>
              <a:gd name="connsiteX421" fmla="*/ 503364 w 1342304"/>
              <a:gd name="connsiteY421" fmla="*/ 1132672 h 1348191"/>
              <a:gd name="connsiteX422" fmla="*/ 500780 w 1342304"/>
              <a:gd name="connsiteY422" fmla="*/ 1135177 h 1348191"/>
              <a:gd name="connsiteX423" fmla="*/ 498196 w 1342304"/>
              <a:gd name="connsiteY423" fmla="*/ 1135177 h 1348191"/>
              <a:gd name="connsiteX424" fmla="*/ 495612 w 1342304"/>
              <a:gd name="connsiteY424" fmla="*/ 1135177 h 1348191"/>
              <a:gd name="connsiteX425" fmla="*/ 495612 w 1342304"/>
              <a:gd name="connsiteY425" fmla="*/ 1137682 h 1348191"/>
              <a:gd name="connsiteX426" fmla="*/ 498196 w 1342304"/>
              <a:gd name="connsiteY426" fmla="*/ 1140188 h 1348191"/>
              <a:gd name="connsiteX427" fmla="*/ 495612 w 1342304"/>
              <a:gd name="connsiteY427" fmla="*/ 1140188 h 1348191"/>
              <a:gd name="connsiteX428" fmla="*/ 490456 w 1342304"/>
              <a:gd name="connsiteY428" fmla="*/ 1125155 h 1348191"/>
              <a:gd name="connsiteX429" fmla="*/ 423341 w 1342304"/>
              <a:gd name="connsiteY429" fmla="*/ 1095091 h 1348191"/>
              <a:gd name="connsiteX430" fmla="*/ 410432 w 1342304"/>
              <a:gd name="connsiteY430" fmla="*/ 1110123 h 1348191"/>
              <a:gd name="connsiteX431" fmla="*/ 384615 w 1342304"/>
              <a:gd name="connsiteY431" fmla="*/ 1105112 h 1348191"/>
              <a:gd name="connsiteX432" fmla="*/ 345901 w 1342304"/>
              <a:gd name="connsiteY432" fmla="*/ 1105112 h 1348191"/>
              <a:gd name="connsiteX433" fmla="*/ 320084 w 1342304"/>
              <a:gd name="connsiteY433" fmla="*/ 1082553 h 1348191"/>
              <a:gd name="connsiteX434" fmla="*/ 278786 w 1342304"/>
              <a:gd name="connsiteY434" fmla="*/ 1067520 h 1348191"/>
              <a:gd name="connsiteX435" fmla="*/ 258125 w 1342304"/>
              <a:gd name="connsiteY435" fmla="*/ 1047477 h 1348191"/>
              <a:gd name="connsiteX436" fmla="*/ 224568 w 1342304"/>
              <a:gd name="connsiteY436" fmla="*/ 1034939 h 1348191"/>
              <a:gd name="connsiteX437" fmla="*/ 209086 w 1342304"/>
              <a:gd name="connsiteY437" fmla="*/ 1002369 h 1348191"/>
              <a:gd name="connsiteX438" fmla="*/ 193594 w 1342304"/>
              <a:gd name="connsiteY438" fmla="*/ 989842 h 1348191"/>
              <a:gd name="connsiteX439" fmla="*/ 201346 w 1342304"/>
              <a:gd name="connsiteY439" fmla="*/ 984820 h 1348191"/>
              <a:gd name="connsiteX440" fmla="*/ 216827 w 1342304"/>
              <a:gd name="connsiteY440" fmla="*/ 972293 h 1348191"/>
              <a:gd name="connsiteX441" fmla="*/ 237476 w 1342304"/>
              <a:gd name="connsiteY441" fmla="*/ 929690 h 1348191"/>
              <a:gd name="connsiteX442" fmla="*/ 240060 w 1342304"/>
              <a:gd name="connsiteY442" fmla="*/ 907142 h 1348191"/>
              <a:gd name="connsiteX443" fmla="*/ 250385 w 1342304"/>
              <a:gd name="connsiteY443" fmla="*/ 882088 h 1348191"/>
              <a:gd name="connsiteX444" fmla="*/ 252969 w 1342304"/>
              <a:gd name="connsiteY444" fmla="*/ 867044 h 1348191"/>
              <a:gd name="connsiteX445" fmla="*/ 258125 w 1342304"/>
              <a:gd name="connsiteY445" fmla="*/ 847001 h 1348191"/>
              <a:gd name="connsiteX446" fmla="*/ 258125 w 1342304"/>
              <a:gd name="connsiteY446" fmla="*/ 836980 h 1348191"/>
              <a:gd name="connsiteX447" fmla="*/ 268461 w 1342304"/>
              <a:gd name="connsiteY447" fmla="*/ 809409 h 1348191"/>
              <a:gd name="connsiteX448" fmla="*/ 271034 w 1342304"/>
              <a:gd name="connsiteY448" fmla="*/ 771817 h 1348191"/>
              <a:gd name="connsiteX449" fmla="*/ 276202 w 1342304"/>
              <a:gd name="connsiteY449" fmla="*/ 741752 h 1348191"/>
              <a:gd name="connsiteX450" fmla="*/ 283942 w 1342304"/>
              <a:gd name="connsiteY450" fmla="*/ 724203 h 1348191"/>
              <a:gd name="connsiteX451" fmla="*/ 289110 w 1342304"/>
              <a:gd name="connsiteY451" fmla="*/ 714182 h 1348191"/>
              <a:gd name="connsiteX452" fmla="*/ 294267 w 1342304"/>
              <a:gd name="connsiteY452" fmla="*/ 711676 h 1348191"/>
              <a:gd name="connsiteX453" fmla="*/ 299435 w 1342304"/>
              <a:gd name="connsiteY453" fmla="*/ 714182 h 1348191"/>
              <a:gd name="connsiteX454" fmla="*/ 307175 w 1342304"/>
              <a:gd name="connsiteY454" fmla="*/ 726720 h 1348191"/>
              <a:gd name="connsiteX455" fmla="*/ 312343 w 1342304"/>
              <a:gd name="connsiteY455" fmla="*/ 729225 h 1348191"/>
              <a:gd name="connsiteX456" fmla="*/ 320084 w 1342304"/>
              <a:gd name="connsiteY456" fmla="*/ 729225 h 1348191"/>
              <a:gd name="connsiteX457" fmla="*/ 320084 w 1342304"/>
              <a:gd name="connsiteY457" fmla="*/ 724203 h 1348191"/>
              <a:gd name="connsiteX458" fmla="*/ 312343 w 1342304"/>
              <a:gd name="connsiteY458" fmla="*/ 714182 h 1348191"/>
              <a:gd name="connsiteX459" fmla="*/ 299435 w 1342304"/>
              <a:gd name="connsiteY459" fmla="*/ 699150 h 1348191"/>
              <a:gd name="connsiteX460" fmla="*/ 286526 w 1342304"/>
              <a:gd name="connsiteY460" fmla="*/ 689128 h 1348191"/>
              <a:gd name="connsiteX461" fmla="*/ 283942 w 1342304"/>
              <a:gd name="connsiteY461" fmla="*/ 684117 h 1348191"/>
              <a:gd name="connsiteX462" fmla="*/ 286526 w 1342304"/>
              <a:gd name="connsiteY462" fmla="*/ 669074 h 1348191"/>
              <a:gd name="connsiteX463" fmla="*/ 281358 w 1342304"/>
              <a:gd name="connsiteY463" fmla="*/ 664063 h 1348191"/>
              <a:gd name="connsiteX464" fmla="*/ 278786 w 1342304"/>
              <a:gd name="connsiteY464" fmla="*/ 659052 h 1348191"/>
              <a:gd name="connsiteX465" fmla="*/ 271034 w 1342304"/>
              <a:gd name="connsiteY465" fmla="*/ 651536 h 1348191"/>
              <a:gd name="connsiteX466" fmla="*/ 271034 w 1342304"/>
              <a:gd name="connsiteY466" fmla="*/ 644020 h 1348191"/>
              <a:gd name="connsiteX467" fmla="*/ 281358 w 1342304"/>
              <a:gd name="connsiteY467" fmla="*/ 641514 h 1348191"/>
              <a:gd name="connsiteX468" fmla="*/ 283942 w 1342304"/>
              <a:gd name="connsiteY468" fmla="*/ 649031 h 1348191"/>
              <a:gd name="connsiteX469" fmla="*/ 291683 w 1342304"/>
              <a:gd name="connsiteY469" fmla="*/ 666568 h 1348191"/>
              <a:gd name="connsiteX470" fmla="*/ 291683 w 1342304"/>
              <a:gd name="connsiteY470" fmla="*/ 656547 h 1348191"/>
              <a:gd name="connsiteX471" fmla="*/ 296851 w 1342304"/>
              <a:gd name="connsiteY471" fmla="*/ 644020 h 1348191"/>
              <a:gd name="connsiteX472" fmla="*/ 294267 w 1342304"/>
              <a:gd name="connsiteY472" fmla="*/ 636504 h 1348191"/>
              <a:gd name="connsiteX473" fmla="*/ 291683 w 1342304"/>
              <a:gd name="connsiteY473" fmla="*/ 636504 h 1348191"/>
              <a:gd name="connsiteX474" fmla="*/ 281358 w 1342304"/>
              <a:gd name="connsiteY474" fmla="*/ 626482 h 1348191"/>
              <a:gd name="connsiteX475" fmla="*/ 273618 w 1342304"/>
              <a:gd name="connsiteY475" fmla="*/ 623977 h 1348191"/>
              <a:gd name="connsiteX476" fmla="*/ 258125 w 1342304"/>
              <a:gd name="connsiteY476" fmla="*/ 611438 h 1348191"/>
              <a:gd name="connsiteX477" fmla="*/ 265877 w 1342304"/>
              <a:gd name="connsiteY477" fmla="*/ 611438 h 1348191"/>
              <a:gd name="connsiteX478" fmla="*/ 286526 w 1342304"/>
              <a:gd name="connsiteY478" fmla="*/ 623977 h 1348191"/>
              <a:gd name="connsiteX479" fmla="*/ 296851 w 1342304"/>
              <a:gd name="connsiteY479" fmla="*/ 623977 h 1348191"/>
              <a:gd name="connsiteX480" fmla="*/ 302019 w 1342304"/>
              <a:gd name="connsiteY480" fmla="*/ 621460 h 1348191"/>
              <a:gd name="connsiteX481" fmla="*/ 296851 w 1342304"/>
              <a:gd name="connsiteY481" fmla="*/ 608933 h 1348191"/>
              <a:gd name="connsiteX482" fmla="*/ 283942 w 1342304"/>
              <a:gd name="connsiteY482" fmla="*/ 596406 h 1348191"/>
              <a:gd name="connsiteX483" fmla="*/ 276202 w 1342304"/>
              <a:gd name="connsiteY483" fmla="*/ 593901 h 1348191"/>
              <a:gd name="connsiteX484" fmla="*/ 260709 w 1342304"/>
              <a:gd name="connsiteY484" fmla="*/ 583879 h 1348191"/>
              <a:gd name="connsiteX485" fmla="*/ 245228 w 1342304"/>
              <a:gd name="connsiteY485" fmla="*/ 571352 h 1348191"/>
              <a:gd name="connsiteX486" fmla="*/ 240060 w 1342304"/>
              <a:gd name="connsiteY486" fmla="*/ 566330 h 1348191"/>
              <a:gd name="connsiteX487" fmla="*/ 232320 w 1342304"/>
              <a:gd name="connsiteY487" fmla="*/ 563825 h 1348191"/>
              <a:gd name="connsiteX488" fmla="*/ 227152 w 1342304"/>
              <a:gd name="connsiteY488" fmla="*/ 543782 h 1348191"/>
              <a:gd name="connsiteX489" fmla="*/ 221995 w 1342304"/>
              <a:gd name="connsiteY489" fmla="*/ 523739 h 1348191"/>
              <a:gd name="connsiteX490" fmla="*/ 216827 w 1342304"/>
              <a:gd name="connsiteY490" fmla="*/ 518728 h 1348191"/>
              <a:gd name="connsiteX491" fmla="*/ 211670 w 1342304"/>
              <a:gd name="connsiteY491" fmla="*/ 506190 h 1348191"/>
              <a:gd name="connsiteX492" fmla="*/ 214243 w 1342304"/>
              <a:gd name="connsiteY492" fmla="*/ 496168 h 1348191"/>
              <a:gd name="connsiteX493" fmla="*/ 221995 w 1342304"/>
              <a:gd name="connsiteY493" fmla="*/ 506190 h 1348191"/>
              <a:gd name="connsiteX494" fmla="*/ 224568 w 1342304"/>
              <a:gd name="connsiteY494" fmla="*/ 506190 h 1348191"/>
              <a:gd name="connsiteX495" fmla="*/ 232320 w 1342304"/>
              <a:gd name="connsiteY495" fmla="*/ 508695 h 1348191"/>
              <a:gd name="connsiteX496" fmla="*/ 234903 w 1342304"/>
              <a:gd name="connsiteY496" fmla="*/ 501179 h 1348191"/>
              <a:gd name="connsiteX497" fmla="*/ 229736 w 1342304"/>
              <a:gd name="connsiteY497" fmla="*/ 491157 h 1348191"/>
              <a:gd name="connsiteX498" fmla="*/ 216827 w 1342304"/>
              <a:gd name="connsiteY498" fmla="*/ 481136 h 1348191"/>
              <a:gd name="connsiteX499" fmla="*/ 221995 w 1342304"/>
              <a:gd name="connsiteY499" fmla="*/ 468609 h 1348191"/>
              <a:gd name="connsiteX500" fmla="*/ 203919 w 1342304"/>
              <a:gd name="connsiteY500" fmla="*/ 461081 h 1348191"/>
              <a:gd name="connsiteX501" fmla="*/ 191010 w 1342304"/>
              <a:gd name="connsiteY501" fmla="*/ 458576 h 1348191"/>
              <a:gd name="connsiteX502" fmla="*/ 193594 w 1342304"/>
              <a:gd name="connsiteY502" fmla="*/ 451060 h 1348191"/>
              <a:gd name="connsiteX503" fmla="*/ 201346 w 1342304"/>
              <a:gd name="connsiteY503" fmla="*/ 443544 h 1348191"/>
              <a:gd name="connsiteX504" fmla="*/ 209086 w 1342304"/>
              <a:gd name="connsiteY504" fmla="*/ 433522 h 1348191"/>
              <a:gd name="connsiteX505" fmla="*/ 180686 w 1342304"/>
              <a:gd name="connsiteY505" fmla="*/ 426006 h 1348191"/>
              <a:gd name="connsiteX506" fmla="*/ 175529 w 1342304"/>
              <a:gd name="connsiteY506" fmla="*/ 415984 h 1348191"/>
              <a:gd name="connsiteX507" fmla="*/ 149712 w 1342304"/>
              <a:gd name="connsiteY507" fmla="*/ 418490 h 1348191"/>
              <a:gd name="connsiteX508" fmla="*/ 131647 w 1342304"/>
              <a:gd name="connsiteY508" fmla="*/ 415984 h 1348191"/>
              <a:gd name="connsiteX509" fmla="*/ 131647 w 1342304"/>
              <a:gd name="connsiteY509" fmla="*/ 403446 h 1348191"/>
              <a:gd name="connsiteX510" fmla="*/ 126479 w 1342304"/>
              <a:gd name="connsiteY510" fmla="*/ 400941 h 1348191"/>
              <a:gd name="connsiteX511" fmla="*/ 110998 w 1342304"/>
              <a:gd name="connsiteY511" fmla="*/ 388414 h 1348191"/>
              <a:gd name="connsiteX512" fmla="*/ 95505 w 1342304"/>
              <a:gd name="connsiteY512" fmla="*/ 380898 h 1348191"/>
              <a:gd name="connsiteX513" fmla="*/ 90337 w 1342304"/>
              <a:gd name="connsiteY513" fmla="*/ 378392 h 1348191"/>
              <a:gd name="connsiteX514" fmla="*/ 80013 w 1342304"/>
              <a:gd name="connsiteY514" fmla="*/ 375887 h 1348191"/>
              <a:gd name="connsiteX515" fmla="*/ 77440 w 1342304"/>
              <a:gd name="connsiteY515" fmla="*/ 365865 h 1348191"/>
              <a:gd name="connsiteX516" fmla="*/ 72272 w 1342304"/>
              <a:gd name="connsiteY516" fmla="*/ 355833 h 1348191"/>
              <a:gd name="connsiteX517" fmla="*/ 59364 w 1342304"/>
              <a:gd name="connsiteY517" fmla="*/ 355833 h 1348191"/>
              <a:gd name="connsiteX518" fmla="*/ 49039 w 1342304"/>
              <a:gd name="connsiteY518" fmla="*/ 363360 h 1348191"/>
              <a:gd name="connsiteX519" fmla="*/ 33558 w 1342304"/>
              <a:gd name="connsiteY519" fmla="*/ 363360 h 1348191"/>
              <a:gd name="connsiteX520" fmla="*/ 23222 w 1342304"/>
              <a:gd name="connsiteY520" fmla="*/ 363360 h 1348191"/>
              <a:gd name="connsiteX521" fmla="*/ 25806 w 1342304"/>
              <a:gd name="connsiteY521" fmla="*/ 338295 h 1348191"/>
              <a:gd name="connsiteX522" fmla="*/ 12898 w 1342304"/>
              <a:gd name="connsiteY522" fmla="*/ 330779 h 1348191"/>
              <a:gd name="connsiteX523" fmla="*/ 5157 w 1342304"/>
              <a:gd name="connsiteY523" fmla="*/ 323263 h 1348191"/>
              <a:gd name="connsiteX524" fmla="*/ 12898 w 1342304"/>
              <a:gd name="connsiteY524" fmla="*/ 320757 h 1348191"/>
              <a:gd name="connsiteX525" fmla="*/ 41298 w 1342304"/>
              <a:gd name="connsiteY525" fmla="*/ 318252 h 1348191"/>
              <a:gd name="connsiteX526" fmla="*/ 41298 w 1342304"/>
              <a:gd name="connsiteY526" fmla="*/ 310724 h 1348191"/>
              <a:gd name="connsiteX527" fmla="*/ 38715 w 1342304"/>
              <a:gd name="connsiteY527" fmla="*/ 305714 h 1348191"/>
              <a:gd name="connsiteX528" fmla="*/ 25806 w 1342304"/>
              <a:gd name="connsiteY528" fmla="*/ 300703 h 1348191"/>
              <a:gd name="connsiteX529" fmla="*/ 41298 w 1342304"/>
              <a:gd name="connsiteY529" fmla="*/ 293187 h 1348191"/>
              <a:gd name="connsiteX530" fmla="*/ 36131 w 1342304"/>
              <a:gd name="connsiteY530" fmla="*/ 285671 h 1348191"/>
              <a:gd name="connsiteX531" fmla="*/ 10325 w 1342304"/>
              <a:gd name="connsiteY531" fmla="*/ 283165 h 1348191"/>
              <a:gd name="connsiteX532" fmla="*/ 0 w 1342304"/>
              <a:gd name="connsiteY532" fmla="*/ 283165 h 1348191"/>
              <a:gd name="connsiteX533" fmla="*/ 12898 w 1342304"/>
              <a:gd name="connsiteY533" fmla="*/ 263122 h 1348191"/>
              <a:gd name="connsiteX534" fmla="*/ 25806 w 1342304"/>
              <a:gd name="connsiteY534" fmla="*/ 253089 h 1348191"/>
              <a:gd name="connsiteX535" fmla="*/ 49039 w 1342304"/>
              <a:gd name="connsiteY535" fmla="*/ 248079 h 1348191"/>
              <a:gd name="connsiteX536" fmla="*/ 61948 w 1342304"/>
              <a:gd name="connsiteY536" fmla="*/ 250584 h 1348191"/>
              <a:gd name="connsiteX537" fmla="*/ 80013 w 1342304"/>
              <a:gd name="connsiteY537" fmla="*/ 248079 h 1348191"/>
              <a:gd name="connsiteX538" fmla="*/ 98089 w 1342304"/>
              <a:gd name="connsiteY538" fmla="*/ 253089 h 1348191"/>
              <a:gd name="connsiteX539" fmla="*/ 103246 w 1342304"/>
              <a:gd name="connsiteY539" fmla="*/ 245573 h 1348191"/>
              <a:gd name="connsiteX540" fmla="*/ 118738 w 1342304"/>
              <a:gd name="connsiteY540" fmla="*/ 248079 h 1348191"/>
              <a:gd name="connsiteX541" fmla="*/ 126479 w 1342304"/>
              <a:gd name="connsiteY541" fmla="*/ 240562 h 1348191"/>
              <a:gd name="connsiteX542" fmla="*/ 139387 w 1342304"/>
              <a:gd name="connsiteY542" fmla="*/ 238057 h 1348191"/>
              <a:gd name="connsiteX543" fmla="*/ 172945 w 1342304"/>
              <a:gd name="connsiteY543" fmla="*/ 235552 h 1348191"/>
              <a:gd name="connsiteX544" fmla="*/ 183269 w 1342304"/>
              <a:gd name="connsiteY544" fmla="*/ 248079 h 1348191"/>
              <a:gd name="connsiteX545" fmla="*/ 188437 w 1342304"/>
              <a:gd name="connsiteY545" fmla="*/ 260617 h 1348191"/>
              <a:gd name="connsiteX546" fmla="*/ 191010 w 1342304"/>
              <a:gd name="connsiteY546" fmla="*/ 275649 h 1348191"/>
              <a:gd name="connsiteX547" fmla="*/ 201346 w 1342304"/>
              <a:gd name="connsiteY547" fmla="*/ 285671 h 1348191"/>
              <a:gd name="connsiteX548" fmla="*/ 211670 w 1342304"/>
              <a:gd name="connsiteY548" fmla="*/ 288176 h 1348191"/>
              <a:gd name="connsiteX549" fmla="*/ 227152 w 1342304"/>
              <a:gd name="connsiteY549" fmla="*/ 278154 h 1348191"/>
              <a:gd name="connsiteX550" fmla="*/ 245228 w 1342304"/>
              <a:gd name="connsiteY550" fmla="*/ 280660 h 1348191"/>
              <a:gd name="connsiteX551" fmla="*/ 276202 w 1342304"/>
              <a:gd name="connsiteY551" fmla="*/ 278154 h 1348191"/>
              <a:gd name="connsiteX552" fmla="*/ 281358 w 1342304"/>
              <a:gd name="connsiteY552" fmla="*/ 290681 h 1348191"/>
              <a:gd name="connsiteX553" fmla="*/ 299435 w 1342304"/>
              <a:gd name="connsiteY553" fmla="*/ 295692 h 1348191"/>
              <a:gd name="connsiteX554" fmla="*/ 317500 w 1342304"/>
              <a:gd name="connsiteY554" fmla="*/ 288176 h 1348191"/>
              <a:gd name="connsiteX555" fmla="*/ 309759 w 1342304"/>
              <a:gd name="connsiteY555" fmla="*/ 268133 h 1348191"/>
              <a:gd name="connsiteX556" fmla="*/ 309759 w 1342304"/>
              <a:gd name="connsiteY556" fmla="*/ 248079 h 1348191"/>
              <a:gd name="connsiteX557" fmla="*/ 312343 w 1342304"/>
              <a:gd name="connsiteY557" fmla="*/ 218014 h 1348191"/>
              <a:gd name="connsiteX558" fmla="*/ 309759 w 1342304"/>
              <a:gd name="connsiteY558" fmla="*/ 210498 h 1348191"/>
              <a:gd name="connsiteX559" fmla="*/ 307175 w 1342304"/>
              <a:gd name="connsiteY559" fmla="*/ 200465 h 1348191"/>
              <a:gd name="connsiteX560" fmla="*/ 302019 w 1342304"/>
              <a:gd name="connsiteY560" fmla="*/ 187938 h 1348191"/>
              <a:gd name="connsiteX561" fmla="*/ 307175 w 1342304"/>
              <a:gd name="connsiteY561" fmla="*/ 172906 h 1348191"/>
              <a:gd name="connsiteX562" fmla="*/ 302019 w 1342304"/>
              <a:gd name="connsiteY562" fmla="*/ 162884 h 1348191"/>
              <a:gd name="connsiteX563" fmla="*/ 283942 w 1342304"/>
              <a:gd name="connsiteY563" fmla="*/ 147841 h 1348191"/>
              <a:gd name="connsiteX564" fmla="*/ 289110 w 1342304"/>
              <a:gd name="connsiteY564" fmla="*/ 127797 h 1348191"/>
              <a:gd name="connsiteX565" fmla="*/ 304591 w 1342304"/>
              <a:gd name="connsiteY565" fmla="*/ 135314 h 1348191"/>
              <a:gd name="connsiteX566" fmla="*/ 312343 w 1342304"/>
              <a:gd name="connsiteY566" fmla="*/ 150346 h 1348191"/>
              <a:gd name="connsiteX567" fmla="*/ 317500 w 1342304"/>
              <a:gd name="connsiteY567" fmla="*/ 150346 h 1348191"/>
              <a:gd name="connsiteX568" fmla="*/ 335576 w 1342304"/>
              <a:gd name="connsiteY568" fmla="*/ 152851 h 1348191"/>
              <a:gd name="connsiteX569" fmla="*/ 353641 w 1342304"/>
              <a:gd name="connsiteY569" fmla="*/ 160379 h 1348191"/>
              <a:gd name="connsiteX570" fmla="*/ 353641 w 1342304"/>
              <a:gd name="connsiteY570" fmla="*/ 180422 h 1348191"/>
              <a:gd name="connsiteX571" fmla="*/ 353641 w 1342304"/>
              <a:gd name="connsiteY571" fmla="*/ 187938 h 1348191"/>
              <a:gd name="connsiteX572" fmla="*/ 361382 w 1342304"/>
              <a:gd name="connsiteY572" fmla="*/ 200465 h 1348191"/>
              <a:gd name="connsiteX573" fmla="*/ 374291 w 1342304"/>
              <a:gd name="connsiteY573" fmla="*/ 190443 h 1348191"/>
              <a:gd name="connsiteX574" fmla="*/ 394940 w 1342304"/>
              <a:gd name="connsiteY574" fmla="*/ 205476 h 1348191"/>
              <a:gd name="connsiteX575" fmla="*/ 420757 w 1342304"/>
              <a:gd name="connsiteY575" fmla="*/ 215508 h 1348191"/>
              <a:gd name="connsiteX576" fmla="*/ 443990 w 1342304"/>
              <a:gd name="connsiteY576" fmla="*/ 220519 h 1348191"/>
              <a:gd name="connsiteX577" fmla="*/ 456898 w 1342304"/>
              <a:gd name="connsiteY577" fmla="*/ 218014 h 1348191"/>
              <a:gd name="connsiteX578" fmla="*/ 474963 w 1342304"/>
              <a:gd name="connsiteY578" fmla="*/ 210498 h 1348191"/>
              <a:gd name="connsiteX579" fmla="*/ 477547 w 1342304"/>
              <a:gd name="connsiteY579" fmla="*/ 187938 h 1348191"/>
              <a:gd name="connsiteX580" fmla="*/ 482704 w 1342304"/>
              <a:gd name="connsiteY580" fmla="*/ 170400 h 1348191"/>
              <a:gd name="connsiteX581" fmla="*/ 505937 w 1342304"/>
              <a:gd name="connsiteY581" fmla="*/ 157873 h 1348191"/>
              <a:gd name="connsiteX582" fmla="*/ 531754 w 1342304"/>
              <a:gd name="connsiteY582" fmla="*/ 150346 h 1348191"/>
              <a:gd name="connsiteX583" fmla="*/ 565312 w 1342304"/>
              <a:gd name="connsiteY583" fmla="*/ 142830 h 1348191"/>
              <a:gd name="connsiteX584" fmla="*/ 591129 w 1342304"/>
              <a:gd name="connsiteY584" fmla="*/ 132808 h 1348191"/>
              <a:gd name="connsiteX585" fmla="*/ 609194 w 1342304"/>
              <a:gd name="connsiteY585" fmla="*/ 115270 h 1348191"/>
              <a:gd name="connsiteX586" fmla="*/ 622102 w 1342304"/>
              <a:gd name="connsiteY586" fmla="*/ 107754 h 1348191"/>
              <a:gd name="connsiteX587" fmla="*/ 622102 w 1342304"/>
              <a:gd name="connsiteY587" fmla="*/ 85195 h 1348191"/>
              <a:gd name="connsiteX588" fmla="*/ 622102 w 1342304"/>
              <a:gd name="connsiteY588" fmla="*/ 70162 h 1348191"/>
              <a:gd name="connsiteX589" fmla="*/ 629843 w 1342304"/>
              <a:gd name="connsiteY589" fmla="*/ 57635 h 1348191"/>
              <a:gd name="connsiteX590" fmla="*/ 627259 w 1342304"/>
              <a:gd name="connsiteY590" fmla="*/ 37581 h 1348191"/>
              <a:gd name="connsiteX591" fmla="*/ 632427 w 1342304"/>
              <a:gd name="connsiteY591" fmla="*/ 25054 h 1348191"/>
              <a:gd name="connsiteX592" fmla="*/ 642751 w 1342304"/>
              <a:gd name="connsiteY592" fmla="*/ 12527 h 1348191"/>
              <a:gd name="connsiteX593" fmla="*/ 668568 w 1342304"/>
              <a:gd name="connsiteY593" fmla="*/ 10022 h 1348191"/>
              <a:gd name="connsiteX594" fmla="*/ 727932 w 1342304"/>
              <a:gd name="connsiteY594" fmla="*/ 0 h 134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</a:cxnLst>
            <a:rect l="l" t="t" r="r" b="b"/>
            <a:pathLst>
              <a:path w="1342304" h="1348191">
                <a:moveTo>
                  <a:pt x="495612" y="1142704"/>
                </a:moveTo>
                <a:cubicBezTo>
                  <a:pt x="495612" y="1142704"/>
                  <a:pt x="498196" y="1142704"/>
                  <a:pt x="498196" y="1142704"/>
                </a:cubicBezTo>
                <a:cubicBezTo>
                  <a:pt x="498196" y="1142704"/>
                  <a:pt x="498196" y="1145210"/>
                  <a:pt x="498196" y="1145210"/>
                </a:cubicBezTo>
                <a:cubicBezTo>
                  <a:pt x="498196" y="1145210"/>
                  <a:pt x="498196" y="1145210"/>
                  <a:pt x="500780" y="1147715"/>
                </a:cubicBezTo>
                <a:cubicBezTo>
                  <a:pt x="500780" y="1147715"/>
                  <a:pt x="498196" y="1147715"/>
                  <a:pt x="498196" y="1147715"/>
                </a:cubicBezTo>
                <a:cubicBezTo>
                  <a:pt x="495612" y="1147715"/>
                  <a:pt x="495612" y="1147715"/>
                  <a:pt x="495612" y="1147715"/>
                </a:cubicBezTo>
                <a:cubicBezTo>
                  <a:pt x="495612" y="1142704"/>
                  <a:pt x="495612" y="1142704"/>
                  <a:pt x="495612" y="1142704"/>
                </a:cubicBezTo>
                <a:close/>
                <a:moveTo>
                  <a:pt x="1329396" y="1120145"/>
                </a:moveTo>
                <a:cubicBezTo>
                  <a:pt x="1329396" y="1120145"/>
                  <a:pt x="1329396" y="1120145"/>
                  <a:pt x="1329396" y="1150221"/>
                </a:cubicBezTo>
                <a:cubicBezTo>
                  <a:pt x="1329396" y="1150221"/>
                  <a:pt x="1329396" y="1150221"/>
                  <a:pt x="1334552" y="1172769"/>
                </a:cubicBezTo>
                <a:cubicBezTo>
                  <a:pt x="1334552" y="1172769"/>
                  <a:pt x="1334552" y="1172769"/>
                  <a:pt x="1337136" y="1180285"/>
                </a:cubicBezTo>
                <a:cubicBezTo>
                  <a:pt x="1337136" y="1180285"/>
                  <a:pt x="1337136" y="1180285"/>
                  <a:pt x="1339720" y="1185296"/>
                </a:cubicBezTo>
                <a:cubicBezTo>
                  <a:pt x="1339720" y="1185296"/>
                  <a:pt x="1339720" y="1185296"/>
                  <a:pt x="1331968" y="1215372"/>
                </a:cubicBezTo>
                <a:cubicBezTo>
                  <a:pt x="1331968" y="1215372"/>
                  <a:pt x="1339720" y="1227899"/>
                  <a:pt x="1342304" y="1230404"/>
                </a:cubicBezTo>
                <a:cubicBezTo>
                  <a:pt x="1342304" y="1235415"/>
                  <a:pt x="1339720" y="1242931"/>
                  <a:pt x="1339720" y="1242931"/>
                </a:cubicBezTo>
                <a:cubicBezTo>
                  <a:pt x="1339720" y="1242931"/>
                  <a:pt x="1339720" y="1242931"/>
                  <a:pt x="1331968" y="1250459"/>
                </a:cubicBezTo>
                <a:cubicBezTo>
                  <a:pt x="1331968" y="1250459"/>
                  <a:pt x="1331968" y="1250459"/>
                  <a:pt x="1324228" y="1260480"/>
                </a:cubicBezTo>
                <a:cubicBezTo>
                  <a:pt x="1324228" y="1260480"/>
                  <a:pt x="1324228" y="1260480"/>
                  <a:pt x="1321644" y="1265491"/>
                </a:cubicBezTo>
                <a:cubicBezTo>
                  <a:pt x="1321644" y="1265491"/>
                  <a:pt x="1321644" y="1265491"/>
                  <a:pt x="1324228" y="1280523"/>
                </a:cubicBezTo>
                <a:cubicBezTo>
                  <a:pt x="1324228" y="1280523"/>
                  <a:pt x="1324228" y="1280523"/>
                  <a:pt x="1324228" y="1293050"/>
                </a:cubicBezTo>
                <a:cubicBezTo>
                  <a:pt x="1324228" y="1293050"/>
                  <a:pt x="1334552" y="1310599"/>
                  <a:pt x="1319071" y="1310599"/>
                </a:cubicBezTo>
                <a:cubicBezTo>
                  <a:pt x="1303579" y="1313105"/>
                  <a:pt x="1313903" y="1323126"/>
                  <a:pt x="1311319" y="1330642"/>
                </a:cubicBezTo>
                <a:cubicBezTo>
                  <a:pt x="1311319" y="1340664"/>
                  <a:pt x="1306163" y="1348191"/>
                  <a:pt x="1306163" y="1348191"/>
                </a:cubicBezTo>
                <a:cubicBezTo>
                  <a:pt x="1306163" y="1348191"/>
                  <a:pt x="1298411" y="1343169"/>
                  <a:pt x="1293254" y="1343169"/>
                </a:cubicBezTo>
                <a:cubicBezTo>
                  <a:pt x="1288086" y="1343169"/>
                  <a:pt x="1282930" y="1335653"/>
                  <a:pt x="1282930" y="1335653"/>
                </a:cubicBezTo>
                <a:cubicBezTo>
                  <a:pt x="1282930" y="1335653"/>
                  <a:pt x="1282930" y="1335653"/>
                  <a:pt x="1275189" y="1325631"/>
                </a:cubicBezTo>
                <a:cubicBezTo>
                  <a:pt x="1275189" y="1325631"/>
                  <a:pt x="1275189" y="1325631"/>
                  <a:pt x="1262280" y="1320621"/>
                </a:cubicBezTo>
                <a:cubicBezTo>
                  <a:pt x="1262280" y="1320621"/>
                  <a:pt x="1262280" y="1320621"/>
                  <a:pt x="1267437" y="1313105"/>
                </a:cubicBezTo>
                <a:cubicBezTo>
                  <a:pt x="1267437" y="1313105"/>
                  <a:pt x="1267437" y="1313105"/>
                  <a:pt x="1272605" y="1303083"/>
                </a:cubicBezTo>
                <a:lnTo>
                  <a:pt x="1254529" y="1298072"/>
                </a:lnTo>
                <a:cubicBezTo>
                  <a:pt x="1254529" y="1298072"/>
                  <a:pt x="1254529" y="1298072"/>
                  <a:pt x="1254529" y="1293050"/>
                </a:cubicBezTo>
                <a:cubicBezTo>
                  <a:pt x="1254529" y="1293050"/>
                  <a:pt x="1254529" y="1293050"/>
                  <a:pt x="1262280" y="1278018"/>
                </a:cubicBezTo>
                <a:cubicBezTo>
                  <a:pt x="1262280" y="1278018"/>
                  <a:pt x="1262280" y="1278018"/>
                  <a:pt x="1254529" y="1278018"/>
                </a:cubicBezTo>
                <a:cubicBezTo>
                  <a:pt x="1254529" y="1278018"/>
                  <a:pt x="1254529" y="1278018"/>
                  <a:pt x="1246788" y="1273007"/>
                </a:cubicBezTo>
                <a:cubicBezTo>
                  <a:pt x="1246788" y="1273007"/>
                  <a:pt x="1246788" y="1273007"/>
                  <a:pt x="1254529" y="1260480"/>
                </a:cubicBezTo>
                <a:cubicBezTo>
                  <a:pt x="1254529" y="1260480"/>
                  <a:pt x="1254529" y="1260480"/>
                  <a:pt x="1251956" y="1247953"/>
                </a:cubicBezTo>
                <a:cubicBezTo>
                  <a:pt x="1251956" y="1247953"/>
                  <a:pt x="1251956" y="1247953"/>
                  <a:pt x="1241631" y="1247953"/>
                </a:cubicBezTo>
                <a:cubicBezTo>
                  <a:pt x="1241631" y="1247953"/>
                  <a:pt x="1254529" y="1222888"/>
                  <a:pt x="1249372" y="1215372"/>
                </a:cubicBezTo>
                <a:cubicBezTo>
                  <a:pt x="1244204" y="1210361"/>
                  <a:pt x="1244204" y="1205350"/>
                  <a:pt x="1244204" y="1205350"/>
                </a:cubicBezTo>
                <a:cubicBezTo>
                  <a:pt x="1244204" y="1205350"/>
                  <a:pt x="1244204" y="1205350"/>
                  <a:pt x="1251956" y="1197834"/>
                </a:cubicBezTo>
                <a:cubicBezTo>
                  <a:pt x="1251956" y="1197834"/>
                  <a:pt x="1251956" y="1197834"/>
                  <a:pt x="1262280" y="1185296"/>
                </a:cubicBezTo>
                <a:cubicBezTo>
                  <a:pt x="1262280" y="1185296"/>
                  <a:pt x="1262280" y="1185296"/>
                  <a:pt x="1275189" y="1175274"/>
                </a:cubicBezTo>
                <a:cubicBezTo>
                  <a:pt x="1275189" y="1175274"/>
                  <a:pt x="1275189" y="1175274"/>
                  <a:pt x="1288086" y="1172769"/>
                </a:cubicBezTo>
                <a:cubicBezTo>
                  <a:pt x="1288086" y="1172769"/>
                  <a:pt x="1288086" y="1172769"/>
                  <a:pt x="1295838" y="1165253"/>
                </a:cubicBezTo>
                <a:cubicBezTo>
                  <a:pt x="1295838" y="1165253"/>
                  <a:pt x="1295838" y="1165253"/>
                  <a:pt x="1300995" y="1162748"/>
                </a:cubicBezTo>
                <a:cubicBezTo>
                  <a:pt x="1300995" y="1162748"/>
                  <a:pt x="1300995" y="1162748"/>
                  <a:pt x="1313903" y="1160242"/>
                </a:cubicBezTo>
                <a:cubicBezTo>
                  <a:pt x="1313903" y="1160242"/>
                  <a:pt x="1313903" y="1160242"/>
                  <a:pt x="1319071" y="1137682"/>
                </a:cubicBezTo>
                <a:cubicBezTo>
                  <a:pt x="1319071" y="1137682"/>
                  <a:pt x="1319071" y="1137682"/>
                  <a:pt x="1313903" y="1125155"/>
                </a:cubicBezTo>
                <a:cubicBezTo>
                  <a:pt x="1313903" y="1125155"/>
                  <a:pt x="1313903" y="1125155"/>
                  <a:pt x="1329396" y="1120145"/>
                </a:cubicBezTo>
                <a:close/>
                <a:moveTo>
                  <a:pt x="1159024" y="501179"/>
                </a:moveTo>
                <a:cubicBezTo>
                  <a:pt x="1159024" y="503684"/>
                  <a:pt x="1161608" y="503684"/>
                  <a:pt x="1161608" y="506190"/>
                </a:cubicBezTo>
                <a:cubicBezTo>
                  <a:pt x="1159024" y="506190"/>
                  <a:pt x="1159024" y="506190"/>
                  <a:pt x="1159024" y="506190"/>
                </a:cubicBezTo>
                <a:cubicBezTo>
                  <a:pt x="1156440" y="503684"/>
                  <a:pt x="1156440" y="503684"/>
                  <a:pt x="1156440" y="503684"/>
                </a:cubicBezTo>
                <a:cubicBezTo>
                  <a:pt x="1159024" y="503684"/>
                  <a:pt x="1159024" y="501179"/>
                  <a:pt x="1159024" y="501179"/>
                </a:cubicBezTo>
                <a:close/>
                <a:moveTo>
                  <a:pt x="1156440" y="498674"/>
                </a:moveTo>
                <a:cubicBezTo>
                  <a:pt x="1156440" y="498674"/>
                  <a:pt x="1156440" y="498674"/>
                  <a:pt x="1156440" y="501179"/>
                </a:cubicBezTo>
                <a:lnTo>
                  <a:pt x="1154971" y="499149"/>
                </a:lnTo>
                <a:lnTo>
                  <a:pt x="1155472" y="498987"/>
                </a:lnTo>
                <a:cubicBezTo>
                  <a:pt x="1156440" y="498674"/>
                  <a:pt x="1156440" y="498674"/>
                  <a:pt x="1156440" y="498674"/>
                </a:cubicBezTo>
                <a:close/>
                <a:moveTo>
                  <a:pt x="727932" y="0"/>
                </a:moveTo>
                <a:cubicBezTo>
                  <a:pt x="725359" y="0"/>
                  <a:pt x="725359" y="2506"/>
                  <a:pt x="725359" y="2506"/>
                </a:cubicBezTo>
                <a:cubicBezTo>
                  <a:pt x="725359" y="2506"/>
                  <a:pt x="725359" y="2506"/>
                  <a:pt x="722775" y="5011"/>
                </a:cubicBezTo>
                <a:cubicBezTo>
                  <a:pt x="722775" y="5011"/>
                  <a:pt x="722775" y="5011"/>
                  <a:pt x="722775" y="12527"/>
                </a:cubicBezTo>
                <a:cubicBezTo>
                  <a:pt x="722775" y="12527"/>
                  <a:pt x="725359" y="15032"/>
                  <a:pt x="725359" y="17538"/>
                </a:cubicBezTo>
                <a:cubicBezTo>
                  <a:pt x="727932" y="17538"/>
                  <a:pt x="727932" y="25054"/>
                  <a:pt x="727932" y="25054"/>
                </a:cubicBezTo>
                <a:cubicBezTo>
                  <a:pt x="727932" y="25054"/>
                  <a:pt x="727932" y="25054"/>
                  <a:pt x="727932" y="30065"/>
                </a:cubicBezTo>
                <a:cubicBezTo>
                  <a:pt x="727932" y="30065"/>
                  <a:pt x="727932" y="37581"/>
                  <a:pt x="727932" y="37581"/>
                </a:cubicBezTo>
                <a:cubicBezTo>
                  <a:pt x="727932" y="40086"/>
                  <a:pt x="730516" y="40086"/>
                  <a:pt x="733100" y="40086"/>
                </a:cubicBezTo>
                <a:cubicBezTo>
                  <a:pt x="735683" y="40086"/>
                  <a:pt x="735683" y="45097"/>
                  <a:pt x="738267" y="45097"/>
                </a:cubicBezTo>
                <a:cubicBezTo>
                  <a:pt x="738267" y="47603"/>
                  <a:pt x="738267" y="50108"/>
                  <a:pt x="740840" y="52625"/>
                </a:cubicBezTo>
                <a:cubicBezTo>
                  <a:pt x="743424" y="55130"/>
                  <a:pt x="748592" y="55130"/>
                  <a:pt x="751165" y="55130"/>
                </a:cubicBezTo>
                <a:cubicBezTo>
                  <a:pt x="753749" y="55130"/>
                  <a:pt x="751165" y="50108"/>
                  <a:pt x="751165" y="50108"/>
                </a:cubicBezTo>
                <a:cubicBezTo>
                  <a:pt x="751165" y="47603"/>
                  <a:pt x="756333" y="50108"/>
                  <a:pt x="758917" y="50108"/>
                </a:cubicBezTo>
                <a:cubicBezTo>
                  <a:pt x="761489" y="50108"/>
                  <a:pt x="769241" y="45097"/>
                  <a:pt x="769241" y="45097"/>
                </a:cubicBezTo>
                <a:cubicBezTo>
                  <a:pt x="769241" y="45097"/>
                  <a:pt x="769241" y="45097"/>
                  <a:pt x="771825" y="50108"/>
                </a:cubicBezTo>
                <a:cubicBezTo>
                  <a:pt x="771825" y="50108"/>
                  <a:pt x="776982" y="55130"/>
                  <a:pt x="779566" y="57635"/>
                </a:cubicBezTo>
                <a:cubicBezTo>
                  <a:pt x="779566" y="57635"/>
                  <a:pt x="776982" y="62646"/>
                  <a:pt x="776982" y="62646"/>
                </a:cubicBezTo>
                <a:cubicBezTo>
                  <a:pt x="776982" y="65151"/>
                  <a:pt x="779566" y="70162"/>
                  <a:pt x="782150" y="72668"/>
                </a:cubicBezTo>
                <a:cubicBezTo>
                  <a:pt x="782150" y="75173"/>
                  <a:pt x="782150" y="77678"/>
                  <a:pt x="782150" y="80184"/>
                </a:cubicBezTo>
                <a:cubicBezTo>
                  <a:pt x="782150" y="80184"/>
                  <a:pt x="787306" y="85195"/>
                  <a:pt x="787306" y="85195"/>
                </a:cubicBezTo>
                <a:cubicBezTo>
                  <a:pt x="789890" y="85195"/>
                  <a:pt x="789890" y="85195"/>
                  <a:pt x="792474" y="85195"/>
                </a:cubicBezTo>
                <a:cubicBezTo>
                  <a:pt x="795047" y="85195"/>
                  <a:pt x="800215" y="85195"/>
                  <a:pt x="800215" y="85195"/>
                </a:cubicBezTo>
                <a:cubicBezTo>
                  <a:pt x="800215" y="85195"/>
                  <a:pt x="800215" y="85195"/>
                  <a:pt x="802799" y="87700"/>
                </a:cubicBezTo>
                <a:cubicBezTo>
                  <a:pt x="802799" y="87700"/>
                  <a:pt x="802799" y="87700"/>
                  <a:pt x="807955" y="87700"/>
                </a:cubicBezTo>
                <a:cubicBezTo>
                  <a:pt x="807955" y="87700"/>
                  <a:pt x="810539" y="92711"/>
                  <a:pt x="810539" y="92711"/>
                </a:cubicBezTo>
                <a:cubicBezTo>
                  <a:pt x="810539" y="95216"/>
                  <a:pt x="815707" y="100227"/>
                  <a:pt x="815707" y="100227"/>
                </a:cubicBezTo>
                <a:cubicBezTo>
                  <a:pt x="815707" y="100227"/>
                  <a:pt x="815707" y="100227"/>
                  <a:pt x="813123" y="107754"/>
                </a:cubicBezTo>
                <a:cubicBezTo>
                  <a:pt x="813123" y="107754"/>
                  <a:pt x="813123" y="107754"/>
                  <a:pt x="818280" y="115270"/>
                </a:cubicBezTo>
                <a:cubicBezTo>
                  <a:pt x="818280" y="115270"/>
                  <a:pt x="820864" y="110260"/>
                  <a:pt x="823448" y="110260"/>
                </a:cubicBezTo>
                <a:cubicBezTo>
                  <a:pt x="823448" y="110260"/>
                  <a:pt x="831188" y="110260"/>
                  <a:pt x="831188" y="110260"/>
                </a:cubicBezTo>
                <a:cubicBezTo>
                  <a:pt x="831188" y="110260"/>
                  <a:pt x="838940" y="112765"/>
                  <a:pt x="838940" y="112765"/>
                </a:cubicBezTo>
                <a:cubicBezTo>
                  <a:pt x="841513" y="110260"/>
                  <a:pt x="841513" y="110260"/>
                  <a:pt x="844097" y="110260"/>
                </a:cubicBezTo>
                <a:cubicBezTo>
                  <a:pt x="844097" y="110260"/>
                  <a:pt x="849265" y="112765"/>
                  <a:pt x="849265" y="112765"/>
                </a:cubicBezTo>
                <a:cubicBezTo>
                  <a:pt x="849265" y="112765"/>
                  <a:pt x="851838" y="117776"/>
                  <a:pt x="851838" y="120281"/>
                </a:cubicBezTo>
                <a:cubicBezTo>
                  <a:pt x="851838" y="125292"/>
                  <a:pt x="857005" y="122787"/>
                  <a:pt x="857005" y="122787"/>
                </a:cubicBezTo>
                <a:cubicBezTo>
                  <a:pt x="857005" y="122787"/>
                  <a:pt x="857005" y="122787"/>
                  <a:pt x="859589" y="122787"/>
                </a:cubicBezTo>
                <a:cubicBezTo>
                  <a:pt x="859589" y="122787"/>
                  <a:pt x="859589" y="127797"/>
                  <a:pt x="857005" y="130303"/>
                </a:cubicBezTo>
                <a:cubicBezTo>
                  <a:pt x="857005" y="130303"/>
                  <a:pt x="854421" y="135314"/>
                  <a:pt x="854421" y="137819"/>
                </a:cubicBezTo>
                <a:cubicBezTo>
                  <a:pt x="854421" y="140324"/>
                  <a:pt x="857005" y="140324"/>
                  <a:pt x="857005" y="140324"/>
                </a:cubicBezTo>
                <a:cubicBezTo>
                  <a:pt x="857005" y="140324"/>
                  <a:pt x="857005" y="140324"/>
                  <a:pt x="859589" y="147841"/>
                </a:cubicBezTo>
                <a:cubicBezTo>
                  <a:pt x="859589" y="147841"/>
                  <a:pt x="857005" y="150346"/>
                  <a:pt x="854421" y="150346"/>
                </a:cubicBezTo>
                <a:cubicBezTo>
                  <a:pt x="851838" y="150346"/>
                  <a:pt x="854421" y="155357"/>
                  <a:pt x="854421" y="157873"/>
                </a:cubicBezTo>
                <a:cubicBezTo>
                  <a:pt x="854421" y="162884"/>
                  <a:pt x="854421" y="165389"/>
                  <a:pt x="854421" y="165389"/>
                </a:cubicBezTo>
                <a:cubicBezTo>
                  <a:pt x="854421" y="165389"/>
                  <a:pt x="854421" y="165389"/>
                  <a:pt x="864746" y="162884"/>
                </a:cubicBezTo>
                <a:cubicBezTo>
                  <a:pt x="864746" y="162884"/>
                  <a:pt x="864746" y="162884"/>
                  <a:pt x="869914" y="167895"/>
                </a:cubicBezTo>
                <a:cubicBezTo>
                  <a:pt x="869914" y="167895"/>
                  <a:pt x="877655" y="167895"/>
                  <a:pt x="882822" y="167895"/>
                </a:cubicBezTo>
                <a:cubicBezTo>
                  <a:pt x="890563" y="167895"/>
                  <a:pt x="885395" y="162884"/>
                  <a:pt x="885395" y="162884"/>
                </a:cubicBezTo>
                <a:cubicBezTo>
                  <a:pt x="885395" y="162884"/>
                  <a:pt x="890563" y="162884"/>
                  <a:pt x="895720" y="162884"/>
                </a:cubicBezTo>
                <a:cubicBezTo>
                  <a:pt x="903471" y="162884"/>
                  <a:pt x="900888" y="160379"/>
                  <a:pt x="900888" y="160379"/>
                </a:cubicBezTo>
                <a:cubicBezTo>
                  <a:pt x="900888" y="160379"/>
                  <a:pt x="900888" y="160379"/>
                  <a:pt x="900888" y="152851"/>
                </a:cubicBezTo>
                <a:cubicBezTo>
                  <a:pt x="900888" y="152851"/>
                  <a:pt x="900888" y="152851"/>
                  <a:pt x="906055" y="145335"/>
                </a:cubicBezTo>
                <a:cubicBezTo>
                  <a:pt x="906055" y="145335"/>
                  <a:pt x="908628" y="145335"/>
                  <a:pt x="908628" y="140324"/>
                </a:cubicBezTo>
                <a:cubicBezTo>
                  <a:pt x="911212" y="137819"/>
                  <a:pt x="913796" y="140324"/>
                  <a:pt x="913796" y="140324"/>
                </a:cubicBezTo>
                <a:cubicBezTo>
                  <a:pt x="913796" y="140324"/>
                  <a:pt x="913796" y="140324"/>
                  <a:pt x="918953" y="142830"/>
                </a:cubicBezTo>
                <a:cubicBezTo>
                  <a:pt x="918953" y="142830"/>
                  <a:pt x="918953" y="145335"/>
                  <a:pt x="916380" y="152851"/>
                </a:cubicBezTo>
                <a:cubicBezTo>
                  <a:pt x="913796" y="157873"/>
                  <a:pt x="916380" y="155357"/>
                  <a:pt x="913796" y="160379"/>
                </a:cubicBezTo>
                <a:cubicBezTo>
                  <a:pt x="911212" y="165389"/>
                  <a:pt x="913796" y="167895"/>
                  <a:pt x="913796" y="167895"/>
                </a:cubicBezTo>
                <a:cubicBezTo>
                  <a:pt x="913796" y="167895"/>
                  <a:pt x="913796" y="167895"/>
                  <a:pt x="913796" y="170400"/>
                </a:cubicBezTo>
                <a:cubicBezTo>
                  <a:pt x="913796" y="170400"/>
                  <a:pt x="913796" y="177916"/>
                  <a:pt x="913796" y="180422"/>
                </a:cubicBezTo>
                <a:cubicBezTo>
                  <a:pt x="913796" y="180422"/>
                  <a:pt x="911212" y="187938"/>
                  <a:pt x="911212" y="187938"/>
                </a:cubicBezTo>
                <a:cubicBezTo>
                  <a:pt x="911212" y="187938"/>
                  <a:pt x="921537" y="187938"/>
                  <a:pt x="921537" y="187938"/>
                </a:cubicBezTo>
                <a:cubicBezTo>
                  <a:pt x="924121" y="187938"/>
                  <a:pt x="926705" y="192949"/>
                  <a:pt x="926705" y="192949"/>
                </a:cubicBezTo>
                <a:cubicBezTo>
                  <a:pt x="926705" y="192949"/>
                  <a:pt x="931861" y="192949"/>
                  <a:pt x="934445" y="192949"/>
                </a:cubicBezTo>
                <a:cubicBezTo>
                  <a:pt x="937029" y="192949"/>
                  <a:pt x="937029" y="195454"/>
                  <a:pt x="939613" y="195454"/>
                </a:cubicBezTo>
                <a:cubicBezTo>
                  <a:pt x="942186" y="197960"/>
                  <a:pt x="942186" y="200465"/>
                  <a:pt x="942186" y="200465"/>
                </a:cubicBezTo>
                <a:cubicBezTo>
                  <a:pt x="942186" y="200465"/>
                  <a:pt x="942186" y="200465"/>
                  <a:pt x="947354" y="205476"/>
                </a:cubicBezTo>
                <a:cubicBezTo>
                  <a:pt x="947354" y="205476"/>
                  <a:pt x="949938" y="205476"/>
                  <a:pt x="952510" y="205476"/>
                </a:cubicBezTo>
                <a:cubicBezTo>
                  <a:pt x="952510" y="205476"/>
                  <a:pt x="955094" y="210498"/>
                  <a:pt x="955094" y="210498"/>
                </a:cubicBezTo>
                <a:cubicBezTo>
                  <a:pt x="955094" y="210498"/>
                  <a:pt x="955094" y="210498"/>
                  <a:pt x="952510" y="215508"/>
                </a:cubicBezTo>
                <a:cubicBezTo>
                  <a:pt x="952510" y="215508"/>
                  <a:pt x="952510" y="215508"/>
                  <a:pt x="960262" y="218014"/>
                </a:cubicBezTo>
                <a:cubicBezTo>
                  <a:pt x="960262" y="218014"/>
                  <a:pt x="960262" y="218014"/>
                  <a:pt x="962835" y="218014"/>
                </a:cubicBezTo>
                <a:cubicBezTo>
                  <a:pt x="962835" y="218014"/>
                  <a:pt x="962835" y="218014"/>
                  <a:pt x="965419" y="220519"/>
                </a:cubicBezTo>
                <a:cubicBezTo>
                  <a:pt x="965419" y="220519"/>
                  <a:pt x="965419" y="220519"/>
                  <a:pt x="968003" y="225530"/>
                </a:cubicBezTo>
                <a:cubicBezTo>
                  <a:pt x="968003" y="225530"/>
                  <a:pt x="968003" y="225530"/>
                  <a:pt x="970587" y="230541"/>
                </a:cubicBezTo>
                <a:cubicBezTo>
                  <a:pt x="970587" y="230541"/>
                  <a:pt x="970587" y="230541"/>
                  <a:pt x="978327" y="230541"/>
                </a:cubicBezTo>
                <a:cubicBezTo>
                  <a:pt x="978327" y="230541"/>
                  <a:pt x="978327" y="230541"/>
                  <a:pt x="983495" y="228035"/>
                </a:cubicBezTo>
                <a:cubicBezTo>
                  <a:pt x="983495" y="228035"/>
                  <a:pt x="983495" y="228035"/>
                  <a:pt x="988652" y="228035"/>
                </a:cubicBezTo>
                <a:cubicBezTo>
                  <a:pt x="988652" y="228035"/>
                  <a:pt x="988652" y="228035"/>
                  <a:pt x="991236" y="225530"/>
                </a:cubicBezTo>
                <a:cubicBezTo>
                  <a:pt x="991236" y="225530"/>
                  <a:pt x="991236" y="225530"/>
                  <a:pt x="996392" y="225530"/>
                </a:cubicBezTo>
                <a:cubicBezTo>
                  <a:pt x="996392" y="225530"/>
                  <a:pt x="998976" y="225530"/>
                  <a:pt x="998976" y="225530"/>
                </a:cubicBezTo>
                <a:cubicBezTo>
                  <a:pt x="998976" y="225530"/>
                  <a:pt x="998976" y="228035"/>
                  <a:pt x="998976" y="228035"/>
                </a:cubicBezTo>
                <a:cubicBezTo>
                  <a:pt x="998976" y="228035"/>
                  <a:pt x="998976" y="228035"/>
                  <a:pt x="993820" y="228035"/>
                </a:cubicBezTo>
                <a:cubicBezTo>
                  <a:pt x="993820" y="228035"/>
                  <a:pt x="993820" y="228035"/>
                  <a:pt x="996392" y="230541"/>
                </a:cubicBezTo>
                <a:cubicBezTo>
                  <a:pt x="996392" y="230541"/>
                  <a:pt x="996392" y="233046"/>
                  <a:pt x="998976" y="233046"/>
                </a:cubicBezTo>
                <a:cubicBezTo>
                  <a:pt x="998976" y="233046"/>
                  <a:pt x="1001560" y="235552"/>
                  <a:pt x="1001560" y="235552"/>
                </a:cubicBezTo>
                <a:cubicBezTo>
                  <a:pt x="1001560" y="235552"/>
                  <a:pt x="1001560" y="235552"/>
                  <a:pt x="1004144" y="235552"/>
                </a:cubicBezTo>
                <a:cubicBezTo>
                  <a:pt x="1004144" y="235552"/>
                  <a:pt x="1004144" y="235552"/>
                  <a:pt x="1009301" y="238057"/>
                </a:cubicBezTo>
                <a:cubicBezTo>
                  <a:pt x="1009301" y="238057"/>
                  <a:pt x="1009301" y="238057"/>
                  <a:pt x="1009301" y="240562"/>
                </a:cubicBezTo>
                <a:cubicBezTo>
                  <a:pt x="1009301" y="240562"/>
                  <a:pt x="1009301" y="240562"/>
                  <a:pt x="1009301" y="243068"/>
                </a:cubicBezTo>
                <a:cubicBezTo>
                  <a:pt x="1009301" y="243068"/>
                  <a:pt x="1009301" y="243068"/>
                  <a:pt x="1014469" y="243068"/>
                </a:cubicBezTo>
                <a:cubicBezTo>
                  <a:pt x="1014469" y="243068"/>
                  <a:pt x="1017053" y="243068"/>
                  <a:pt x="1017053" y="243068"/>
                </a:cubicBezTo>
                <a:cubicBezTo>
                  <a:pt x="1017053" y="243068"/>
                  <a:pt x="1017053" y="243068"/>
                  <a:pt x="1019626" y="243068"/>
                </a:cubicBezTo>
                <a:cubicBezTo>
                  <a:pt x="1019626" y="243068"/>
                  <a:pt x="1019626" y="243068"/>
                  <a:pt x="1022209" y="240562"/>
                </a:cubicBezTo>
                <a:cubicBezTo>
                  <a:pt x="1022209" y="240562"/>
                  <a:pt x="1022209" y="240562"/>
                  <a:pt x="1024793" y="238057"/>
                </a:cubicBezTo>
                <a:cubicBezTo>
                  <a:pt x="1024793" y="238057"/>
                  <a:pt x="1024793" y="238057"/>
                  <a:pt x="1029950" y="235552"/>
                </a:cubicBezTo>
                <a:cubicBezTo>
                  <a:pt x="1029950" y="235552"/>
                  <a:pt x="1029950" y="235552"/>
                  <a:pt x="1035118" y="235552"/>
                </a:cubicBezTo>
                <a:cubicBezTo>
                  <a:pt x="1035118" y="235552"/>
                  <a:pt x="1035118" y="235552"/>
                  <a:pt x="1037702" y="238057"/>
                </a:cubicBezTo>
                <a:cubicBezTo>
                  <a:pt x="1037702" y="238057"/>
                  <a:pt x="1037702" y="238057"/>
                  <a:pt x="1037702" y="243068"/>
                </a:cubicBezTo>
                <a:cubicBezTo>
                  <a:pt x="1037702" y="243068"/>
                  <a:pt x="1045443" y="245573"/>
                  <a:pt x="1045443" y="245573"/>
                </a:cubicBezTo>
                <a:cubicBezTo>
                  <a:pt x="1045443" y="245573"/>
                  <a:pt x="1048026" y="245573"/>
                  <a:pt x="1048026" y="243068"/>
                </a:cubicBezTo>
                <a:cubicBezTo>
                  <a:pt x="1048026" y="243068"/>
                  <a:pt x="1048026" y="243068"/>
                  <a:pt x="1053183" y="243068"/>
                </a:cubicBezTo>
                <a:cubicBezTo>
                  <a:pt x="1053183" y="243068"/>
                  <a:pt x="1053183" y="243068"/>
                  <a:pt x="1066092" y="255595"/>
                </a:cubicBezTo>
                <a:cubicBezTo>
                  <a:pt x="1066092" y="255595"/>
                  <a:pt x="1066092" y="255595"/>
                  <a:pt x="1068676" y="265627"/>
                </a:cubicBezTo>
                <a:cubicBezTo>
                  <a:pt x="1068676" y="265627"/>
                  <a:pt x="1068676" y="265627"/>
                  <a:pt x="1076416" y="278154"/>
                </a:cubicBezTo>
                <a:cubicBezTo>
                  <a:pt x="1076416" y="278154"/>
                  <a:pt x="1076416" y="278154"/>
                  <a:pt x="1086741" y="285671"/>
                </a:cubicBezTo>
                <a:cubicBezTo>
                  <a:pt x="1086741" y="285671"/>
                  <a:pt x="1086741" y="285671"/>
                  <a:pt x="1097065" y="278154"/>
                </a:cubicBezTo>
                <a:cubicBezTo>
                  <a:pt x="1097065" y="278154"/>
                  <a:pt x="1097065" y="278154"/>
                  <a:pt x="1109974" y="290681"/>
                </a:cubicBezTo>
                <a:cubicBezTo>
                  <a:pt x="1109974" y="290681"/>
                  <a:pt x="1109974" y="290681"/>
                  <a:pt x="1128050" y="293187"/>
                </a:cubicBezTo>
                <a:cubicBezTo>
                  <a:pt x="1128050" y="293187"/>
                  <a:pt x="1128050" y="293187"/>
                  <a:pt x="1135791" y="288176"/>
                </a:cubicBezTo>
                <a:cubicBezTo>
                  <a:pt x="1135791" y="288176"/>
                  <a:pt x="1135791" y="288176"/>
                  <a:pt x="1143531" y="283165"/>
                </a:cubicBezTo>
                <a:cubicBezTo>
                  <a:pt x="1143531" y="283165"/>
                  <a:pt x="1143531" y="283165"/>
                  <a:pt x="1151283" y="295692"/>
                </a:cubicBezTo>
                <a:cubicBezTo>
                  <a:pt x="1151283" y="295692"/>
                  <a:pt x="1151283" y="295692"/>
                  <a:pt x="1164180" y="303208"/>
                </a:cubicBezTo>
                <a:cubicBezTo>
                  <a:pt x="1164180" y="303208"/>
                  <a:pt x="1164180" y="303208"/>
                  <a:pt x="1182257" y="305714"/>
                </a:cubicBezTo>
                <a:cubicBezTo>
                  <a:pt x="1182257" y="305714"/>
                  <a:pt x="1182257" y="305714"/>
                  <a:pt x="1213230" y="313241"/>
                </a:cubicBezTo>
                <a:cubicBezTo>
                  <a:pt x="1213230" y="313241"/>
                  <a:pt x="1213230" y="313241"/>
                  <a:pt x="1195165" y="333284"/>
                </a:cubicBezTo>
                <a:cubicBezTo>
                  <a:pt x="1195165" y="333284"/>
                  <a:pt x="1177089" y="355833"/>
                  <a:pt x="1166764" y="363360"/>
                </a:cubicBezTo>
                <a:cubicBezTo>
                  <a:pt x="1156440" y="368371"/>
                  <a:pt x="1164180" y="375887"/>
                  <a:pt x="1164180" y="375887"/>
                </a:cubicBezTo>
                <a:cubicBezTo>
                  <a:pt x="1164180" y="375887"/>
                  <a:pt x="1164180" y="375887"/>
                  <a:pt x="1164180" y="400941"/>
                </a:cubicBezTo>
                <a:cubicBezTo>
                  <a:pt x="1164180" y="400941"/>
                  <a:pt x="1156440" y="413468"/>
                  <a:pt x="1148699" y="423501"/>
                </a:cubicBezTo>
                <a:cubicBezTo>
                  <a:pt x="1140959" y="431017"/>
                  <a:pt x="1151283" y="433522"/>
                  <a:pt x="1151283" y="433522"/>
                </a:cubicBezTo>
                <a:cubicBezTo>
                  <a:pt x="1151283" y="433522"/>
                  <a:pt x="1151283" y="448555"/>
                  <a:pt x="1151283" y="451060"/>
                </a:cubicBezTo>
                <a:cubicBezTo>
                  <a:pt x="1151283" y="456071"/>
                  <a:pt x="1148699" y="473620"/>
                  <a:pt x="1148699" y="473620"/>
                </a:cubicBezTo>
                <a:cubicBezTo>
                  <a:pt x="1148699" y="473620"/>
                  <a:pt x="1148699" y="473620"/>
                  <a:pt x="1143531" y="483641"/>
                </a:cubicBezTo>
                <a:cubicBezTo>
                  <a:pt x="1143531" y="483641"/>
                  <a:pt x="1145469" y="486146"/>
                  <a:pt x="1148052" y="489591"/>
                </a:cubicBezTo>
                <a:lnTo>
                  <a:pt x="1154971" y="499149"/>
                </a:lnTo>
                <a:lnTo>
                  <a:pt x="1148699" y="501179"/>
                </a:lnTo>
                <a:cubicBezTo>
                  <a:pt x="1148699" y="501179"/>
                  <a:pt x="1143531" y="501179"/>
                  <a:pt x="1143531" y="501179"/>
                </a:cubicBezTo>
                <a:cubicBezTo>
                  <a:pt x="1143531" y="501179"/>
                  <a:pt x="1143531" y="501179"/>
                  <a:pt x="1143531" y="506190"/>
                </a:cubicBezTo>
                <a:cubicBezTo>
                  <a:pt x="1143531" y="506190"/>
                  <a:pt x="1140959" y="506190"/>
                  <a:pt x="1140959" y="506190"/>
                </a:cubicBezTo>
                <a:cubicBezTo>
                  <a:pt x="1140959" y="506190"/>
                  <a:pt x="1140959" y="508695"/>
                  <a:pt x="1140959" y="508695"/>
                </a:cubicBezTo>
                <a:cubicBezTo>
                  <a:pt x="1140959" y="508695"/>
                  <a:pt x="1140959" y="511200"/>
                  <a:pt x="1140959" y="511200"/>
                </a:cubicBezTo>
                <a:cubicBezTo>
                  <a:pt x="1140959" y="511200"/>
                  <a:pt x="1138375" y="511200"/>
                  <a:pt x="1138375" y="511200"/>
                </a:cubicBezTo>
                <a:cubicBezTo>
                  <a:pt x="1138375" y="511200"/>
                  <a:pt x="1135791" y="511200"/>
                  <a:pt x="1135791" y="511200"/>
                </a:cubicBezTo>
                <a:cubicBezTo>
                  <a:pt x="1135791" y="511200"/>
                  <a:pt x="1133207" y="516211"/>
                  <a:pt x="1133207" y="516211"/>
                </a:cubicBezTo>
                <a:cubicBezTo>
                  <a:pt x="1133207" y="516211"/>
                  <a:pt x="1133207" y="518728"/>
                  <a:pt x="1133207" y="518728"/>
                </a:cubicBezTo>
                <a:cubicBezTo>
                  <a:pt x="1133207" y="518728"/>
                  <a:pt x="1133207" y="518728"/>
                  <a:pt x="1133207" y="521233"/>
                </a:cubicBezTo>
                <a:cubicBezTo>
                  <a:pt x="1130623" y="521233"/>
                  <a:pt x="1128050" y="521233"/>
                  <a:pt x="1128050" y="521233"/>
                </a:cubicBezTo>
                <a:cubicBezTo>
                  <a:pt x="1128050" y="521233"/>
                  <a:pt x="1125466" y="521233"/>
                  <a:pt x="1122882" y="521233"/>
                </a:cubicBezTo>
                <a:cubicBezTo>
                  <a:pt x="1122882" y="521233"/>
                  <a:pt x="1120298" y="521233"/>
                  <a:pt x="1120298" y="521233"/>
                </a:cubicBezTo>
                <a:cubicBezTo>
                  <a:pt x="1117726" y="521233"/>
                  <a:pt x="1117726" y="523739"/>
                  <a:pt x="1117726" y="523739"/>
                </a:cubicBezTo>
                <a:cubicBezTo>
                  <a:pt x="1117726" y="523739"/>
                  <a:pt x="1112558" y="521233"/>
                  <a:pt x="1112558" y="521233"/>
                </a:cubicBezTo>
                <a:cubicBezTo>
                  <a:pt x="1109974" y="521233"/>
                  <a:pt x="1109974" y="518728"/>
                  <a:pt x="1109974" y="516211"/>
                </a:cubicBezTo>
                <a:cubicBezTo>
                  <a:pt x="1109974" y="516211"/>
                  <a:pt x="1107401" y="511200"/>
                  <a:pt x="1107401" y="511200"/>
                </a:cubicBezTo>
                <a:cubicBezTo>
                  <a:pt x="1107401" y="511200"/>
                  <a:pt x="1107401" y="511200"/>
                  <a:pt x="1104817" y="513706"/>
                </a:cubicBezTo>
                <a:cubicBezTo>
                  <a:pt x="1104817" y="513706"/>
                  <a:pt x="1104817" y="513706"/>
                  <a:pt x="1097065" y="513706"/>
                </a:cubicBezTo>
                <a:cubicBezTo>
                  <a:pt x="1097065" y="513706"/>
                  <a:pt x="1097065" y="513706"/>
                  <a:pt x="1091909" y="511200"/>
                </a:cubicBezTo>
                <a:cubicBezTo>
                  <a:pt x="1091909" y="511200"/>
                  <a:pt x="1091909" y="511200"/>
                  <a:pt x="1091909" y="516211"/>
                </a:cubicBezTo>
                <a:cubicBezTo>
                  <a:pt x="1091909" y="516211"/>
                  <a:pt x="1094492" y="518728"/>
                  <a:pt x="1094492" y="518728"/>
                </a:cubicBezTo>
                <a:cubicBezTo>
                  <a:pt x="1094492" y="518728"/>
                  <a:pt x="1091909" y="518728"/>
                  <a:pt x="1091909" y="518728"/>
                </a:cubicBezTo>
                <a:cubicBezTo>
                  <a:pt x="1091909" y="518728"/>
                  <a:pt x="1091909" y="518728"/>
                  <a:pt x="1089325" y="521233"/>
                </a:cubicBezTo>
                <a:cubicBezTo>
                  <a:pt x="1089325" y="521233"/>
                  <a:pt x="1089325" y="521233"/>
                  <a:pt x="1086741" y="521233"/>
                </a:cubicBezTo>
                <a:cubicBezTo>
                  <a:pt x="1086741" y="521233"/>
                  <a:pt x="1084168" y="526244"/>
                  <a:pt x="1084168" y="526244"/>
                </a:cubicBezTo>
                <a:cubicBezTo>
                  <a:pt x="1084168" y="528749"/>
                  <a:pt x="1081584" y="528749"/>
                  <a:pt x="1081584" y="528749"/>
                </a:cubicBezTo>
                <a:cubicBezTo>
                  <a:pt x="1081584" y="528749"/>
                  <a:pt x="1079000" y="528749"/>
                  <a:pt x="1081584" y="531255"/>
                </a:cubicBezTo>
                <a:cubicBezTo>
                  <a:pt x="1084168" y="531255"/>
                  <a:pt x="1086741" y="531255"/>
                  <a:pt x="1086741" y="531255"/>
                </a:cubicBezTo>
                <a:cubicBezTo>
                  <a:pt x="1089325" y="531255"/>
                  <a:pt x="1091909" y="531255"/>
                  <a:pt x="1091909" y="531255"/>
                </a:cubicBezTo>
                <a:cubicBezTo>
                  <a:pt x="1091909" y="531255"/>
                  <a:pt x="1097065" y="528749"/>
                  <a:pt x="1097065" y="528749"/>
                </a:cubicBezTo>
                <a:cubicBezTo>
                  <a:pt x="1097065" y="528749"/>
                  <a:pt x="1097065" y="528749"/>
                  <a:pt x="1097065" y="531255"/>
                </a:cubicBezTo>
                <a:cubicBezTo>
                  <a:pt x="1097065" y="531255"/>
                  <a:pt x="1097065" y="531255"/>
                  <a:pt x="1097065" y="536266"/>
                </a:cubicBezTo>
                <a:cubicBezTo>
                  <a:pt x="1097065" y="536266"/>
                  <a:pt x="1097065" y="536266"/>
                  <a:pt x="1094492" y="536266"/>
                </a:cubicBezTo>
                <a:cubicBezTo>
                  <a:pt x="1094492" y="536266"/>
                  <a:pt x="1094492" y="538771"/>
                  <a:pt x="1094492" y="538771"/>
                </a:cubicBezTo>
                <a:cubicBezTo>
                  <a:pt x="1091909" y="541276"/>
                  <a:pt x="1089325" y="541276"/>
                  <a:pt x="1089325" y="541276"/>
                </a:cubicBezTo>
                <a:cubicBezTo>
                  <a:pt x="1086741" y="543782"/>
                  <a:pt x="1086741" y="543782"/>
                  <a:pt x="1086741" y="546287"/>
                </a:cubicBezTo>
                <a:cubicBezTo>
                  <a:pt x="1086741" y="548793"/>
                  <a:pt x="1084168" y="553803"/>
                  <a:pt x="1084168" y="553803"/>
                </a:cubicBezTo>
                <a:cubicBezTo>
                  <a:pt x="1084168" y="553803"/>
                  <a:pt x="1084168" y="553803"/>
                  <a:pt x="1079000" y="556309"/>
                </a:cubicBezTo>
                <a:cubicBezTo>
                  <a:pt x="1079000" y="556309"/>
                  <a:pt x="1079000" y="556309"/>
                  <a:pt x="1073843" y="561319"/>
                </a:cubicBezTo>
                <a:cubicBezTo>
                  <a:pt x="1073843" y="561319"/>
                  <a:pt x="1073843" y="561319"/>
                  <a:pt x="1071259" y="561319"/>
                </a:cubicBezTo>
                <a:cubicBezTo>
                  <a:pt x="1071259" y="561319"/>
                  <a:pt x="1071259" y="561319"/>
                  <a:pt x="1068676" y="563825"/>
                </a:cubicBezTo>
                <a:cubicBezTo>
                  <a:pt x="1068676" y="563825"/>
                  <a:pt x="1068676" y="563825"/>
                  <a:pt x="1068676" y="566330"/>
                </a:cubicBezTo>
                <a:cubicBezTo>
                  <a:pt x="1068676" y="566330"/>
                  <a:pt x="1068676" y="566330"/>
                  <a:pt x="1063508" y="568836"/>
                </a:cubicBezTo>
                <a:cubicBezTo>
                  <a:pt x="1063508" y="568836"/>
                  <a:pt x="1063508" y="568836"/>
                  <a:pt x="1063508" y="573858"/>
                </a:cubicBezTo>
                <a:cubicBezTo>
                  <a:pt x="1063508" y="573858"/>
                  <a:pt x="1063508" y="573858"/>
                  <a:pt x="1060935" y="576363"/>
                </a:cubicBezTo>
                <a:cubicBezTo>
                  <a:pt x="1060935" y="576363"/>
                  <a:pt x="1060935" y="576363"/>
                  <a:pt x="1058351" y="576363"/>
                </a:cubicBezTo>
                <a:cubicBezTo>
                  <a:pt x="1058351" y="576363"/>
                  <a:pt x="1058351" y="576363"/>
                  <a:pt x="1055767" y="581374"/>
                </a:cubicBezTo>
                <a:cubicBezTo>
                  <a:pt x="1055767" y="581374"/>
                  <a:pt x="1053183" y="583879"/>
                  <a:pt x="1053183" y="583879"/>
                </a:cubicBezTo>
                <a:cubicBezTo>
                  <a:pt x="1050610" y="583879"/>
                  <a:pt x="1048026" y="586385"/>
                  <a:pt x="1048026" y="586385"/>
                </a:cubicBezTo>
                <a:cubicBezTo>
                  <a:pt x="1048026" y="586385"/>
                  <a:pt x="1048026" y="586385"/>
                  <a:pt x="1042859" y="586385"/>
                </a:cubicBezTo>
                <a:cubicBezTo>
                  <a:pt x="1042859" y="586385"/>
                  <a:pt x="1040286" y="586385"/>
                  <a:pt x="1037702" y="588890"/>
                </a:cubicBezTo>
                <a:cubicBezTo>
                  <a:pt x="1037702" y="591395"/>
                  <a:pt x="1037702" y="591395"/>
                  <a:pt x="1037702" y="591395"/>
                </a:cubicBezTo>
                <a:cubicBezTo>
                  <a:pt x="1037702" y="593901"/>
                  <a:pt x="1040286" y="596406"/>
                  <a:pt x="1040286" y="596406"/>
                </a:cubicBezTo>
                <a:cubicBezTo>
                  <a:pt x="1040286" y="596406"/>
                  <a:pt x="1040286" y="596406"/>
                  <a:pt x="1040286" y="601417"/>
                </a:cubicBezTo>
                <a:cubicBezTo>
                  <a:pt x="1040286" y="601417"/>
                  <a:pt x="1037702" y="601417"/>
                  <a:pt x="1037702" y="603922"/>
                </a:cubicBezTo>
                <a:cubicBezTo>
                  <a:pt x="1037702" y="603922"/>
                  <a:pt x="1037702" y="606428"/>
                  <a:pt x="1037702" y="606428"/>
                </a:cubicBezTo>
                <a:cubicBezTo>
                  <a:pt x="1037702" y="606428"/>
                  <a:pt x="1037702" y="608933"/>
                  <a:pt x="1037702" y="608933"/>
                </a:cubicBezTo>
                <a:cubicBezTo>
                  <a:pt x="1037702" y="608933"/>
                  <a:pt x="1037702" y="611438"/>
                  <a:pt x="1037702" y="611438"/>
                </a:cubicBezTo>
                <a:cubicBezTo>
                  <a:pt x="1037702" y="611438"/>
                  <a:pt x="1037702" y="613944"/>
                  <a:pt x="1035118" y="616449"/>
                </a:cubicBezTo>
                <a:cubicBezTo>
                  <a:pt x="1035118" y="616449"/>
                  <a:pt x="1032534" y="618955"/>
                  <a:pt x="1032534" y="618955"/>
                </a:cubicBezTo>
                <a:cubicBezTo>
                  <a:pt x="1032534" y="618955"/>
                  <a:pt x="1027377" y="618955"/>
                  <a:pt x="1027377" y="618955"/>
                </a:cubicBezTo>
                <a:cubicBezTo>
                  <a:pt x="1027377" y="621460"/>
                  <a:pt x="1022209" y="621460"/>
                  <a:pt x="1022209" y="621460"/>
                </a:cubicBezTo>
                <a:cubicBezTo>
                  <a:pt x="1022209" y="621460"/>
                  <a:pt x="1022209" y="621460"/>
                  <a:pt x="1017053" y="626482"/>
                </a:cubicBezTo>
                <a:cubicBezTo>
                  <a:pt x="1017053" y="626482"/>
                  <a:pt x="1017053" y="626482"/>
                  <a:pt x="1006728" y="636504"/>
                </a:cubicBezTo>
                <a:cubicBezTo>
                  <a:pt x="1006728" y="636504"/>
                  <a:pt x="1006728" y="639009"/>
                  <a:pt x="1006728" y="639009"/>
                </a:cubicBezTo>
                <a:cubicBezTo>
                  <a:pt x="1006728" y="639009"/>
                  <a:pt x="1006728" y="644020"/>
                  <a:pt x="1006728" y="644020"/>
                </a:cubicBezTo>
                <a:cubicBezTo>
                  <a:pt x="1006728" y="646525"/>
                  <a:pt x="1004144" y="649031"/>
                  <a:pt x="1004144" y="649031"/>
                </a:cubicBezTo>
                <a:cubicBezTo>
                  <a:pt x="1004144" y="649031"/>
                  <a:pt x="1004144" y="649031"/>
                  <a:pt x="1001560" y="651536"/>
                </a:cubicBezTo>
                <a:cubicBezTo>
                  <a:pt x="1001560" y="651536"/>
                  <a:pt x="1001560" y="651536"/>
                  <a:pt x="1001560" y="656547"/>
                </a:cubicBezTo>
                <a:cubicBezTo>
                  <a:pt x="1001560" y="656547"/>
                  <a:pt x="1001560" y="656547"/>
                  <a:pt x="1001560" y="659052"/>
                </a:cubicBezTo>
                <a:cubicBezTo>
                  <a:pt x="1001560" y="659052"/>
                  <a:pt x="1001560" y="659052"/>
                  <a:pt x="1004144" y="661557"/>
                </a:cubicBezTo>
                <a:cubicBezTo>
                  <a:pt x="1004144" y="661557"/>
                  <a:pt x="1004144" y="661557"/>
                  <a:pt x="1006728" y="664063"/>
                </a:cubicBezTo>
                <a:cubicBezTo>
                  <a:pt x="1006728" y="664063"/>
                  <a:pt x="1006728" y="664063"/>
                  <a:pt x="1006728" y="671579"/>
                </a:cubicBezTo>
                <a:cubicBezTo>
                  <a:pt x="1006728" y="671579"/>
                  <a:pt x="1006728" y="671579"/>
                  <a:pt x="1004144" y="676601"/>
                </a:cubicBezTo>
                <a:cubicBezTo>
                  <a:pt x="1004144" y="676601"/>
                  <a:pt x="1004144" y="676601"/>
                  <a:pt x="1004144" y="681612"/>
                </a:cubicBezTo>
                <a:cubicBezTo>
                  <a:pt x="1004144" y="681612"/>
                  <a:pt x="1004144" y="681612"/>
                  <a:pt x="998976" y="681612"/>
                </a:cubicBezTo>
                <a:cubicBezTo>
                  <a:pt x="998976" y="681612"/>
                  <a:pt x="996392" y="684117"/>
                  <a:pt x="993820" y="684117"/>
                </a:cubicBezTo>
                <a:cubicBezTo>
                  <a:pt x="993820" y="684117"/>
                  <a:pt x="991236" y="686623"/>
                  <a:pt x="991236" y="686623"/>
                </a:cubicBezTo>
                <a:cubicBezTo>
                  <a:pt x="991236" y="686623"/>
                  <a:pt x="991236" y="686623"/>
                  <a:pt x="988652" y="689128"/>
                </a:cubicBezTo>
                <a:cubicBezTo>
                  <a:pt x="988652" y="689128"/>
                  <a:pt x="988652" y="689128"/>
                  <a:pt x="991236" y="691633"/>
                </a:cubicBezTo>
                <a:cubicBezTo>
                  <a:pt x="991236" y="691633"/>
                  <a:pt x="991236" y="691633"/>
                  <a:pt x="991236" y="696644"/>
                </a:cubicBezTo>
                <a:cubicBezTo>
                  <a:pt x="991236" y="696644"/>
                  <a:pt x="991236" y="696644"/>
                  <a:pt x="993820" y="696644"/>
                </a:cubicBezTo>
                <a:cubicBezTo>
                  <a:pt x="993820" y="696644"/>
                  <a:pt x="993820" y="696644"/>
                  <a:pt x="998976" y="694139"/>
                </a:cubicBezTo>
                <a:cubicBezTo>
                  <a:pt x="998976" y="694139"/>
                  <a:pt x="998976" y="694139"/>
                  <a:pt x="1004144" y="696644"/>
                </a:cubicBezTo>
                <a:cubicBezTo>
                  <a:pt x="1004144" y="696644"/>
                  <a:pt x="1004144" y="696644"/>
                  <a:pt x="1011885" y="694139"/>
                </a:cubicBezTo>
                <a:cubicBezTo>
                  <a:pt x="1011885" y="694139"/>
                  <a:pt x="1011885" y="691633"/>
                  <a:pt x="1014469" y="689128"/>
                </a:cubicBezTo>
                <a:cubicBezTo>
                  <a:pt x="1017053" y="686623"/>
                  <a:pt x="1019626" y="686623"/>
                  <a:pt x="1019626" y="686623"/>
                </a:cubicBezTo>
                <a:cubicBezTo>
                  <a:pt x="1019626" y="686623"/>
                  <a:pt x="1019626" y="686623"/>
                  <a:pt x="1022209" y="681612"/>
                </a:cubicBezTo>
                <a:cubicBezTo>
                  <a:pt x="1022209" y="681612"/>
                  <a:pt x="1022209" y="681612"/>
                  <a:pt x="1019626" y="681612"/>
                </a:cubicBezTo>
                <a:cubicBezTo>
                  <a:pt x="1019626" y="681612"/>
                  <a:pt x="1019626" y="681612"/>
                  <a:pt x="1019626" y="676601"/>
                </a:cubicBezTo>
                <a:cubicBezTo>
                  <a:pt x="1019626" y="676601"/>
                  <a:pt x="1019626" y="676601"/>
                  <a:pt x="1014469" y="674096"/>
                </a:cubicBezTo>
                <a:cubicBezTo>
                  <a:pt x="1014469" y="674096"/>
                  <a:pt x="1014469" y="671579"/>
                  <a:pt x="1014469" y="671579"/>
                </a:cubicBezTo>
                <a:cubicBezTo>
                  <a:pt x="1017053" y="669074"/>
                  <a:pt x="1019626" y="664063"/>
                  <a:pt x="1019626" y="664063"/>
                </a:cubicBezTo>
                <a:cubicBezTo>
                  <a:pt x="1019626" y="664063"/>
                  <a:pt x="1019626" y="664063"/>
                  <a:pt x="1027377" y="661557"/>
                </a:cubicBezTo>
                <a:cubicBezTo>
                  <a:pt x="1027377" y="661557"/>
                  <a:pt x="1027377" y="661557"/>
                  <a:pt x="1035118" y="659052"/>
                </a:cubicBezTo>
                <a:cubicBezTo>
                  <a:pt x="1035118" y="659052"/>
                  <a:pt x="1035118" y="659052"/>
                  <a:pt x="1037702" y="656547"/>
                </a:cubicBezTo>
                <a:cubicBezTo>
                  <a:pt x="1037702" y="656547"/>
                  <a:pt x="1037702" y="656547"/>
                  <a:pt x="1042859" y="654041"/>
                </a:cubicBezTo>
                <a:cubicBezTo>
                  <a:pt x="1042859" y="654041"/>
                  <a:pt x="1050610" y="654041"/>
                  <a:pt x="1050610" y="654041"/>
                </a:cubicBezTo>
                <a:cubicBezTo>
                  <a:pt x="1050610" y="654041"/>
                  <a:pt x="1060935" y="654041"/>
                  <a:pt x="1060935" y="654041"/>
                </a:cubicBezTo>
                <a:cubicBezTo>
                  <a:pt x="1060935" y="654041"/>
                  <a:pt x="1060935" y="654041"/>
                  <a:pt x="1068676" y="659052"/>
                </a:cubicBezTo>
                <a:cubicBezTo>
                  <a:pt x="1068676" y="659052"/>
                  <a:pt x="1068676" y="659052"/>
                  <a:pt x="1073843" y="661557"/>
                </a:cubicBezTo>
                <a:cubicBezTo>
                  <a:pt x="1073843" y="661557"/>
                  <a:pt x="1073843" y="661557"/>
                  <a:pt x="1073843" y="666568"/>
                </a:cubicBezTo>
                <a:cubicBezTo>
                  <a:pt x="1073843" y="666568"/>
                  <a:pt x="1073843" y="664063"/>
                  <a:pt x="1071259" y="669074"/>
                </a:cubicBezTo>
                <a:cubicBezTo>
                  <a:pt x="1068676" y="671579"/>
                  <a:pt x="1068676" y="671579"/>
                  <a:pt x="1068676" y="671579"/>
                </a:cubicBezTo>
                <a:cubicBezTo>
                  <a:pt x="1071259" y="671579"/>
                  <a:pt x="1073843" y="674096"/>
                  <a:pt x="1073843" y="674096"/>
                </a:cubicBezTo>
                <a:cubicBezTo>
                  <a:pt x="1073843" y="674096"/>
                  <a:pt x="1076416" y="674096"/>
                  <a:pt x="1073843" y="676601"/>
                </a:cubicBezTo>
                <a:cubicBezTo>
                  <a:pt x="1073843" y="681612"/>
                  <a:pt x="1073843" y="684117"/>
                  <a:pt x="1073843" y="684117"/>
                </a:cubicBezTo>
                <a:cubicBezTo>
                  <a:pt x="1073843" y="684117"/>
                  <a:pt x="1073843" y="686623"/>
                  <a:pt x="1073843" y="689128"/>
                </a:cubicBezTo>
                <a:cubicBezTo>
                  <a:pt x="1071259" y="689128"/>
                  <a:pt x="1068676" y="696644"/>
                  <a:pt x="1068676" y="696644"/>
                </a:cubicBezTo>
                <a:cubicBezTo>
                  <a:pt x="1068676" y="696644"/>
                  <a:pt x="1068676" y="696644"/>
                  <a:pt x="1068676" y="699150"/>
                </a:cubicBezTo>
                <a:cubicBezTo>
                  <a:pt x="1071259" y="699150"/>
                  <a:pt x="1079000" y="699150"/>
                  <a:pt x="1079000" y="699150"/>
                </a:cubicBezTo>
                <a:cubicBezTo>
                  <a:pt x="1079000" y="699150"/>
                  <a:pt x="1079000" y="704160"/>
                  <a:pt x="1079000" y="706666"/>
                </a:cubicBezTo>
                <a:cubicBezTo>
                  <a:pt x="1076416" y="706666"/>
                  <a:pt x="1073843" y="711676"/>
                  <a:pt x="1076416" y="711676"/>
                </a:cubicBezTo>
                <a:cubicBezTo>
                  <a:pt x="1079000" y="711676"/>
                  <a:pt x="1081584" y="714182"/>
                  <a:pt x="1081584" y="714182"/>
                </a:cubicBezTo>
                <a:cubicBezTo>
                  <a:pt x="1081584" y="714182"/>
                  <a:pt x="1084168" y="716687"/>
                  <a:pt x="1084168" y="716687"/>
                </a:cubicBezTo>
                <a:cubicBezTo>
                  <a:pt x="1086741" y="716687"/>
                  <a:pt x="1089325" y="719193"/>
                  <a:pt x="1089325" y="719193"/>
                </a:cubicBezTo>
                <a:cubicBezTo>
                  <a:pt x="1089325" y="719193"/>
                  <a:pt x="1094492" y="724203"/>
                  <a:pt x="1094492" y="724203"/>
                </a:cubicBezTo>
                <a:cubicBezTo>
                  <a:pt x="1094492" y="724203"/>
                  <a:pt x="1094492" y="724203"/>
                  <a:pt x="1091909" y="729225"/>
                </a:cubicBezTo>
                <a:cubicBezTo>
                  <a:pt x="1089325" y="729225"/>
                  <a:pt x="1084168" y="731731"/>
                  <a:pt x="1081584" y="734236"/>
                </a:cubicBezTo>
                <a:cubicBezTo>
                  <a:pt x="1081584" y="734236"/>
                  <a:pt x="1081584" y="734236"/>
                  <a:pt x="1068676" y="744258"/>
                </a:cubicBezTo>
                <a:cubicBezTo>
                  <a:pt x="1068676" y="744258"/>
                  <a:pt x="1068676" y="744258"/>
                  <a:pt x="1068676" y="756785"/>
                </a:cubicBezTo>
                <a:cubicBezTo>
                  <a:pt x="1079000" y="761795"/>
                  <a:pt x="1073843" y="766806"/>
                  <a:pt x="1097065" y="776828"/>
                </a:cubicBezTo>
                <a:cubicBezTo>
                  <a:pt x="1099649" y="776828"/>
                  <a:pt x="1104817" y="789366"/>
                  <a:pt x="1104817" y="789366"/>
                </a:cubicBezTo>
                <a:cubicBezTo>
                  <a:pt x="1104817" y="791871"/>
                  <a:pt x="1099649" y="811914"/>
                  <a:pt x="1097065" y="814420"/>
                </a:cubicBezTo>
                <a:cubicBezTo>
                  <a:pt x="1091909" y="816925"/>
                  <a:pt x="1086741" y="826947"/>
                  <a:pt x="1086741" y="826947"/>
                </a:cubicBezTo>
                <a:cubicBezTo>
                  <a:pt x="1086741" y="826947"/>
                  <a:pt x="1076416" y="836980"/>
                  <a:pt x="1073843" y="836980"/>
                </a:cubicBezTo>
                <a:cubicBezTo>
                  <a:pt x="1071259" y="836980"/>
                  <a:pt x="1063508" y="839485"/>
                  <a:pt x="1060935" y="839485"/>
                </a:cubicBezTo>
                <a:cubicBezTo>
                  <a:pt x="1060935" y="839485"/>
                  <a:pt x="1050610" y="839485"/>
                  <a:pt x="1053183" y="841990"/>
                </a:cubicBezTo>
                <a:cubicBezTo>
                  <a:pt x="1053183" y="841990"/>
                  <a:pt x="1053183" y="847001"/>
                  <a:pt x="1053183" y="847001"/>
                </a:cubicBezTo>
                <a:cubicBezTo>
                  <a:pt x="1055767" y="849507"/>
                  <a:pt x="1063508" y="859528"/>
                  <a:pt x="1063508" y="859528"/>
                </a:cubicBezTo>
                <a:cubicBezTo>
                  <a:pt x="1063508" y="859528"/>
                  <a:pt x="1063508" y="859528"/>
                  <a:pt x="1076416" y="867044"/>
                </a:cubicBezTo>
                <a:cubicBezTo>
                  <a:pt x="1076416" y="867044"/>
                  <a:pt x="1076416" y="867044"/>
                  <a:pt x="1084168" y="874560"/>
                </a:cubicBezTo>
                <a:cubicBezTo>
                  <a:pt x="1084168" y="874560"/>
                  <a:pt x="1084168" y="874560"/>
                  <a:pt x="1086741" y="899626"/>
                </a:cubicBezTo>
                <a:cubicBezTo>
                  <a:pt x="1086741" y="899626"/>
                  <a:pt x="1086741" y="899626"/>
                  <a:pt x="1076416" y="914658"/>
                </a:cubicBezTo>
                <a:cubicBezTo>
                  <a:pt x="1066092" y="927185"/>
                  <a:pt x="1071259" y="919669"/>
                  <a:pt x="1073843" y="937218"/>
                </a:cubicBezTo>
                <a:cubicBezTo>
                  <a:pt x="1073843" y="937218"/>
                  <a:pt x="1073843" y="937218"/>
                  <a:pt x="1081584" y="937218"/>
                </a:cubicBezTo>
                <a:cubicBezTo>
                  <a:pt x="1081584" y="937218"/>
                  <a:pt x="1081584" y="937218"/>
                  <a:pt x="1094492" y="957261"/>
                </a:cubicBezTo>
                <a:cubicBezTo>
                  <a:pt x="1094492" y="957261"/>
                  <a:pt x="1094492" y="957261"/>
                  <a:pt x="1120298" y="967282"/>
                </a:cubicBezTo>
                <a:cubicBezTo>
                  <a:pt x="1120298" y="967282"/>
                  <a:pt x="1120298" y="967282"/>
                  <a:pt x="1143531" y="967282"/>
                </a:cubicBezTo>
                <a:cubicBezTo>
                  <a:pt x="1143531" y="967282"/>
                  <a:pt x="1143531" y="967282"/>
                  <a:pt x="1153856" y="974798"/>
                </a:cubicBezTo>
                <a:cubicBezTo>
                  <a:pt x="1153856" y="974798"/>
                  <a:pt x="1153856" y="974798"/>
                  <a:pt x="1146115" y="1002369"/>
                </a:cubicBezTo>
                <a:cubicBezTo>
                  <a:pt x="1146115" y="1002369"/>
                  <a:pt x="1146115" y="1002369"/>
                  <a:pt x="1130623" y="1014896"/>
                </a:cubicBezTo>
                <a:cubicBezTo>
                  <a:pt x="1130623" y="1014896"/>
                  <a:pt x="1128050" y="1014896"/>
                  <a:pt x="1125466" y="1017401"/>
                </a:cubicBezTo>
                <a:cubicBezTo>
                  <a:pt x="1125466" y="1017401"/>
                  <a:pt x="1125466" y="1017401"/>
                  <a:pt x="1122882" y="1017401"/>
                </a:cubicBezTo>
                <a:cubicBezTo>
                  <a:pt x="1122882" y="1017401"/>
                  <a:pt x="1122882" y="1017401"/>
                  <a:pt x="1122882" y="1019907"/>
                </a:cubicBezTo>
                <a:cubicBezTo>
                  <a:pt x="1122882" y="1019907"/>
                  <a:pt x="1122882" y="1019907"/>
                  <a:pt x="1120298" y="1019907"/>
                </a:cubicBezTo>
                <a:cubicBezTo>
                  <a:pt x="1120298" y="1019907"/>
                  <a:pt x="1120298" y="1019907"/>
                  <a:pt x="1117726" y="1019907"/>
                </a:cubicBezTo>
                <a:cubicBezTo>
                  <a:pt x="1117726" y="1019907"/>
                  <a:pt x="1117726" y="1019907"/>
                  <a:pt x="1115142" y="1022412"/>
                </a:cubicBezTo>
                <a:cubicBezTo>
                  <a:pt x="1115142" y="1022412"/>
                  <a:pt x="1115142" y="1022412"/>
                  <a:pt x="1112558" y="1022412"/>
                </a:cubicBezTo>
                <a:cubicBezTo>
                  <a:pt x="1112558" y="1022412"/>
                  <a:pt x="1112558" y="1022412"/>
                  <a:pt x="1112558" y="1024917"/>
                </a:cubicBezTo>
                <a:cubicBezTo>
                  <a:pt x="1107401" y="1024917"/>
                  <a:pt x="1099649" y="1027423"/>
                  <a:pt x="1094492" y="1027423"/>
                </a:cubicBezTo>
                <a:cubicBezTo>
                  <a:pt x="1086741" y="1029928"/>
                  <a:pt x="1091909" y="1034939"/>
                  <a:pt x="1089325" y="1037456"/>
                </a:cubicBezTo>
                <a:cubicBezTo>
                  <a:pt x="1089325" y="1037456"/>
                  <a:pt x="1079000" y="1044972"/>
                  <a:pt x="1073843" y="1047477"/>
                </a:cubicBezTo>
                <a:cubicBezTo>
                  <a:pt x="1066092" y="1049983"/>
                  <a:pt x="1068676" y="1060004"/>
                  <a:pt x="1068676" y="1062510"/>
                </a:cubicBezTo>
                <a:cubicBezTo>
                  <a:pt x="1068676" y="1062510"/>
                  <a:pt x="1050610" y="1070026"/>
                  <a:pt x="1045443" y="1070026"/>
                </a:cubicBezTo>
                <a:cubicBezTo>
                  <a:pt x="1042859" y="1070026"/>
                  <a:pt x="1042859" y="1075036"/>
                  <a:pt x="1042859" y="1075036"/>
                </a:cubicBezTo>
                <a:cubicBezTo>
                  <a:pt x="1042859" y="1075036"/>
                  <a:pt x="1037702" y="1095091"/>
                  <a:pt x="1035118" y="1095091"/>
                </a:cubicBezTo>
                <a:cubicBezTo>
                  <a:pt x="1032534" y="1095091"/>
                  <a:pt x="1027377" y="1092585"/>
                  <a:pt x="1027377" y="1092585"/>
                </a:cubicBezTo>
                <a:cubicBezTo>
                  <a:pt x="1027377" y="1092585"/>
                  <a:pt x="1027377" y="1092585"/>
                  <a:pt x="1004144" y="1110123"/>
                </a:cubicBezTo>
                <a:cubicBezTo>
                  <a:pt x="1004144" y="1110123"/>
                  <a:pt x="1004144" y="1110123"/>
                  <a:pt x="968003" y="1097596"/>
                </a:cubicBezTo>
                <a:cubicBezTo>
                  <a:pt x="968003" y="1097596"/>
                  <a:pt x="968003" y="1097596"/>
                  <a:pt x="957678" y="1097596"/>
                </a:cubicBezTo>
                <a:cubicBezTo>
                  <a:pt x="957678" y="1097596"/>
                  <a:pt x="957678" y="1097596"/>
                  <a:pt x="931861" y="1090080"/>
                </a:cubicBezTo>
                <a:cubicBezTo>
                  <a:pt x="931861" y="1090080"/>
                  <a:pt x="931861" y="1090080"/>
                  <a:pt x="926705" y="1077542"/>
                </a:cubicBezTo>
                <a:cubicBezTo>
                  <a:pt x="926705" y="1077542"/>
                  <a:pt x="916380" y="1080047"/>
                  <a:pt x="913796" y="1077542"/>
                </a:cubicBezTo>
                <a:cubicBezTo>
                  <a:pt x="908628" y="1075036"/>
                  <a:pt x="887979" y="1065015"/>
                  <a:pt x="887979" y="1062510"/>
                </a:cubicBezTo>
                <a:cubicBezTo>
                  <a:pt x="885395" y="1060004"/>
                  <a:pt x="877655" y="1057499"/>
                  <a:pt x="875071" y="1054993"/>
                </a:cubicBezTo>
                <a:cubicBezTo>
                  <a:pt x="872498" y="1052488"/>
                  <a:pt x="864746" y="1054993"/>
                  <a:pt x="864746" y="1054993"/>
                </a:cubicBezTo>
                <a:cubicBezTo>
                  <a:pt x="864746" y="1054993"/>
                  <a:pt x="844097" y="1060004"/>
                  <a:pt x="841513" y="1060004"/>
                </a:cubicBezTo>
                <a:cubicBezTo>
                  <a:pt x="838940" y="1060004"/>
                  <a:pt x="828604" y="1054993"/>
                  <a:pt x="828604" y="1054993"/>
                </a:cubicBezTo>
                <a:cubicBezTo>
                  <a:pt x="828604" y="1054993"/>
                  <a:pt x="828604" y="1054993"/>
                  <a:pt x="820864" y="1044972"/>
                </a:cubicBezTo>
                <a:cubicBezTo>
                  <a:pt x="820864" y="1044972"/>
                  <a:pt x="818280" y="1044972"/>
                  <a:pt x="815707" y="1044972"/>
                </a:cubicBezTo>
                <a:cubicBezTo>
                  <a:pt x="810539" y="1044972"/>
                  <a:pt x="802799" y="1044972"/>
                  <a:pt x="802799" y="1044972"/>
                </a:cubicBezTo>
                <a:cubicBezTo>
                  <a:pt x="802799" y="1044972"/>
                  <a:pt x="802799" y="1044972"/>
                  <a:pt x="782150" y="1037456"/>
                </a:cubicBezTo>
                <a:cubicBezTo>
                  <a:pt x="782150" y="1037456"/>
                  <a:pt x="782150" y="1037456"/>
                  <a:pt x="774398" y="1034939"/>
                </a:cubicBezTo>
                <a:cubicBezTo>
                  <a:pt x="774398" y="1034939"/>
                  <a:pt x="756333" y="1034939"/>
                  <a:pt x="748592" y="1037456"/>
                </a:cubicBezTo>
                <a:cubicBezTo>
                  <a:pt x="740840" y="1037456"/>
                  <a:pt x="738267" y="1044972"/>
                  <a:pt x="735683" y="1047477"/>
                </a:cubicBezTo>
                <a:cubicBezTo>
                  <a:pt x="735683" y="1049983"/>
                  <a:pt x="733100" y="1054993"/>
                  <a:pt x="727932" y="1062510"/>
                </a:cubicBezTo>
                <a:cubicBezTo>
                  <a:pt x="722775" y="1072531"/>
                  <a:pt x="712450" y="1062510"/>
                  <a:pt x="709867" y="1062510"/>
                </a:cubicBezTo>
                <a:cubicBezTo>
                  <a:pt x="707283" y="1062510"/>
                  <a:pt x="696958" y="1065015"/>
                  <a:pt x="694374" y="1062510"/>
                </a:cubicBezTo>
                <a:cubicBezTo>
                  <a:pt x="691801" y="1062510"/>
                  <a:pt x="684050" y="1075036"/>
                  <a:pt x="684050" y="1075036"/>
                </a:cubicBezTo>
                <a:cubicBezTo>
                  <a:pt x="684050" y="1075036"/>
                  <a:pt x="684050" y="1075036"/>
                  <a:pt x="673725" y="1087563"/>
                </a:cubicBezTo>
                <a:cubicBezTo>
                  <a:pt x="673725" y="1087563"/>
                  <a:pt x="673725" y="1092585"/>
                  <a:pt x="668568" y="1100102"/>
                </a:cubicBezTo>
                <a:cubicBezTo>
                  <a:pt x="663400" y="1105112"/>
                  <a:pt x="665984" y="1105112"/>
                  <a:pt x="665984" y="1105112"/>
                </a:cubicBezTo>
                <a:cubicBezTo>
                  <a:pt x="665984" y="1107618"/>
                  <a:pt x="663400" y="1117639"/>
                  <a:pt x="663400" y="1120145"/>
                </a:cubicBezTo>
                <a:cubicBezTo>
                  <a:pt x="663400" y="1122650"/>
                  <a:pt x="663400" y="1132672"/>
                  <a:pt x="663400" y="1135177"/>
                </a:cubicBezTo>
                <a:cubicBezTo>
                  <a:pt x="663400" y="1140188"/>
                  <a:pt x="663400" y="1150221"/>
                  <a:pt x="663400" y="1150221"/>
                </a:cubicBezTo>
                <a:cubicBezTo>
                  <a:pt x="663400" y="1150221"/>
                  <a:pt x="665984" y="1152726"/>
                  <a:pt x="668568" y="1155231"/>
                </a:cubicBezTo>
                <a:cubicBezTo>
                  <a:pt x="673725" y="1157737"/>
                  <a:pt x="673725" y="1172769"/>
                  <a:pt x="673725" y="1172769"/>
                </a:cubicBezTo>
                <a:cubicBezTo>
                  <a:pt x="673725" y="1172769"/>
                  <a:pt x="673725" y="1172769"/>
                  <a:pt x="668568" y="1180285"/>
                </a:cubicBezTo>
                <a:cubicBezTo>
                  <a:pt x="660816" y="1177780"/>
                  <a:pt x="650492" y="1177780"/>
                  <a:pt x="650492" y="1180285"/>
                </a:cubicBezTo>
                <a:cubicBezTo>
                  <a:pt x="650492" y="1180285"/>
                  <a:pt x="650492" y="1180285"/>
                  <a:pt x="627259" y="1180285"/>
                </a:cubicBezTo>
                <a:cubicBezTo>
                  <a:pt x="627259" y="1180285"/>
                  <a:pt x="627259" y="1180285"/>
                  <a:pt x="604037" y="1187801"/>
                </a:cubicBezTo>
                <a:cubicBezTo>
                  <a:pt x="604037" y="1187801"/>
                  <a:pt x="604037" y="1187801"/>
                  <a:pt x="578220" y="1170264"/>
                </a:cubicBezTo>
                <a:cubicBezTo>
                  <a:pt x="578220" y="1170264"/>
                  <a:pt x="578220" y="1170264"/>
                  <a:pt x="557571" y="1177780"/>
                </a:cubicBezTo>
                <a:cubicBezTo>
                  <a:pt x="549819" y="1172769"/>
                  <a:pt x="549819" y="1167758"/>
                  <a:pt x="542079" y="1165253"/>
                </a:cubicBezTo>
                <a:cubicBezTo>
                  <a:pt x="542079" y="1165253"/>
                  <a:pt x="542079" y="1165253"/>
                  <a:pt x="508521" y="1157737"/>
                </a:cubicBezTo>
                <a:cubicBezTo>
                  <a:pt x="508521" y="1157737"/>
                  <a:pt x="508521" y="1157737"/>
                  <a:pt x="508521" y="1155231"/>
                </a:cubicBezTo>
                <a:cubicBezTo>
                  <a:pt x="508521" y="1155231"/>
                  <a:pt x="508521" y="1155231"/>
                  <a:pt x="511105" y="1157737"/>
                </a:cubicBezTo>
                <a:cubicBezTo>
                  <a:pt x="511105" y="1157737"/>
                  <a:pt x="511105" y="1157737"/>
                  <a:pt x="513689" y="1155231"/>
                </a:cubicBezTo>
                <a:cubicBezTo>
                  <a:pt x="513689" y="1155231"/>
                  <a:pt x="513689" y="1155231"/>
                  <a:pt x="516262" y="1155231"/>
                </a:cubicBezTo>
                <a:cubicBezTo>
                  <a:pt x="516262" y="1155231"/>
                  <a:pt x="516262" y="1155231"/>
                  <a:pt x="518845" y="1155231"/>
                </a:cubicBezTo>
                <a:cubicBezTo>
                  <a:pt x="518845" y="1155231"/>
                  <a:pt x="518845" y="1155231"/>
                  <a:pt x="521429" y="1155231"/>
                </a:cubicBezTo>
                <a:cubicBezTo>
                  <a:pt x="521429" y="1155231"/>
                  <a:pt x="521429" y="1155231"/>
                  <a:pt x="521429" y="1152726"/>
                </a:cubicBezTo>
                <a:cubicBezTo>
                  <a:pt x="521429" y="1152726"/>
                  <a:pt x="521429" y="1152726"/>
                  <a:pt x="521429" y="1150221"/>
                </a:cubicBezTo>
                <a:cubicBezTo>
                  <a:pt x="521429" y="1150221"/>
                  <a:pt x="521429" y="1150221"/>
                  <a:pt x="524013" y="1152726"/>
                </a:cubicBezTo>
                <a:cubicBezTo>
                  <a:pt x="526586" y="1152726"/>
                  <a:pt x="526586" y="1152726"/>
                  <a:pt x="526586" y="1152726"/>
                </a:cubicBezTo>
                <a:cubicBezTo>
                  <a:pt x="526586" y="1152726"/>
                  <a:pt x="526586" y="1152726"/>
                  <a:pt x="526586" y="1150221"/>
                </a:cubicBezTo>
                <a:cubicBezTo>
                  <a:pt x="526586" y="1150221"/>
                  <a:pt x="526586" y="1150221"/>
                  <a:pt x="529170" y="1150221"/>
                </a:cubicBezTo>
                <a:cubicBezTo>
                  <a:pt x="529170" y="1150221"/>
                  <a:pt x="529170" y="1150221"/>
                  <a:pt x="529170" y="1145210"/>
                </a:cubicBezTo>
                <a:cubicBezTo>
                  <a:pt x="529170" y="1145210"/>
                  <a:pt x="529170" y="1145210"/>
                  <a:pt x="529170" y="1142704"/>
                </a:cubicBezTo>
                <a:cubicBezTo>
                  <a:pt x="529170" y="1142704"/>
                  <a:pt x="531754" y="1142704"/>
                  <a:pt x="531754" y="1142704"/>
                </a:cubicBezTo>
                <a:cubicBezTo>
                  <a:pt x="531754" y="1142704"/>
                  <a:pt x="534338" y="1142704"/>
                  <a:pt x="534338" y="1142704"/>
                </a:cubicBezTo>
                <a:cubicBezTo>
                  <a:pt x="534338" y="1142704"/>
                  <a:pt x="534338" y="1142704"/>
                  <a:pt x="536922" y="1142704"/>
                </a:cubicBezTo>
                <a:cubicBezTo>
                  <a:pt x="536922" y="1142704"/>
                  <a:pt x="536922" y="1142704"/>
                  <a:pt x="531754" y="1140188"/>
                </a:cubicBezTo>
                <a:cubicBezTo>
                  <a:pt x="531754" y="1140188"/>
                  <a:pt x="531754" y="1140188"/>
                  <a:pt x="529170" y="1140188"/>
                </a:cubicBezTo>
                <a:cubicBezTo>
                  <a:pt x="529170" y="1140188"/>
                  <a:pt x="529170" y="1140188"/>
                  <a:pt x="529170" y="1137682"/>
                </a:cubicBezTo>
                <a:cubicBezTo>
                  <a:pt x="529170" y="1137682"/>
                  <a:pt x="529170" y="1137682"/>
                  <a:pt x="531754" y="1137682"/>
                </a:cubicBezTo>
                <a:cubicBezTo>
                  <a:pt x="531754" y="1137682"/>
                  <a:pt x="531754" y="1137682"/>
                  <a:pt x="531754" y="1135177"/>
                </a:cubicBezTo>
                <a:cubicBezTo>
                  <a:pt x="531754" y="1135177"/>
                  <a:pt x="531754" y="1135177"/>
                  <a:pt x="529170" y="1135177"/>
                </a:cubicBezTo>
                <a:cubicBezTo>
                  <a:pt x="529170" y="1135177"/>
                  <a:pt x="529170" y="1135177"/>
                  <a:pt x="526586" y="1135177"/>
                </a:cubicBezTo>
                <a:cubicBezTo>
                  <a:pt x="526586" y="1135177"/>
                  <a:pt x="526586" y="1135177"/>
                  <a:pt x="526586" y="1132672"/>
                </a:cubicBezTo>
                <a:cubicBezTo>
                  <a:pt x="526586" y="1132672"/>
                  <a:pt x="524013" y="1132672"/>
                  <a:pt x="524013" y="1135177"/>
                </a:cubicBezTo>
                <a:cubicBezTo>
                  <a:pt x="524013" y="1135177"/>
                  <a:pt x="524013" y="1135177"/>
                  <a:pt x="521429" y="1135177"/>
                </a:cubicBezTo>
                <a:cubicBezTo>
                  <a:pt x="521429" y="1132672"/>
                  <a:pt x="521429" y="1132672"/>
                  <a:pt x="521429" y="1132672"/>
                </a:cubicBezTo>
                <a:cubicBezTo>
                  <a:pt x="521429" y="1132672"/>
                  <a:pt x="518845" y="1132672"/>
                  <a:pt x="518845" y="1132672"/>
                </a:cubicBezTo>
                <a:cubicBezTo>
                  <a:pt x="518845" y="1132672"/>
                  <a:pt x="516262" y="1132672"/>
                  <a:pt x="516262" y="1132672"/>
                </a:cubicBezTo>
                <a:cubicBezTo>
                  <a:pt x="516262" y="1132672"/>
                  <a:pt x="516262" y="1130166"/>
                  <a:pt x="516262" y="1130166"/>
                </a:cubicBezTo>
                <a:cubicBezTo>
                  <a:pt x="516262" y="1130166"/>
                  <a:pt x="513689" y="1130166"/>
                  <a:pt x="513689" y="1130166"/>
                </a:cubicBezTo>
                <a:cubicBezTo>
                  <a:pt x="513689" y="1130166"/>
                  <a:pt x="513689" y="1127661"/>
                  <a:pt x="513689" y="1127661"/>
                </a:cubicBezTo>
                <a:cubicBezTo>
                  <a:pt x="513689" y="1127661"/>
                  <a:pt x="511105" y="1127661"/>
                  <a:pt x="511105" y="1127661"/>
                </a:cubicBezTo>
                <a:cubicBezTo>
                  <a:pt x="511105" y="1127661"/>
                  <a:pt x="511105" y="1127661"/>
                  <a:pt x="508521" y="1127661"/>
                </a:cubicBezTo>
                <a:cubicBezTo>
                  <a:pt x="508521" y="1127661"/>
                  <a:pt x="508521" y="1127661"/>
                  <a:pt x="505937" y="1127661"/>
                </a:cubicBezTo>
                <a:cubicBezTo>
                  <a:pt x="505937" y="1127661"/>
                  <a:pt x="505937" y="1127661"/>
                  <a:pt x="503364" y="1127661"/>
                </a:cubicBezTo>
                <a:cubicBezTo>
                  <a:pt x="503364" y="1130166"/>
                  <a:pt x="500780" y="1130166"/>
                  <a:pt x="500780" y="1130166"/>
                </a:cubicBezTo>
                <a:cubicBezTo>
                  <a:pt x="500780" y="1130166"/>
                  <a:pt x="503364" y="1130166"/>
                  <a:pt x="503364" y="1132672"/>
                </a:cubicBezTo>
                <a:cubicBezTo>
                  <a:pt x="503364" y="1132672"/>
                  <a:pt x="503364" y="1132672"/>
                  <a:pt x="500780" y="1135177"/>
                </a:cubicBezTo>
                <a:cubicBezTo>
                  <a:pt x="500780" y="1135177"/>
                  <a:pt x="500780" y="1135177"/>
                  <a:pt x="498196" y="1135177"/>
                </a:cubicBezTo>
                <a:cubicBezTo>
                  <a:pt x="498196" y="1135177"/>
                  <a:pt x="498196" y="1135177"/>
                  <a:pt x="495612" y="1135177"/>
                </a:cubicBezTo>
                <a:cubicBezTo>
                  <a:pt x="495612" y="1135177"/>
                  <a:pt x="495612" y="1135177"/>
                  <a:pt x="495612" y="1137682"/>
                </a:cubicBezTo>
                <a:cubicBezTo>
                  <a:pt x="495612" y="1137682"/>
                  <a:pt x="498196" y="1140188"/>
                  <a:pt x="498196" y="1140188"/>
                </a:cubicBezTo>
                <a:cubicBezTo>
                  <a:pt x="498196" y="1140188"/>
                  <a:pt x="498196" y="1140188"/>
                  <a:pt x="495612" y="1140188"/>
                </a:cubicBezTo>
                <a:cubicBezTo>
                  <a:pt x="493028" y="1132672"/>
                  <a:pt x="493028" y="1125155"/>
                  <a:pt x="490456" y="1125155"/>
                </a:cubicBezTo>
                <a:cubicBezTo>
                  <a:pt x="487872" y="1125155"/>
                  <a:pt x="423341" y="1095091"/>
                  <a:pt x="423341" y="1095091"/>
                </a:cubicBezTo>
                <a:cubicBezTo>
                  <a:pt x="423341" y="1095091"/>
                  <a:pt x="423341" y="1095091"/>
                  <a:pt x="410432" y="1110123"/>
                </a:cubicBezTo>
                <a:cubicBezTo>
                  <a:pt x="410432" y="1110123"/>
                  <a:pt x="410432" y="1110123"/>
                  <a:pt x="384615" y="1105112"/>
                </a:cubicBezTo>
                <a:cubicBezTo>
                  <a:pt x="384615" y="1105112"/>
                  <a:pt x="384615" y="1105112"/>
                  <a:pt x="345901" y="1105112"/>
                </a:cubicBezTo>
                <a:cubicBezTo>
                  <a:pt x="345901" y="1105112"/>
                  <a:pt x="345901" y="1105112"/>
                  <a:pt x="320084" y="1082553"/>
                </a:cubicBezTo>
                <a:cubicBezTo>
                  <a:pt x="320084" y="1082553"/>
                  <a:pt x="281358" y="1070026"/>
                  <a:pt x="278786" y="1067520"/>
                </a:cubicBezTo>
                <a:cubicBezTo>
                  <a:pt x="276202" y="1062510"/>
                  <a:pt x="258125" y="1047477"/>
                  <a:pt x="258125" y="1047477"/>
                </a:cubicBezTo>
                <a:cubicBezTo>
                  <a:pt x="258125" y="1047477"/>
                  <a:pt x="258125" y="1047477"/>
                  <a:pt x="224568" y="1034939"/>
                </a:cubicBezTo>
                <a:cubicBezTo>
                  <a:pt x="224568" y="1034939"/>
                  <a:pt x="214243" y="1014896"/>
                  <a:pt x="209086" y="1002369"/>
                </a:cubicBezTo>
                <a:cubicBezTo>
                  <a:pt x="206503" y="994853"/>
                  <a:pt x="201346" y="992347"/>
                  <a:pt x="193594" y="989842"/>
                </a:cubicBezTo>
                <a:cubicBezTo>
                  <a:pt x="193594" y="989842"/>
                  <a:pt x="193594" y="989842"/>
                  <a:pt x="201346" y="984820"/>
                </a:cubicBezTo>
                <a:cubicBezTo>
                  <a:pt x="201346" y="984820"/>
                  <a:pt x="201346" y="984820"/>
                  <a:pt x="216827" y="972293"/>
                </a:cubicBezTo>
                <a:cubicBezTo>
                  <a:pt x="216827" y="972293"/>
                  <a:pt x="216827" y="972293"/>
                  <a:pt x="237476" y="929690"/>
                </a:cubicBezTo>
                <a:cubicBezTo>
                  <a:pt x="237476" y="929690"/>
                  <a:pt x="237476" y="929690"/>
                  <a:pt x="240060" y="907142"/>
                </a:cubicBezTo>
                <a:cubicBezTo>
                  <a:pt x="240060" y="907142"/>
                  <a:pt x="247801" y="887099"/>
                  <a:pt x="250385" y="882088"/>
                </a:cubicBezTo>
                <a:cubicBezTo>
                  <a:pt x="250385" y="877066"/>
                  <a:pt x="252969" y="867044"/>
                  <a:pt x="252969" y="867044"/>
                </a:cubicBezTo>
                <a:cubicBezTo>
                  <a:pt x="252969" y="867044"/>
                  <a:pt x="255553" y="854517"/>
                  <a:pt x="258125" y="847001"/>
                </a:cubicBezTo>
                <a:cubicBezTo>
                  <a:pt x="258125" y="839485"/>
                  <a:pt x="258125" y="836980"/>
                  <a:pt x="258125" y="836980"/>
                </a:cubicBezTo>
                <a:cubicBezTo>
                  <a:pt x="258125" y="836980"/>
                  <a:pt x="268461" y="811914"/>
                  <a:pt x="268461" y="809409"/>
                </a:cubicBezTo>
                <a:cubicBezTo>
                  <a:pt x="271034" y="806904"/>
                  <a:pt x="271034" y="771817"/>
                  <a:pt x="271034" y="771817"/>
                </a:cubicBezTo>
                <a:cubicBezTo>
                  <a:pt x="271034" y="771817"/>
                  <a:pt x="271034" y="771817"/>
                  <a:pt x="276202" y="741752"/>
                </a:cubicBezTo>
                <a:cubicBezTo>
                  <a:pt x="276202" y="741752"/>
                  <a:pt x="283942" y="726720"/>
                  <a:pt x="283942" y="724203"/>
                </a:cubicBezTo>
                <a:cubicBezTo>
                  <a:pt x="283942" y="724203"/>
                  <a:pt x="289110" y="714182"/>
                  <a:pt x="289110" y="714182"/>
                </a:cubicBezTo>
                <a:cubicBezTo>
                  <a:pt x="289110" y="714182"/>
                  <a:pt x="289110" y="714182"/>
                  <a:pt x="294267" y="711676"/>
                </a:cubicBezTo>
                <a:cubicBezTo>
                  <a:pt x="294267" y="711676"/>
                  <a:pt x="294267" y="711676"/>
                  <a:pt x="299435" y="714182"/>
                </a:cubicBezTo>
                <a:cubicBezTo>
                  <a:pt x="299435" y="714182"/>
                  <a:pt x="304591" y="721698"/>
                  <a:pt x="307175" y="726720"/>
                </a:cubicBezTo>
                <a:cubicBezTo>
                  <a:pt x="309759" y="729225"/>
                  <a:pt x="312343" y="729225"/>
                  <a:pt x="312343" y="729225"/>
                </a:cubicBezTo>
                <a:cubicBezTo>
                  <a:pt x="312343" y="729225"/>
                  <a:pt x="317500" y="729225"/>
                  <a:pt x="320084" y="729225"/>
                </a:cubicBezTo>
                <a:cubicBezTo>
                  <a:pt x="320084" y="729225"/>
                  <a:pt x="320084" y="724203"/>
                  <a:pt x="320084" y="724203"/>
                </a:cubicBezTo>
                <a:cubicBezTo>
                  <a:pt x="320084" y="724203"/>
                  <a:pt x="320084" y="724203"/>
                  <a:pt x="312343" y="714182"/>
                </a:cubicBezTo>
                <a:cubicBezTo>
                  <a:pt x="312343" y="714182"/>
                  <a:pt x="302019" y="701655"/>
                  <a:pt x="299435" y="699150"/>
                </a:cubicBezTo>
                <a:cubicBezTo>
                  <a:pt x="296851" y="696644"/>
                  <a:pt x="294267" y="694139"/>
                  <a:pt x="286526" y="689128"/>
                </a:cubicBezTo>
                <a:cubicBezTo>
                  <a:pt x="278786" y="684117"/>
                  <a:pt x="283942" y="684117"/>
                  <a:pt x="283942" y="684117"/>
                </a:cubicBezTo>
                <a:cubicBezTo>
                  <a:pt x="283942" y="684117"/>
                  <a:pt x="286526" y="676601"/>
                  <a:pt x="286526" y="669074"/>
                </a:cubicBezTo>
                <a:cubicBezTo>
                  <a:pt x="286526" y="664063"/>
                  <a:pt x="281358" y="664063"/>
                  <a:pt x="281358" y="664063"/>
                </a:cubicBezTo>
                <a:cubicBezTo>
                  <a:pt x="281358" y="664063"/>
                  <a:pt x="281358" y="661557"/>
                  <a:pt x="278786" y="659052"/>
                </a:cubicBezTo>
                <a:cubicBezTo>
                  <a:pt x="278786" y="656547"/>
                  <a:pt x="276202" y="654041"/>
                  <a:pt x="271034" y="651536"/>
                </a:cubicBezTo>
                <a:cubicBezTo>
                  <a:pt x="268461" y="649031"/>
                  <a:pt x="271034" y="644020"/>
                  <a:pt x="271034" y="644020"/>
                </a:cubicBezTo>
                <a:cubicBezTo>
                  <a:pt x="271034" y="644020"/>
                  <a:pt x="276202" y="641514"/>
                  <a:pt x="281358" y="641514"/>
                </a:cubicBezTo>
                <a:cubicBezTo>
                  <a:pt x="286526" y="644020"/>
                  <a:pt x="283942" y="649031"/>
                  <a:pt x="283942" y="649031"/>
                </a:cubicBezTo>
                <a:cubicBezTo>
                  <a:pt x="283942" y="649031"/>
                  <a:pt x="283942" y="649031"/>
                  <a:pt x="291683" y="666568"/>
                </a:cubicBezTo>
                <a:cubicBezTo>
                  <a:pt x="291683" y="666568"/>
                  <a:pt x="291683" y="661557"/>
                  <a:pt x="291683" y="656547"/>
                </a:cubicBezTo>
                <a:cubicBezTo>
                  <a:pt x="294267" y="654041"/>
                  <a:pt x="296851" y="646525"/>
                  <a:pt x="296851" y="644020"/>
                </a:cubicBezTo>
                <a:cubicBezTo>
                  <a:pt x="296851" y="641514"/>
                  <a:pt x="294267" y="636504"/>
                  <a:pt x="294267" y="636504"/>
                </a:cubicBezTo>
                <a:cubicBezTo>
                  <a:pt x="294267" y="636504"/>
                  <a:pt x="294267" y="636504"/>
                  <a:pt x="291683" y="636504"/>
                </a:cubicBezTo>
                <a:cubicBezTo>
                  <a:pt x="291683" y="636504"/>
                  <a:pt x="291683" y="636504"/>
                  <a:pt x="281358" y="626482"/>
                </a:cubicBezTo>
                <a:cubicBezTo>
                  <a:pt x="281358" y="626482"/>
                  <a:pt x="281358" y="626482"/>
                  <a:pt x="273618" y="623977"/>
                </a:cubicBezTo>
                <a:cubicBezTo>
                  <a:pt x="273618" y="623977"/>
                  <a:pt x="273618" y="623977"/>
                  <a:pt x="258125" y="611438"/>
                </a:cubicBezTo>
                <a:cubicBezTo>
                  <a:pt x="258125" y="611438"/>
                  <a:pt x="258125" y="611438"/>
                  <a:pt x="265877" y="611438"/>
                </a:cubicBezTo>
                <a:cubicBezTo>
                  <a:pt x="273618" y="611438"/>
                  <a:pt x="278786" y="618955"/>
                  <a:pt x="286526" y="623977"/>
                </a:cubicBezTo>
                <a:cubicBezTo>
                  <a:pt x="291683" y="628987"/>
                  <a:pt x="289110" y="623977"/>
                  <a:pt x="296851" y="623977"/>
                </a:cubicBezTo>
                <a:cubicBezTo>
                  <a:pt x="302019" y="623977"/>
                  <a:pt x="299435" y="621460"/>
                  <a:pt x="302019" y="621460"/>
                </a:cubicBezTo>
                <a:cubicBezTo>
                  <a:pt x="304591" y="621460"/>
                  <a:pt x="296851" y="608933"/>
                  <a:pt x="296851" y="608933"/>
                </a:cubicBezTo>
                <a:cubicBezTo>
                  <a:pt x="296851" y="608933"/>
                  <a:pt x="296851" y="608933"/>
                  <a:pt x="283942" y="596406"/>
                </a:cubicBezTo>
                <a:cubicBezTo>
                  <a:pt x="283942" y="596406"/>
                  <a:pt x="281358" y="596406"/>
                  <a:pt x="276202" y="593901"/>
                </a:cubicBezTo>
                <a:cubicBezTo>
                  <a:pt x="271034" y="591395"/>
                  <a:pt x="260709" y="583879"/>
                  <a:pt x="260709" y="583879"/>
                </a:cubicBezTo>
                <a:cubicBezTo>
                  <a:pt x="260709" y="583879"/>
                  <a:pt x="260709" y="583879"/>
                  <a:pt x="245228" y="571352"/>
                </a:cubicBezTo>
                <a:cubicBezTo>
                  <a:pt x="245228" y="571352"/>
                  <a:pt x="245228" y="571352"/>
                  <a:pt x="240060" y="566330"/>
                </a:cubicBezTo>
                <a:cubicBezTo>
                  <a:pt x="240060" y="566330"/>
                  <a:pt x="237476" y="563825"/>
                  <a:pt x="232320" y="563825"/>
                </a:cubicBezTo>
                <a:cubicBezTo>
                  <a:pt x="229736" y="561319"/>
                  <a:pt x="229736" y="548793"/>
                  <a:pt x="227152" y="543782"/>
                </a:cubicBezTo>
                <a:cubicBezTo>
                  <a:pt x="224568" y="541276"/>
                  <a:pt x="221995" y="528749"/>
                  <a:pt x="221995" y="523739"/>
                </a:cubicBezTo>
                <a:cubicBezTo>
                  <a:pt x="221995" y="516211"/>
                  <a:pt x="221995" y="518728"/>
                  <a:pt x="216827" y="518728"/>
                </a:cubicBezTo>
                <a:cubicBezTo>
                  <a:pt x="214243" y="516211"/>
                  <a:pt x="211670" y="506190"/>
                  <a:pt x="211670" y="506190"/>
                </a:cubicBezTo>
                <a:cubicBezTo>
                  <a:pt x="211670" y="506190"/>
                  <a:pt x="211670" y="506190"/>
                  <a:pt x="214243" y="496168"/>
                </a:cubicBezTo>
                <a:cubicBezTo>
                  <a:pt x="214243" y="496168"/>
                  <a:pt x="216827" y="501179"/>
                  <a:pt x="221995" y="506190"/>
                </a:cubicBezTo>
                <a:cubicBezTo>
                  <a:pt x="224568" y="511200"/>
                  <a:pt x="224568" y="506190"/>
                  <a:pt x="224568" y="506190"/>
                </a:cubicBezTo>
                <a:cubicBezTo>
                  <a:pt x="224568" y="506190"/>
                  <a:pt x="224568" y="506190"/>
                  <a:pt x="232320" y="508695"/>
                </a:cubicBezTo>
                <a:cubicBezTo>
                  <a:pt x="232320" y="508695"/>
                  <a:pt x="232320" y="503684"/>
                  <a:pt x="234903" y="501179"/>
                </a:cubicBezTo>
                <a:cubicBezTo>
                  <a:pt x="234903" y="498674"/>
                  <a:pt x="229736" y="491157"/>
                  <a:pt x="229736" y="491157"/>
                </a:cubicBezTo>
                <a:cubicBezTo>
                  <a:pt x="229736" y="491157"/>
                  <a:pt x="229736" y="491157"/>
                  <a:pt x="216827" y="481136"/>
                </a:cubicBezTo>
                <a:cubicBezTo>
                  <a:pt x="216827" y="481136"/>
                  <a:pt x="216827" y="481136"/>
                  <a:pt x="221995" y="468609"/>
                </a:cubicBezTo>
                <a:cubicBezTo>
                  <a:pt x="221995" y="468609"/>
                  <a:pt x="214243" y="463587"/>
                  <a:pt x="203919" y="461081"/>
                </a:cubicBezTo>
                <a:cubicBezTo>
                  <a:pt x="193594" y="458576"/>
                  <a:pt x="191010" y="458576"/>
                  <a:pt x="191010" y="458576"/>
                </a:cubicBezTo>
                <a:cubicBezTo>
                  <a:pt x="191010" y="458576"/>
                  <a:pt x="191010" y="458576"/>
                  <a:pt x="193594" y="451060"/>
                </a:cubicBezTo>
                <a:cubicBezTo>
                  <a:pt x="193594" y="451060"/>
                  <a:pt x="193594" y="451060"/>
                  <a:pt x="201346" y="443544"/>
                </a:cubicBezTo>
                <a:cubicBezTo>
                  <a:pt x="201346" y="443544"/>
                  <a:pt x="201346" y="443544"/>
                  <a:pt x="209086" y="433522"/>
                </a:cubicBezTo>
                <a:cubicBezTo>
                  <a:pt x="209086" y="433522"/>
                  <a:pt x="185853" y="426006"/>
                  <a:pt x="180686" y="426006"/>
                </a:cubicBezTo>
                <a:cubicBezTo>
                  <a:pt x="180686" y="426006"/>
                  <a:pt x="180686" y="426006"/>
                  <a:pt x="175529" y="415984"/>
                </a:cubicBezTo>
                <a:cubicBezTo>
                  <a:pt x="175529" y="415984"/>
                  <a:pt x="157453" y="418490"/>
                  <a:pt x="149712" y="418490"/>
                </a:cubicBezTo>
                <a:cubicBezTo>
                  <a:pt x="141971" y="418490"/>
                  <a:pt x="131647" y="415984"/>
                  <a:pt x="131647" y="415984"/>
                </a:cubicBezTo>
                <a:cubicBezTo>
                  <a:pt x="131647" y="415984"/>
                  <a:pt x="131647" y="415984"/>
                  <a:pt x="131647" y="403446"/>
                </a:cubicBezTo>
                <a:cubicBezTo>
                  <a:pt x="131647" y="403446"/>
                  <a:pt x="131647" y="403446"/>
                  <a:pt x="126479" y="400941"/>
                </a:cubicBezTo>
                <a:cubicBezTo>
                  <a:pt x="126479" y="400941"/>
                  <a:pt x="116154" y="390919"/>
                  <a:pt x="110998" y="388414"/>
                </a:cubicBezTo>
                <a:cubicBezTo>
                  <a:pt x="105830" y="385909"/>
                  <a:pt x="95505" y="380898"/>
                  <a:pt x="95505" y="380898"/>
                </a:cubicBezTo>
                <a:cubicBezTo>
                  <a:pt x="95505" y="380898"/>
                  <a:pt x="95505" y="380898"/>
                  <a:pt x="90337" y="378392"/>
                </a:cubicBezTo>
                <a:cubicBezTo>
                  <a:pt x="90337" y="378392"/>
                  <a:pt x="90337" y="378392"/>
                  <a:pt x="80013" y="375887"/>
                </a:cubicBezTo>
                <a:cubicBezTo>
                  <a:pt x="80013" y="375887"/>
                  <a:pt x="80013" y="375887"/>
                  <a:pt x="77440" y="365865"/>
                </a:cubicBezTo>
                <a:cubicBezTo>
                  <a:pt x="72272" y="353327"/>
                  <a:pt x="72272" y="355833"/>
                  <a:pt x="72272" y="355833"/>
                </a:cubicBezTo>
                <a:cubicBezTo>
                  <a:pt x="72272" y="355833"/>
                  <a:pt x="64532" y="355833"/>
                  <a:pt x="59364" y="355833"/>
                </a:cubicBezTo>
                <a:cubicBezTo>
                  <a:pt x="51623" y="358338"/>
                  <a:pt x="49039" y="363360"/>
                  <a:pt x="49039" y="363360"/>
                </a:cubicBezTo>
                <a:cubicBezTo>
                  <a:pt x="49039" y="363360"/>
                  <a:pt x="49039" y="363360"/>
                  <a:pt x="33558" y="363360"/>
                </a:cubicBezTo>
                <a:cubicBezTo>
                  <a:pt x="33558" y="363360"/>
                  <a:pt x="33558" y="363360"/>
                  <a:pt x="23222" y="363360"/>
                </a:cubicBezTo>
                <a:cubicBezTo>
                  <a:pt x="23222" y="363360"/>
                  <a:pt x="23222" y="363360"/>
                  <a:pt x="25806" y="338295"/>
                </a:cubicBezTo>
                <a:cubicBezTo>
                  <a:pt x="25806" y="338295"/>
                  <a:pt x="25806" y="338295"/>
                  <a:pt x="12898" y="330779"/>
                </a:cubicBezTo>
                <a:cubicBezTo>
                  <a:pt x="12898" y="330779"/>
                  <a:pt x="2573" y="328273"/>
                  <a:pt x="5157" y="323263"/>
                </a:cubicBezTo>
                <a:cubicBezTo>
                  <a:pt x="5157" y="318252"/>
                  <a:pt x="12898" y="320757"/>
                  <a:pt x="12898" y="320757"/>
                </a:cubicBezTo>
                <a:cubicBezTo>
                  <a:pt x="12898" y="320757"/>
                  <a:pt x="12898" y="320757"/>
                  <a:pt x="41298" y="318252"/>
                </a:cubicBezTo>
                <a:cubicBezTo>
                  <a:pt x="41298" y="318252"/>
                  <a:pt x="41298" y="318252"/>
                  <a:pt x="41298" y="310724"/>
                </a:cubicBezTo>
                <a:cubicBezTo>
                  <a:pt x="41298" y="310724"/>
                  <a:pt x="41298" y="310724"/>
                  <a:pt x="38715" y="305714"/>
                </a:cubicBezTo>
                <a:cubicBezTo>
                  <a:pt x="38715" y="305714"/>
                  <a:pt x="38715" y="305714"/>
                  <a:pt x="25806" y="300703"/>
                </a:cubicBezTo>
                <a:cubicBezTo>
                  <a:pt x="25806" y="300703"/>
                  <a:pt x="25806" y="300703"/>
                  <a:pt x="41298" y="293187"/>
                </a:cubicBezTo>
                <a:cubicBezTo>
                  <a:pt x="41298" y="293187"/>
                  <a:pt x="41298" y="293187"/>
                  <a:pt x="36131" y="285671"/>
                </a:cubicBezTo>
                <a:cubicBezTo>
                  <a:pt x="36131" y="285671"/>
                  <a:pt x="12898" y="283165"/>
                  <a:pt x="10325" y="283165"/>
                </a:cubicBezTo>
                <a:cubicBezTo>
                  <a:pt x="5157" y="283165"/>
                  <a:pt x="0" y="283165"/>
                  <a:pt x="0" y="283165"/>
                </a:cubicBezTo>
                <a:cubicBezTo>
                  <a:pt x="0" y="283165"/>
                  <a:pt x="0" y="283165"/>
                  <a:pt x="12898" y="263122"/>
                </a:cubicBezTo>
                <a:cubicBezTo>
                  <a:pt x="12898" y="263122"/>
                  <a:pt x="12898" y="263122"/>
                  <a:pt x="25806" y="253089"/>
                </a:cubicBezTo>
                <a:cubicBezTo>
                  <a:pt x="25806" y="253089"/>
                  <a:pt x="25806" y="253089"/>
                  <a:pt x="49039" y="248079"/>
                </a:cubicBezTo>
                <a:cubicBezTo>
                  <a:pt x="49039" y="248079"/>
                  <a:pt x="49039" y="248079"/>
                  <a:pt x="61948" y="250584"/>
                </a:cubicBezTo>
                <a:cubicBezTo>
                  <a:pt x="61948" y="250584"/>
                  <a:pt x="61948" y="250584"/>
                  <a:pt x="80013" y="248079"/>
                </a:cubicBezTo>
                <a:cubicBezTo>
                  <a:pt x="80013" y="248079"/>
                  <a:pt x="80013" y="248079"/>
                  <a:pt x="98089" y="253089"/>
                </a:cubicBezTo>
                <a:cubicBezTo>
                  <a:pt x="98089" y="253089"/>
                  <a:pt x="98089" y="253089"/>
                  <a:pt x="103246" y="245573"/>
                </a:cubicBezTo>
                <a:cubicBezTo>
                  <a:pt x="103246" y="245573"/>
                  <a:pt x="103246" y="245573"/>
                  <a:pt x="118738" y="248079"/>
                </a:cubicBezTo>
                <a:cubicBezTo>
                  <a:pt x="118738" y="248079"/>
                  <a:pt x="118738" y="248079"/>
                  <a:pt x="126479" y="240562"/>
                </a:cubicBezTo>
                <a:cubicBezTo>
                  <a:pt x="126479" y="240562"/>
                  <a:pt x="126479" y="240562"/>
                  <a:pt x="139387" y="238057"/>
                </a:cubicBezTo>
                <a:cubicBezTo>
                  <a:pt x="139387" y="238057"/>
                  <a:pt x="139387" y="238057"/>
                  <a:pt x="172945" y="235552"/>
                </a:cubicBezTo>
                <a:cubicBezTo>
                  <a:pt x="172945" y="235552"/>
                  <a:pt x="172945" y="235552"/>
                  <a:pt x="183269" y="248079"/>
                </a:cubicBezTo>
                <a:cubicBezTo>
                  <a:pt x="183269" y="248079"/>
                  <a:pt x="183269" y="248079"/>
                  <a:pt x="188437" y="260617"/>
                </a:cubicBezTo>
                <a:cubicBezTo>
                  <a:pt x="188437" y="260617"/>
                  <a:pt x="188437" y="260617"/>
                  <a:pt x="191010" y="275649"/>
                </a:cubicBezTo>
                <a:cubicBezTo>
                  <a:pt x="191010" y="275649"/>
                  <a:pt x="191010" y="275649"/>
                  <a:pt x="201346" y="285671"/>
                </a:cubicBezTo>
                <a:cubicBezTo>
                  <a:pt x="201346" y="285671"/>
                  <a:pt x="201346" y="285671"/>
                  <a:pt x="211670" y="288176"/>
                </a:cubicBezTo>
                <a:cubicBezTo>
                  <a:pt x="211670" y="288176"/>
                  <a:pt x="211670" y="288176"/>
                  <a:pt x="227152" y="278154"/>
                </a:cubicBezTo>
                <a:cubicBezTo>
                  <a:pt x="227152" y="278154"/>
                  <a:pt x="227152" y="278154"/>
                  <a:pt x="245228" y="280660"/>
                </a:cubicBezTo>
                <a:cubicBezTo>
                  <a:pt x="245228" y="280660"/>
                  <a:pt x="245228" y="280660"/>
                  <a:pt x="276202" y="278154"/>
                </a:cubicBezTo>
                <a:cubicBezTo>
                  <a:pt x="276202" y="278154"/>
                  <a:pt x="276202" y="278154"/>
                  <a:pt x="281358" y="290681"/>
                </a:cubicBezTo>
                <a:cubicBezTo>
                  <a:pt x="281358" y="290681"/>
                  <a:pt x="294267" y="295692"/>
                  <a:pt x="299435" y="295692"/>
                </a:cubicBezTo>
                <a:cubicBezTo>
                  <a:pt x="304591" y="295692"/>
                  <a:pt x="317500" y="288176"/>
                  <a:pt x="317500" y="288176"/>
                </a:cubicBezTo>
                <a:cubicBezTo>
                  <a:pt x="317500" y="288176"/>
                  <a:pt x="317500" y="288176"/>
                  <a:pt x="309759" y="268133"/>
                </a:cubicBezTo>
                <a:cubicBezTo>
                  <a:pt x="309759" y="268133"/>
                  <a:pt x="309759" y="268133"/>
                  <a:pt x="309759" y="248079"/>
                </a:cubicBezTo>
                <a:cubicBezTo>
                  <a:pt x="309759" y="248079"/>
                  <a:pt x="312343" y="223025"/>
                  <a:pt x="312343" y="218014"/>
                </a:cubicBezTo>
                <a:cubicBezTo>
                  <a:pt x="312343" y="210498"/>
                  <a:pt x="309759" y="210498"/>
                  <a:pt x="309759" y="210498"/>
                </a:cubicBezTo>
                <a:cubicBezTo>
                  <a:pt x="309759" y="210498"/>
                  <a:pt x="309759" y="210498"/>
                  <a:pt x="307175" y="200465"/>
                </a:cubicBezTo>
                <a:cubicBezTo>
                  <a:pt x="307175" y="200465"/>
                  <a:pt x="307175" y="200465"/>
                  <a:pt x="302019" y="187938"/>
                </a:cubicBezTo>
                <a:cubicBezTo>
                  <a:pt x="302019" y="187938"/>
                  <a:pt x="302019" y="187938"/>
                  <a:pt x="307175" y="172906"/>
                </a:cubicBezTo>
                <a:cubicBezTo>
                  <a:pt x="307175" y="172906"/>
                  <a:pt x="307175" y="172906"/>
                  <a:pt x="302019" y="162884"/>
                </a:cubicBezTo>
                <a:cubicBezTo>
                  <a:pt x="302019" y="162884"/>
                  <a:pt x="302019" y="162884"/>
                  <a:pt x="283942" y="147841"/>
                </a:cubicBezTo>
                <a:cubicBezTo>
                  <a:pt x="283942" y="147841"/>
                  <a:pt x="283942" y="147841"/>
                  <a:pt x="289110" y="127797"/>
                </a:cubicBezTo>
                <a:cubicBezTo>
                  <a:pt x="289110" y="127797"/>
                  <a:pt x="289110" y="127797"/>
                  <a:pt x="304591" y="135314"/>
                </a:cubicBezTo>
                <a:cubicBezTo>
                  <a:pt x="304591" y="135314"/>
                  <a:pt x="304591" y="145335"/>
                  <a:pt x="312343" y="150346"/>
                </a:cubicBezTo>
                <a:cubicBezTo>
                  <a:pt x="317500" y="155357"/>
                  <a:pt x="317500" y="150346"/>
                  <a:pt x="317500" y="150346"/>
                </a:cubicBezTo>
                <a:cubicBezTo>
                  <a:pt x="317500" y="150346"/>
                  <a:pt x="317500" y="150346"/>
                  <a:pt x="335576" y="152851"/>
                </a:cubicBezTo>
                <a:cubicBezTo>
                  <a:pt x="335576" y="152851"/>
                  <a:pt x="335576" y="152851"/>
                  <a:pt x="353641" y="160379"/>
                </a:cubicBezTo>
                <a:cubicBezTo>
                  <a:pt x="353641" y="160379"/>
                  <a:pt x="353641" y="172906"/>
                  <a:pt x="353641" y="180422"/>
                </a:cubicBezTo>
                <a:cubicBezTo>
                  <a:pt x="353641" y="185433"/>
                  <a:pt x="353641" y="185433"/>
                  <a:pt x="353641" y="187938"/>
                </a:cubicBezTo>
                <a:cubicBezTo>
                  <a:pt x="353641" y="192949"/>
                  <a:pt x="361382" y="200465"/>
                  <a:pt x="361382" y="200465"/>
                </a:cubicBezTo>
                <a:cubicBezTo>
                  <a:pt x="361382" y="200465"/>
                  <a:pt x="361382" y="200465"/>
                  <a:pt x="374291" y="190443"/>
                </a:cubicBezTo>
                <a:cubicBezTo>
                  <a:pt x="374291" y="190443"/>
                  <a:pt x="387199" y="202970"/>
                  <a:pt x="394940" y="205476"/>
                </a:cubicBezTo>
                <a:cubicBezTo>
                  <a:pt x="402691" y="205476"/>
                  <a:pt x="420757" y="215508"/>
                  <a:pt x="420757" y="215508"/>
                </a:cubicBezTo>
                <a:cubicBezTo>
                  <a:pt x="420757" y="215508"/>
                  <a:pt x="436249" y="220519"/>
                  <a:pt x="443990" y="220519"/>
                </a:cubicBezTo>
                <a:cubicBezTo>
                  <a:pt x="449146" y="223025"/>
                  <a:pt x="456898" y="218014"/>
                  <a:pt x="456898" y="218014"/>
                </a:cubicBezTo>
                <a:cubicBezTo>
                  <a:pt x="456898" y="218014"/>
                  <a:pt x="456898" y="218014"/>
                  <a:pt x="474963" y="210498"/>
                </a:cubicBezTo>
                <a:cubicBezTo>
                  <a:pt x="474963" y="210498"/>
                  <a:pt x="474963" y="210498"/>
                  <a:pt x="477547" y="187938"/>
                </a:cubicBezTo>
                <a:cubicBezTo>
                  <a:pt x="477547" y="187938"/>
                  <a:pt x="477547" y="187938"/>
                  <a:pt x="482704" y="170400"/>
                </a:cubicBezTo>
                <a:cubicBezTo>
                  <a:pt x="482704" y="170400"/>
                  <a:pt x="482704" y="170400"/>
                  <a:pt x="505937" y="157873"/>
                </a:cubicBezTo>
                <a:cubicBezTo>
                  <a:pt x="505937" y="157873"/>
                  <a:pt x="505937" y="157873"/>
                  <a:pt x="531754" y="150346"/>
                </a:cubicBezTo>
                <a:cubicBezTo>
                  <a:pt x="531754" y="150346"/>
                  <a:pt x="531754" y="150346"/>
                  <a:pt x="565312" y="142830"/>
                </a:cubicBezTo>
                <a:cubicBezTo>
                  <a:pt x="565312" y="142830"/>
                  <a:pt x="565312" y="142830"/>
                  <a:pt x="591129" y="132808"/>
                </a:cubicBezTo>
                <a:cubicBezTo>
                  <a:pt x="591129" y="132808"/>
                  <a:pt x="591129" y="132808"/>
                  <a:pt x="609194" y="115270"/>
                </a:cubicBezTo>
                <a:cubicBezTo>
                  <a:pt x="609194" y="115270"/>
                  <a:pt x="609194" y="115270"/>
                  <a:pt x="622102" y="107754"/>
                </a:cubicBezTo>
                <a:cubicBezTo>
                  <a:pt x="622102" y="107754"/>
                  <a:pt x="622102" y="107754"/>
                  <a:pt x="622102" y="85195"/>
                </a:cubicBezTo>
                <a:cubicBezTo>
                  <a:pt x="622102" y="85195"/>
                  <a:pt x="622102" y="85195"/>
                  <a:pt x="622102" y="70162"/>
                </a:cubicBezTo>
                <a:cubicBezTo>
                  <a:pt x="622102" y="70162"/>
                  <a:pt x="622102" y="70162"/>
                  <a:pt x="629843" y="57635"/>
                </a:cubicBezTo>
                <a:cubicBezTo>
                  <a:pt x="629843" y="57635"/>
                  <a:pt x="629843" y="57635"/>
                  <a:pt x="627259" y="37581"/>
                </a:cubicBezTo>
                <a:cubicBezTo>
                  <a:pt x="627259" y="37581"/>
                  <a:pt x="627259" y="37581"/>
                  <a:pt x="632427" y="25054"/>
                </a:cubicBezTo>
                <a:cubicBezTo>
                  <a:pt x="632427" y="25054"/>
                  <a:pt x="632427" y="25054"/>
                  <a:pt x="642751" y="12527"/>
                </a:cubicBezTo>
                <a:cubicBezTo>
                  <a:pt x="642751" y="12527"/>
                  <a:pt x="642751" y="12527"/>
                  <a:pt x="668568" y="10022"/>
                </a:cubicBezTo>
                <a:cubicBezTo>
                  <a:pt x="668568" y="10022"/>
                  <a:pt x="668568" y="10022"/>
                  <a:pt x="72793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33" name="Text Placeholder 3732">
            <a:extLst>
              <a:ext uri="{FF2B5EF4-FFF2-40B4-BE49-F238E27FC236}">
                <a16:creationId xmlns:a16="http://schemas.microsoft.com/office/drawing/2014/main" id="{CF827A8D-9FFF-E8DF-F136-708D94C5FF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8607" y="2899836"/>
            <a:ext cx="349704" cy="398302"/>
          </a:xfrm>
          <a:custGeom>
            <a:avLst/>
            <a:gdLst>
              <a:gd name="connsiteX0" fmla="*/ 118767 w 349704"/>
              <a:gd name="connsiteY0" fmla="*/ 250502 h 398302"/>
              <a:gd name="connsiteX1" fmla="*/ 113603 w 349704"/>
              <a:gd name="connsiteY1" fmla="*/ 253008 h 398302"/>
              <a:gd name="connsiteX2" fmla="*/ 120058 w 349704"/>
              <a:gd name="connsiteY2" fmla="*/ 253008 h 398302"/>
              <a:gd name="connsiteX3" fmla="*/ 121348 w 349704"/>
              <a:gd name="connsiteY3" fmla="*/ 253008 h 398302"/>
              <a:gd name="connsiteX4" fmla="*/ 123929 w 349704"/>
              <a:gd name="connsiteY4" fmla="*/ 250502 h 398302"/>
              <a:gd name="connsiteX5" fmla="*/ 118767 w 349704"/>
              <a:gd name="connsiteY5" fmla="*/ 250502 h 398302"/>
              <a:gd name="connsiteX6" fmla="*/ 56800 w 349704"/>
              <a:gd name="connsiteY6" fmla="*/ 227958 h 398302"/>
              <a:gd name="connsiteX7" fmla="*/ 61965 w 349704"/>
              <a:gd name="connsiteY7" fmla="*/ 227958 h 398302"/>
              <a:gd name="connsiteX8" fmla="*/ 61965 w 349704"/>
              <a:gd name="connsiteY8" fmla="*/ 230461 h 398302"/>
              <a:gd name="connsiteX9" fmla="*/ 67129 w 349704"/>
              <a:gd name="connsiteY9" fmla="*/ 235473 h 398302"/>
              <a:gd name="connsiteX10" fmla="*/ 69710 w 349704"/>
              <a:gd name="connsiteY10" fmla="*/ 235473 h 398302"/>
              <a:gd name="connsiteX11" fmla="*/ 74875 w 349704"/>
              <a:gd name="connsiteY11" fmla="*/ 237979 h 398302"/>
              <a:gd name="connsiteX12" fmla="*/ 77456 w 349704"/>
              <a:gd name="connsiteY12" fmla="*/ 242988 h 398302"/>
              <a:gd name="connsiteX13" fmla="*/ 80037 w 349704"/>
              <a:gd name="connsiteY13" fmla="*/ 242988 h 398302"/>
              <a:gd name="connsiteX14" fmla="*/ 82621 w 349704"/>
              <a:gd name="connsiteY14" fmla="*/ 245494 h 398302"/>
              <a:gd name="connsiteX15" fmla="*/ 82621 w 349704"/>
              <a:gd name="connsiteY15" fmla="*/ 247996 h 398302"/>
              <a:gd name="connsiteX16" fmla="*/ 87785 w 349704"/>
              <a:gd name="connsiteY16" fmla="*/ 253008 h 398302"/>
              <a:gd name="connsiteX17" fmla="*/ 90366 w 349704"/>
              <a:gd name="connsiteY17" fmla="*/ 255514 h 398302"/>
              <a:gd name="connsiteX18" fmla="*/ 87785 w 349704"/>
              <a:gd name="connsiteY18" fmla="*/ 255514 h 398302"/>
              <a:gd name="connsiteX19" fmla="*/ 85201 w 349704"/>
              <a:gd name="connsiteY19" fmla="*/ 258017 h 398302"/>
              <a:gd name="connsiteX20" fmla="*/ 80037 w 349704"/>
              <a:gd name="connsiteY20" fmla="*/ 258017 h 398302"/>
              <a:gd name="connsiteX21" fmla="*/ 74875 w 349704"/>
              <a:gd name="connsiteY21" fmla="*/ 253008 h 398302"/>
              <a:gd name="connsiteX22" fmla="*/ 72291 w 349704"/>
              <a:gd name="connsiteY22" fmla="*/ 250502 h 398302"/>
              <a:gd name="connsiteX23" fmla="*/ 69710 w 349704"/>
              <a:gd name="connsiteY23" fmla="*/ 247996 h 398302"/>
              <a:gd name="connsiteX24" fmla="*/ 64546 w 349704"/>
              <a:gd name="connsiteY24" fmla="*/ 247996 h 398302"/>
              <a:gd name="connsiteX25" fmla="*/ 64546 w 349704"/>
              <a:gd name="connsiteY25" fmla="*/ 245494 h 398302"/>
              <a:gd name="connsiteX26" fmla="*/ 64546 w 349704"/>
              <a:gd name="connsiteY26" fmla="*/ 242988 h 398302"/>
              <a:gd name="connsiteX27" fmla="*/ 61965 w 349704"/>
              <a:gd name="connsiteY27" fmla="*/ 237979 h 398302"/>
              <a:gd name="connsiteX28" fmla="*/ 59384 w 349704"/>
              <a:gd name="connsiteY28" fmla="*/ 235473 h 398302"/>
              <a:gd name="connsiteX29" fmla="*/ 56800 w 349704"/>
              <a:gd name="connsiteY29" fmla="*/ 232967 h 398302"/>
              <a:gd name="connsiteX30" fmla="*/ 56800 w 349704"/>
              <a:gd name="connsiteY30" fmla="*/ 235473 h 398302"/>
              <a:gd name="connsiteX31" fmla="*/ 54219 w 349704"/>
              <a:gd name="connsiteY31" fmla="*/ 235473 h 398302"/>
              <a:gd name="connsiteX32" fmla="*/ 51638 w 349704"/>
              <a:gd name="connsiteY32" fmla="*/ 235473 h 398302"/>
              <a:gd name="connsiteX33" fmla="*/ 49055 w 349704"/>
              <a:gd name="connsiteY33" fmla="*/ 232967 h 398302"/>
              <a:gd name="connsiteX34" fmla="*/ 51638 w 349704"/>
              <a:gd name="connsiteY34" fmla="*/ 230461 h 398302"/>
              <a:gd name="connsiteX35" fmla="*/ 56800 w 349704"/>
              <a:gd name="connsiteY35" fmla="*/ 227958 h 398302"/>
              <a:gd name="connsiteX36" fmla="*/ 142004 w 349704"/>
              <a:gd name="connsiteY36" fmla="*/ 57615 h 398302"/>
              <a:gd name="connsiteX37" fmla="*/ 147169 w 349704"/>
              <a:gd name="connsiteY37" fmla="*/ 62623 h 398302"/>
              <a:gd name="connsiteX38" fmla="*/ 147169 w 349704"/>
              <a:gd name="connsiteY38" fmla="*/ 67635 h 398302"/>
              <a:gd name="connsiteX39" fmla="*/ 147169 w 349704"/>
              <a:gd name="connsiteY39" fmla="*/ 72644 h 398302"/>
              <a:gd name="connsiteX40" fmla="*/ 142004 w 349704"/>
              <a:gd name="connsiteY40" fmla="*/ 80158 h 398302"/>
              <a:gd name="connsiteX41" fmla="*/ 134259 w 349704"/>
              <a:gd name="connsiteY41" fmla="*/ 82664 h 398302"/>
              <a:gd name="connsiteX42" fmla="*/ 129094 w 349704"/>
              <a:gd name="connsiteY42" fmla="*/ 80158 h 398302"/>
              <a:gd name="connsiteX43" fmla="*/ 131678 w 349704"/>
              <a:gd name="connsiteY43" fmla="*/ 75150 h 398302"/>
              <a:gd name="connsiteX44" fmla="*/ 134259 w 349704"/>
              <a:gd name="connsiteY44" fmla="*/ 67635 h 398302"/>
              <a:gd name="connsiteX45" fmla="*/ 139423 w 349704"/>
              <a:gd name="connsiteY45" fmla="*/ 62623 h 398302"/>
              <a:gd name="connsiteX46" fmla="*/ 142004 w 349704"/>
              <a:gd name="connsiteY46" fmla="*/ 57615 h 398302"/>
              <a:gd name="connsiteX47" fmla="*/ 154914 w 349704"/>
              <a:gd name="connsiteY47" fmla="*/ 45088 h 398302"/>
              <a:gd name="connsiteX48" fmla="*/ 162660 w 349704"/>
              <a:gd name="connsiteY48" fmla="*/ 45088 h 398302"/>
              <a:gd name="connsiteX49" fmla="*/ 162660 w 349704"/>
              <a:gd name="connsiteY49" fmla="*/ 47594 h 398302"/>
              <a:gd name="connsiteX50" fmla="*/ 157495 w 349704"/>
              <a:gd name="connsiteY50" fmla="*/ 50100 h 398302"/>
              <a:gd name="connsiteX51" fmla="*/ 152331 w 349704"/>
              <a:gd name="connsiteY51" fmla="*/ 52606 h 398302"/>
              <a:gd name="connsiteX52" fmla="*/ 149750 w 349704"/>
              <a:gd name="connsiteY52" fmla="*/ 55109 h 398302"/>
              <a:gd name="connsiteX53" fmla="*/ 147169 w 349704"/>
              <a:gd name="connsiteY53" fmla="*/ 57615 h 398302"/>
              <a:gd name="connsiteX54" fmla="*/ 144585 w 349704"/>
              <a:gd name="connsiteY54" fmla="*/ 55109 h 398302"/>
              <a:gd name="connsiteX55" fmla="*/ 149750 w 349704"/>
              <a:gd name="connsiteY55" fmla="*/ 50100 h 398302"/>
              <a:gd name="connsiteX56" fmla="*/ 154914 w 349704"/>
              <a:gd name="connsiteY56" fmla="*/ 45088 h 398302"/>
              <a:gd name="connsiteX57" fmla="*/ 247861 w 349704"/>
              <a:gd name="connsiteY57" fmla="*/ 42585 h 398302"/>
              <a:gd name="connsiteX58" fmla="*/ 265936 w 349704"/>
              <a:gd name="connsiteY58" fmla="*/ 47594 h 398302"/>
              <a:gd name="connsiteX59" fmla="*/ 276263 w 349704"/>
              <a:gd name="connsiteY59" fmla="*/ 42585 h 398302"/>
              <a:gd name="connsiteX60" fmla="*/ 284008 w 349704"/>
              <a:gd name="connsiteY60" fmla="*/ 45088 h 398302"/>
              <a:gd name="connsiteX61" fmla="*/ 291754 w 349704"/>
              <a:gd name="connsiteY61" fmla="*/ 42585 h 398302"/>
              <a:gd name="connsiteX62" fmla="*/ 302083 w 349704"/>
              <a:gd name="connsiteY62" fmla="*/ 42585 h 398302"/>
              <a:gd name="connsiteX63" fmla="*/ 309829 w 349704"/>
              <a:gd name="connsiteY63" fmla="*/ 52606 h 398302"/>
              <a:gd name="connsiteX64" fmla="*/ 312409 w 349704"/>
              <a:gd name="connsiteY64" fmla="*/ 62623 h 398302"/>
              <a:gd name="connsiteX65" fmla="*/ 325320 w 349704"/>
              <a:gd name="connsiteY65" fmla="*/ 65129 h 398302"/>
              <a:gd name="connsiteX66" fmla="*/ 322739 w 349704"/>
              <a:gd name="connsiteY66" fmla="*/ 72644 h 398302"/>
              <a:gd name="connsiteX67" fmla="*/ 333065 w 349704"/>
              <a:gd name="connsiteY67" fmla="*/ 75150 h 398302"/>
              <a:gd name="connsiteX68" fmla="*/ 333065 w 349704"/>
              <a:gd name="connsiteY68" fmla="*/ 77656 h 398302"/>
              <a:gd name="connsiteX69" fmla="*/ 333065 w 349704"/>
              <a:gd name="connsiteY69" fmla="*/ 90179 h 398302"/>
              <a:gd name="connsiteX70" fmla="*/ 333065 w 349704"/>
              <a:gd name="connsiteY70" fmla="*/ 107714 h 398302"/>
              <a:gd name="connsiteX71" fmla="*/ 322739 w 349704"/>
              <a:gd name="connsiteY71" fmla="*/ 122747 h 398302"/>
              <a:gd name="connsiteX72" fmla="*/ 322739 w 349704"/>
              <a:gd name="connsiteY72" fmla="*/ 135270 h 398302"/>
              <a:gd name="connsiteX73" fmla="*/ 320155 w 349704"/>
              <a:gd name="connsiteY73" fmla="*/ 147797 h 398302"/>
              <a:gd name="connsiteX74" fmla="*/ 317574 w 349704"/>
              <a:gd name="connsiteY74" fmla="*/ 155311 h 398302"/>
              <a:gd name="connsiteX75" fmla="*/ 302083 w 349704"/>
              <a:gd name="connsiteY75" fmla="*/ 150303 h 398302"/>
              <a:gd name="connsiteX76" fmla="*/ 291754 w 349704"/>
              <a:gd name="connsiteY76" fmla="*/ 152805 h 398302"/>
              <a:gd name="connsiteX77" fmla="*/ 291754 w 349704"/>
              <a:gd name="connsiteY77" fmla="*/ 160320 h 398302"/>
              <a:gd name="connsiteX78" fmla="*/ 296918 w 349704"/>
              <a:gd name="connsiteY78" fmla="*/ 162826 h 398302"/>
              <a:gd name="connsiteX79" fmla="*/ 289173 w 349704"/>
              <a:gd name="connsiteY79" fmla="*/ 162826 h 398302"/>
              <a:gd name="connsiteX80" fmla="*/ 289173 w 349704"/>
              <a:gd name="connsiteY80" fmla="*/ 167838 h 398302"/>
              <a:gd name="connsiteX81" fmla="*/ 294337 w 349704"/>
              <a:gd name="connsiteY81" fmla="*/ 175353 h 398302"/>
              <a:gd name="connsiteX82" fmla="*/ 302083 w 349704"/>
              <a:gd name="connsiteY82" fmla="*/ 177855 h 398302"/>
              <a:gd name="connsiteX83" fmla="*/ 307248 w 349704"/>
              <a:gd name="connsiteY83" fmla="*/ 182867 h 398302"/>
              <a:gd name="connsiteX84" fmla="*/ 314993 w 349704"/>
              <a:gd name="connsiteY84" fmla="*/ 180361 h 398302"/>
              <a:gd name="connsiteX85" fmla="*/ 320155 w 349704"/>
              <a:gd name="connsiteY85" fmla="*/ 190382 h 398302"/>
              <a:gd name="connsiteX86" fmla="*/ 317574 w 349704"/>
              <a:gd name="connsiteY86" fmla="*/ 195390 h 398302"/>
              <a:gd name="connsiteX87" fmla="*/ 317574 w 349704"/>
              <a:gd name="connsiteY87" fmla="*/ 202908 h 398302"/>
              <a:gd name="connsiteX88" fmla="*/ 317574 w 349704"/>
              <a:gd name="connsiteY88" fmla="*/ 207917 h 398302"/>
              <a:gd name="connsiteX89" fmla="*/ 312409 w 349704"/>
              <a:gd name="connsiteY89" fmla="*/ 210423 h 398302"/>
              <a:gd name="connsiteX90" fmla="*/ 309829 w 349704"/>
              <a:gd name="connsiteY90" fmla="*/ 215432 h 398302"/>
              <a:gd name="connsiteX91" fmla="*/ 302083 w 349704"/>
              <a:gd name="connsiteY91" fmla="*/ 217938 h 398302"/>
              <a:gd name="connsiteX92" fmla="*/ 299499 w 349704"/>
              <a:gd name="connsiteY92" fmla="*/ 222946 h 398302"/>
              <a:gd name="connsiteX93" fmla="*/ 289173 w 349704"/>
              <a:gd name="connsiteY93" fmla="*/ 220444 h 398302"/>
              <a:gd name="connsiteX94" fmla="*/ 289173 w 349704"/>
              <a:gd name="connsiteY94" fmla="*/ 227958 h 398302"/>
              <a:gd name="connsiteX95" fmla="*/ 284008 w 349704"/>
              <a:gd name="connsiteY95" fmla="*/ 227958 h 398302"/>
              <a:gd name="connsiteX96" fmla="*/ 289173 w 349704"/>
              <a:gd name="connsiteY96" fmla="*/ 235473 h 398302"/>
              <a:gd name="connsiteX97" fmla="*/ 296918 w 349704"/>
              <a:gd name="connsiteY97" fmla="*/ 240482 h 398302"/>
              <a:gd name="connsiteX98" fmla="*/ 294337 w 349704"/>
              <a:gd name="connsiteY98" fmla="*/ 242988 h 398302"/>
              <a:gd name="connsiteX99" fmla="*/ 289173 w 349704"/>
              <a:gd name="connsiteY99" fmla="*/ 245494 h 398302"/>
              <a:gd name="connsiteX100" fmla="*/ 286592 w 349704"/>
              <a:gd name="connsiteY100" fmla="*/ 250502 h 398302"/>
              <a:gd name="connsiteX101" fmla="*/ 278846 w 349704"/>
              <a:gd name="connsiteY101" fmla="*/ 250502 h 398302"/>
              <a:gd name="connsiteX102" fmla="*/ 271101 w 349704"/>
              <a:gd name="connsiteY102" fmla="*/ 253008 h 398302"/>
              <a:gd name="connsiteX103" fmla="*/ 268517 w 349704"/>
              <a:gd name="connsiteY103" fmla="*/ 253008 h 398302"/>
              <a:gd name="connsiteX104" fmla="*/ 260771 w 349704"/>
              <a:gd name="connsiteY104" fmla="*/ 253008 h 398302"/>
              <a:gd name="connsiteX105" fmla="*/ 258191 w 349704"/>
              <a:gd name="connsiteY105" fmla="*/ 258017 h 398302"/>
              <a:gd name="connsiteX106" fmla="*/ 255607 w 349704"/>
              <a:gd name="connsiteY106" fmla="*/ 253008 h 398302"/>
              <a:gd name="connsiteX107" fmla="*/ 247861 w 349704"/>
              <a:gd name="connsiteY107" fmla="*/ 250502 h 398302"/>
              <a:gd name="connsiteX108" fmla="*/ 242699 w 349704"/>
              <a:gd name="connsiteY108" fmla="*/ 245494 h 398302"/>
              <a:gd name="connsiteX109" fmla="*/ 234954 w 349704"/>
              <a:gd name="connsiteY109" fmla="*/ 247996 h 398302"/>
              <a:gd name="connsiteX110" fmla="*/ 242699 w 349704"/>
              <a:gd name="connsiteY110" fmla="*/ 253008 h 398302"/>
              <a:gd name="connsiteX111" fmla="*/ 237535 w 349704"/>
              <a:gd name="connsiteY111" fmla="*/ 253008 h 398302"/>
              <a:gd name="connsiteX112" fmla="*/ 224625 w 349704"/>
              <a:gd name="connsiteY112" fmla="*/ 250502 h 398302"/>
              <a:gd name="connsiteX113" fmla="*/ 224625 w 349704"/>
              <a:gd name="connsiteY113" fmla="*/ 258017 h 398302"/>
              <a:gd name="connsiteX114" fmla="*/ 224625 w 349704"/>
              <a:gd name="connsiteY114" fmla="*/ 263029 h 398302"/>
              <a:gd name="connsiteX115" fmla="*/ 224625 w 349704"/>
              <a:gd name="connsiteY115" fmla="*/ 265535 h 398302"/>
              <a:gd name="connsiteX116" fmla="*/ 232370 w 349704"/>
              <a:gd name="connsiteY116" fmla="*/ 270543 h 398302"/>
              <a:gd name="connsiteX117" fmla="*/ 232370 w 349704"/>
              <a:gd name="connsiteY117" fmla="*/ 275552 h 398302"/>
              <a:gd name="connsiteX118" fmla="*/ 234954 w 349704"/>
              <a:gd name="connsiteY118" fmla="*/ 280564 h 398302"/>
              <a:gd name="connsiteX119" fmla="*/ 234954 w 349704"/>
              <a:gd name="connsiteY119" fmla="*/ 283070 h 398302"/>
              <a:gd name="connsiteX120" fmla="*/ 240116 w 349704"/>
              <a:gd name="connsiteY120" fmla="*/ 290585 h 398302"/>
              <a:gd name="connsiteX121" fmla="*/ 240116 w 349704"/>
              <a:gd name="connsiteY121" fmla="*/ 298099 h 398302"/>
              <a:gd name="connsiteX122" fmla="*/ 245280 w 349704"/>
              <a:gd name="connsiteY122" fmla="*/ 305614 h 398302"/>
              <a:gd name="connsiteX123" fmla="*/ 242699 w 349704"/>
              <a:gd name="connsiteY123" fmla="*/ 313129 h 398302"/>
              <a:gd name="connsiteX124" fmla="*/ 242699 w 349704"/>
              <a:gd name="connsiteY124" fmla="*/ 320643 h 398302"/>
              <a:gd name="connsiteX125" fmla="*/ 237535 w 349704"/>
              <a:gd name="connsiteY125" fmla="*/ 325655 h 398302"/>
              <a:gd name="connsiteX126" fmla="*/ 234954 w 349704"/>
              <a:gd name="connsiteY126" fmla="*/ 330664 h 398302"/>
              <a:gd name="connsiteX127" fmla="*/ 229789 w 349704"/>
              <a:gd name="connsiteY127" fmla="*/ 333170 h 398302"/>
              <a:gd name="connsiteX128" fmla="*/ 229789 w 349704"/>
              <a:gd name="connsiteY128" fmla="*/ 338178 h 398302"/>
              <a:gd name="connsiteX129" fmla="*/ 232370 w 349704"/>
              <a:gd name="connsiteY129" fmla="*/ 345693 h 398302"/>
              <a:gd name="connsiteX130" fmla="*/ 237535 w 349704"/>
              <a:gd name="connsiteY130" fmla="*/ 340684 h 398302"/>
              <a:gd name="connsiteX131" fmla="*/ 240116 w 349704"/>
              <a:gd name="connsiteY131" fmla="*/ 348199 h 398302"/>
              <a:gd name="connsiteX132" fmla="*/ 229789 w 349704"/>
              <a:gd name="connsiteY132" fmla="*/ 348199 h 398302"/>
              <a:gd name="connsiteX133" fmla="*/ 224625 w 349704"/>
              <a:gd name="connsiteY133" fmla="*/ 348199 h 398302"/>
              <a:gd name="connsiteX134" fmla="*/ 219463 w 349704"/>
              <a:gd name="connsiteY134" fmla="*/ 353211 h 398302"/>
              <a:gd name="connsiteX135" fmla="*/ 219463 w 349704"/>
              <a:gd name="connsiteY135" fmla="*/ 358220 h 398302"/>
              <a:gd name="connsiteX136" fmla="*/ 214298 w 349704"/>
              <a:gd name="connsiteY136" fmla="*/ 353211 h 398302"/>
              <a:gd name="connsiteX137" fmla="*/ 211714 w 349704"/>
              <a:gd name="connsiteY137" fmla="*/ 355714 h 398302"/>
              <a:gd name="connsiteX138" fmla="*/ 214298 w 349704"/>
              <a:gd name="connsiteY138" fmla="*/ 360726 h 398302"/>
              <a:gd name="connsiteX139" fmla="*/ 214298 w 349704"/>
              <a:gd name="connsiteY139" fmla="*/ 365734 h 398302"/>
              <a:gd name="connsiteX140" fmla="*/ 219463 w 349704"/>
              <a:gd name="connsiteY140" fmla="*/ 365734 h 398302"/>
              <a:gd name="connsiteX141" fmla="*/ 224625 w 349704"/>
              <a:gd name="connsiteY141" fmla="*/ 368240 h 398302"/>
              <a:gd name="connsiteX142" fmla="*/ 224625 w 349704"/>
              <a:gd name="connsiteY142" fmla="*/ 370746 h 398302"/>
              <a:gd name="connsiteX143" fmla="*/ 227208 w 349704"/>
              <a:gd name="connsiteY143" fmla="*/ 373249 h 398302"/>
              <a:gd name="connsiteX144" fmla="*/ 229789 w 349704"/>
              <a:gd name="connsiteY144" fmla="*/ 375755 h 398302"/>
              <a:gd name="connsiteX145" fmla="*/ 229789 w 349704"/>
              <a:gd name="connsiteY145" fmla="*/ 383270 h 398302"/>
              <a:gd name="connsiteX146" fmla="*/ 227208 w 349704"/>
              <a:gd name="connsiteY146" fmla="*/ 385776 h 398302"/>
              <a:gd name="connsiteX147" fmla="*/ 224625 w 349704"/>
              <a:gd name="connsiteY147" fmla="*/ 385776 h 398302"/>
              <a:gd name="connsiteX148" fmla="*/ 222044 w 349704"/>
              <a:gd name="connsiteY148" fmla="*/ 390784 h 398302"/>
              <a:gd name="connsiteX149" fmla="*/ 219463 w 349704"/>
              <a:gd name="connsiteY149" fmla="*/ 390784 h 398302"/>
              <a:gd name="connsiteX150" fmla="*/ 222044 w 349704"/>
              <a:gd name="connsiteY150" fmla="*/ 398302 h 398302"/>
              <a:gd name="connsiteX151" fmla="*/ 219463 w 349704"/>
              <a:gd name="connsiteY151" fmla="*/ 398302 h 398302"/>
              <a:gd name="connsiteX152" fmla="*/ 214298 w 349704"/>
              <a:gd name="connsiteY152" fmla="*/ 393290 h 398302"/>
              <a:gd name="connsiteX153" fmla="*/ 203969 w 349704"/>
              <a:gd name="connsiteY153" fmla="*/ 395796 h 398302"/>
              <a:gd name="connsiteX154" fmla="*/ 201388 w 349704"/>
              <a:gd name="connsiteY154" fmla="*/ 393290 h 398302"/>
              <a:gd name="connsiteX155" fmla="*/ 191061 w 349704"/>
              <a:gd name="connsiteY155" fmla="*/ 395796 h 398302"/>
              <a:gd name="connsiteX156" fmla="*/ 191061 w 349704"/>
              <a:gd name="connsiteY156" fmla="*/ 390784 h 398302"/>
              <a:gd name="connsiteX157" fmla="*/ 188478 w 349704"/>
              <a:gd name="connsiteY157" fmla="*/ 385776 h 398302"/>
              <a:gd name="connsiteX158" fmla="*/ 188478 w 349704"/>
              <a:gd name="connsiteY158" fmla="*/ 378261 h 398302"/>
              <a:gd name="connsiteX159" fmla="*/ 191061 w 349704"/>
              <a:gd name="connsiteY159" fmla="*/ 375755 h 398302"/>
              <a:gd name="connsiteX160" fmla="*/ 196223 w 349704"/>
              <a:gd name="connsiteY160" fmla="*/ 370746 h 398302"/>
              <a:gd name="connsiteX161" fmla="*/ 201388 w 349704"/>
              <a:gd name="connsiteY161" fmla="*/ 363228 h 398302"/>
              <a:gd name="connsiteX162" fmla="*/ 203969 w 349704"/>
              <a:gd name="connsiteY162" fmla="*/ 355714 h 398302"/>
              <a:gd name="connsiteX163" fmla="*/ 206552 w 349704"/>
              <a:gd name="connsiteY163" fmla="*/ 350705 h 398302"/>
              <a:gd name="connsiteX164" fmla="*/ 211714 w 349704"/>
              <a:gd name="connsiteY164" fmla="*/ 343190 h 398302"/>
              <a:gd name="connsiteX165" fmla="*/ 206552 w 349704"/>
              <a:gd name="connsiteY165" fmla="*/ 340684 h 398302"/>
              <a:gd name="connsiteX166" fmla="*/ 196223 w 349704"/>
              <a:gd name="connsiteY166" fmla="*/ 335676 h 398302"/>
              <a:gd name="connsiteX167" fmla="*/ 183316 w 349704"/>
              <a:gd name="connsiteY167" fmla="*/ 333170 h 398302"/>
              <a:gd name="connsiteX168" fmla="*/ 183316 w 349704"/>
              <a:gd name="connsiteY168" fmla="*/ 325655 h 398302"/>
              <a:gd name="connsiteX169" fmla="*/ 178151 w 349704"/>
              <a:gd name="connsiteY169" fmla="*/ 320643 h 398302"/>
              <a:gd name="connsiteX170" fmla="*/ 172986 w 349704"/>
              <a:gd name="connsiteY170" fmla="*/ 325655 h 398302"/>
              <a:gd name="connsiteX171" fmla="*/ 165241 w 349704"/>
              <a:gd name="connsiteY171" fmla="*/ 323149 h 398302"/>
              <a:gd name="connsiteX172" fmla="*/ 157495 w 349704"/>
              <a:gd name="connsiteY172" fmla="*/ 323149 h 398302"/>
              <a:gd name="connsiteX173" fmla="*/ 157495 w 349704"/>
              <a:gd name="connsiteY173" fmla="*/ 318141 h 398302"/>
              <a:gd name="connsiteX174" fmla="*/ 154914 w 349704"/>
              <a:gd name="connsiteY174" fmla="*/ 315635 h 398302"/>
              <a:gd name="connsiteX175" fmla="*/ 149750 w 349704"/>
              <a:gd name="connsiteY175" fmla="*/ 313129 h 398302"/>
              <a:gd name="connsiteX176" fmla="*/ 149750 w 349704"/>
              <a:gd name="connsiteY176" fmla="*/ 310623 h 398302"/>
              <a:gd name="connsiteX177" fmla="*/ 147169 w 349704"/>
              <a:gd name="connsiteY177" fmla="*/ 310623 h 398302"/>
              <a:gd name="connsiteX178" fmla="*/ 144585 w 349704"/>
              <a:gd name="connsiteY178" fmla="*/ 303108 h 398302"/>
              <a:gd name="connsiteX179" fmla="*/ 142004 w 349704"/>
              <a:gd name="connsiteY179" fmla="*/ 295593 h 398302"/>
              <a:gd name="connsiteX180" fmla="*/ 139423 w 349704"/>
              <a:gd name="connsiteY180" fmla="*/ 295593 h 398302"/>
              <a:gd name="connsiteX181" fmla="*/ 134259 w 349704"/>
              <a:gd name="connsiteY181" fmla="*/ 303108 h 398302"/>
              <a:gd name="connsiteX182" fmla="*/ 123929 w 349704"/>
              <a:gd name="connsiteY182" fmla="*/ 300605 h 398302"/>
              <a:gd name="connsiteX183" fmla="*/ 121348 w 349704"/>
              <a:gd name="connsiteY183" fmla="*/ 298099 h 398302"/>
              <a:gd name="connsiteX184" fmla="*/ 126513 w 349704"/>
              <a:gd name="connsiteY184" fmla="*/ 293087 h 398302"/>
              <a:gd name="connsiteX185" fmla="*/ 118767 w 349704"/>
              <a:gd name="connsiteY185" fmla="*/ 290585 h 398302"/>
              <a:gd name="connsiteX186" fmla="*/ 113603 w 349704"/>
              <a:gd name="connsiteY186" fmla="*/ 293087 h 398302"/>
              <a:gd name="connsiteX187" fmla="*/ 108438 w 349704"/>
              <a:gd name="connsiteY187" fmla="*/ 298099 h 398302"/>
              <a:gd name="connsiteX188" fmla="*/ 100693 w 349704"/>
              <a:gd name="connsiteY188" fmla="*/ 300605 h 398302"/>
              <a:gd name="connsiteX189" fmla="*/ 95531 w 349704"/>
              <a:gd name="connsiteY189" fmla="*/ 298099 h 398302"/>
              <a:gd name="connsiteX190" fmla="*/ 92947 w 349704"/>
              <a:gd name="connsiteY190" fmla="*/ 293087 h 398302"/>
              <a:gd name="connsiteX191" fmla="*/ 90366 w 349704"/>
              <a:gd name="connsiteY191" fmla="*/ 290585 h 398302"/>
              <a:gd name="connsiteX192" fmla="*/ 85201 w 349704"/>
              <a:gd name="connsiteY192" fmla="*/ 295593 h 398302"/>
              <a:gd name="connsiteX193" fmla="*/ 85201 w 349704"/>
              <a:gd name="connsiteY193" fmla="*/ 300605 h 398302"/>
              <a:gd name="connsiteX194" fmla="*/ 85201 w 349704"/>
              <a:gd name="connsiteY194" fmla="*/ 305614 h 398302"/>
              <a:gd name="connsiteX195" fmla="*/ 77456 w 349704"/>
              <a:gd name="connsiteY195" fmla="*/ 305614 h 398302"/>
              <a:gd name="connsiteX196" fmla="*/ 69710 w 349704"/>
              <a:gd name="connsiteY196" fmla="*/ 303108 h 398302"/>
              <a:gd name="connsiteX197" fmla="*/ 67129 w 349704"/>
              <a:gd name="connsiteY197" fmla="*/ 308120 h 398302"/>
              <a:gd name="connsiteX198" fmla="*/ 61965 w 349704"/>
              <a:gd name="connsiteY198" fmla="*/ 313129 h 398302"/>
              <a:gd name="connsiteX199" fmla="*/ 51638 w 349704"/>
              <a:gd name="connsiteY199" fmla="*/ 310623 h 398302"/>
              <a:gd name="connsiteX200" fmla="*/ 49055 w 349704"/>
              <a:gd name="connsiteY200" fmla="*/ 313129 h 398302"/>
              <a:gd name="connsiteX201" fmla="*/ 41309 w 349704"/>
              <a:gd name="connsiteY201" fmla="*/ 310623 h 398302"/>
              <a:gd name="connsiteX202" fmla="*/ 38728 w 349704"/>
              <a:gd name="connsiteY202" fmla="*/ 310623 h 398302"/>
              <a:gd name="connsiteX203" fmla="*/ 36144 w 349704"/>
              <a:gd name="connsiteY203" fmla="*/ 303108 h 398302"/>
              <a:gd name="connsiteX204" fmla="*/ 33563 w 349704"/>
              <a:gd name="connsiteY204" fmla="*/ 303108 h 398302"/>
              <a:gd name="connsiteX205" fmla="*/ 23237 w 349704"/>
              <a:gd name="connsiteY205" fmla="*/ 298099 h 398302"/>
              <a:gd name="connsiteX206" fmla="*/ 20653 w 349704"/>
              <a:gd name="connsiteY206" fmla="*/ 295593 h 398302"/>
              <a:gd name="connsiteX207" fmla="*/ 15491 w 349704"/>
              <a:gd name="connsiteY207" fmla="*/ 298099 h 398302"/>
              <a:gd name="connsiteX208" fmla="*/ 12908 w 349704"/>
              <a:gd name="connsiteY208" fmla="*/ 300605 h 398302"/>
              <a:gd name="connsiteX209" fmla="*/ 5162 w 349704"/>
              <a:gd name="connsiteY209" fmla="*/ 303108 h 398302"/>
              <a:gd name="connsiteX210" fmla="*/ 0 w 349704"/>
              <a:gd name="connsiteY210" fmla="*/ 290585 h 398302"/>
              <a:gd name="connsiteX211" fmla="*/ 2581 w 349704"/>
              <a:gd name="connsiteY211" fmla="*/ 283070 h 398302"/>
              <a:gd name="connsiteX212" fmla="*/ 10327 w 349704"/>
              <a:gd name="connsiteY212" fmla="*/ 280564 h 398302"/>
              <a:gd name="connsiteX213" fmla="*/ 15491 w 349704"/>
              <a:gd name="connsiteY213" fmla="*/ 280564 h 398302"/>
              <a:gd name="connsiteX214" fmla="*/ 18072 w 349704"/>
              <a:gd name="connsiteY214" fmla="*/ 283070 h 398302"/>
              <a:gd name="connsiteX215" fmla="*/ 28399 w 349704"/>
              <a:gd name="connsiteY215" fmla="*/ 288079 h 398302"/>
              <a:gd name="connsiteX216" fmla="*/ 33563 w 349704"/>
              <a:gd name="connsiteY216" fmla="*/ 290585 h 398302"/>
              <a:gd name="connsiteX217" fmla="*/ 41309 w 349704"/>
              <a:gd name="connsiteY217" fmla="*/ 293087 h 398302"/>
              <a:gd name="connsiteX218" fmla="*/ 46474 w 349704"/>
              <a:gd name="connsiteY218" fmla="*/ 293087 h 398302"/>
              <a:gd name="connsiteX219" fmla="*/ 51638 w 349704"/>
              <a:gd name="connsiteY219" fmla="*/ 290585 h 398302"/>
              <a:gd name="connsiteX220" fmla="*/ 54219 w 349704"/>
              <a:gd name="connsiteY220" fmla="*/ 285573 h 398302"/>
              <a:gd name="connsiteX221" fmla="*/ 56800 w 349704"/>
              <a:gd name="connsiteY221" fmla="*/ 285573 h 398302"/>
              <a:gd name="connsiteX222" fmla="*/ 59384 w 349704"/>
              <a:gd name="connsiteY222" fmla="*/ 290585 h 398302"/>
              <a:gd name="connsiteX223" fmla="*/ 61965 w 349704"/>
              <a:gd name="connsiteY223" fmla="*/ 293087 h 398302"/>
              <a:gd name="connsiteX224" fmla="*/ 67129 w 349704"/>
              <a:gd name="connsiteY224" fmla="*/ 295593 h 398302"/>
              <a:gd name="connsiteX225" fmla="*/ 69710 w 349704"/>
              <a:gd name="connsiteY225" fmla="*/ 293087 h 398302"/>
              <a:gd name="connsiteX226" fmla="*/ 72291 w 349704"/>
              <a:gd name="connsiteY226" fmla="*/ 293087 h 398302"/>
              <a:gd name="connsiteX227" fmla="*/ 74875 w 349704"/>
              <a:gd name="connsiteY227" fmla="*/ 293087 h 398302"/>
              <a:gd name="connsiteX228" fmla="*/ 74875 w 349704"/>
              <a:gd name="connsiteY228" fmla="*/ 290585 h 398302"/>
              <a:gd name="connsiteX229" fmla="*/ 69710 w 349704"/>
              <a:gd name="connsiteY229" fmla="*/ 290585 h 398302"/>
              <a:gd name="connsiteX230" fmla="*/ 61965 w 349704"/>
              <a:gd name="connsiteY230" fmla="*/ 288079 h 398302"/>
              <a:gd name="connsiteX231" fmla="*/ 59384 w 349704"/>
              <a:gd name="connsiteY231" fmla="*/ 283070 h 398302"/>
              <a:gd name="connsiteX232" fmla="*/ 54219 w 349704"/>
              <a:gd name="connsiteY232" fmla="*/ 280564 h 398302"/>
              <a:gd name="connsiteX233" fmla="*/ 51638 w 349704"/>
              <a:gd name="connsiteY233" fmla="*/ 280564 h 398302"/>
              <a:gd name="connsiteX234" fmla="*/ 49055 w 349704"/>
              <a:gd name="connsiteY234" fmla="*/ 285573 h 398302"/>
              <a:gd name="connsiteX235" fmla="*/ 46474 w 349704"/>
              <a:gd name="connsiteY235" fmla="*/ 285573 h 398302"/>
              <a:gd name="connsiteX236" fmla="*/ 36144 w 349704"/>
              <a:gd name="connsiteY236" fmla="*/ 285573 h 398302"/>
              <a:gd name="connsiteX237" fmla="*/ 28399 w 349704"/>
              <a:gd name="connsiteY237" fmla="*/ 278058 h 398302"/>
              <a:gd name="connsiteX238" fmla="*/ 23237 w 349704"/>
              <a:gd name="connsiteY238" fmla="*/ 278058 h 398302"/>
              <a:gd name="connsiteX239" fmla="*/ 18072 w 349704"/>
              <a:gd name="connsiteY239" fmla="*/ 273049 h 398302"/>
              <a:gd name="connsiteX240" fmla="*/ 15491 w 349704"/>
              <a:gd name="connsiteY240" fmla="*/ 268037 h 398302"/>
              <a:gd name="connsiteX241" fmla="*/ 12908 w 349704"/>
              <a:gd name="connsiteY241" fmla="*/ 265535 h 398302"/>
              <a:gd name="connsiteX242" fmla="*/ 10327 w 349704"/>
              <a:gd name="connsiteY242" fmla="*/ 263029 h 398302"/>
              <a:gd name="connsiteX243" fmla="*/ 12908 w 349704"/>
              <a:gd name="connsiteY243" fmla="*/ 258017 h 398302"/>
              <a:gd name="connsiteX244" fmla="*/ 20653 w 349704"/>
              <a:gd name="connsiteY244" fmla="*/ 258017 h 398302"/>
              <a:gd name="connsiteX245" fmla="*/ 25818 w 349704"/>
              <a:gd name="connsiteY245" fmla="*/ 258017 h 398302"/>
              <a:gd name="connsiteX246" fmla="*/ 30983 w 349704"/>
              <a:gd name="connsiteY246" fmla="*/ 258017 h 398302"/>
              <a:gd name="connsiteX247" fmla="*/ 38728 w 349704"/>
              <a:gd name="connsiteY247" fmla="*/ 258017 h 398302"/>
              <a:gd name="connsiteX248" fmla="*/ 41309 w 349704"/>
              <a:gd name="connsiteY248" fmla="*/ 258017 h 398302"/>
              <a:gd name="connsiteX249" fmla="*/ 49055 w 349704"/>
              <a:gd name="connsiteY249" fmla="*/ 265535 h 398302"/>
              <a:gd name="connsiteX250" fmla="*/ 46474 w 349704"/>
              <a:gd name="connsiteY250" fmla="*/ 268037 h 398302"/>
              <a:gd name="connsiteX251" fmla="*/ 51638 w 349704"/>
              <a:gd name="connsiteY251" fmla="*/ 270543 h 398302"/>
              <a:gd name="connsiteX252" fmla="*/ 54219 w 349704"/>
              <a:gd name="connsiteY252" fmla="*/ 268037 h 398302"/>
              <a:gd name="connsiteX253" fmla="*/ 56800 w 349704"/>
              <a:gd name="connsiteY253" fmla="*/ 270543 h 398302"/>
              <a:gd name="connsiteX254" fmla="*/ 61965 w 349704"/>
              <a:gd name="connsiteY254" fmla="*/ 275552 h 398302"/>
              <a:gd name="connsiteX255" fmla="*/ 67129 w 349704"/>
              <a:gd name="connsiteY255" fmla="*/ 275552 h 398302"/>
              <a:gd name="connsiteX256" fmla="*/ 64546 w 349704"/>
              <a:gd name="connsiteY256" fmla="*/ 278058 h 398302"/>
              <a:gd name="connsiteX257" fmla="*/ 69710 w 349704"/>
              <a:gd name="connsiteY257" fmla="*/ 285573 h 398302"/>
              <a:gd name="connsiteX258" fmla="*/ 72291 w 349704"/>
              <a:gd name="connsiteY258" fmla="*/ 285573 h 398302"/>
              <a:gd name="connsiteX259" fmla="*/ 74875 w 349704"/>
              <a:gd name="connsiteY259" fmla="*/ 283070 h 398302"/>
              <a:gd name="connsiteX260" fmla="*/ 82621 w 349704"/>
              <a:gd name="connsiteY260" fmla="*/ 285573 h 398302"/>
              <a:gd name="connsiteX261" fmla="*/ 80037 w 349704"/>
              <a:gd name="connsiteY261" fmla="*/ 278058 h 398302"/>
              <a:gd name="connsiteX262" fmla="*/ 74875 w 349704"/>
              <a:gd name="connsiteY262" fmla="*/ 273049 h 398302"/>
              <a:gd name="connsiteX263" fmla="*/ 69710 w 349704"/>
              <a:gd name="connsiteY263" fmla="*/ 273049 h 398302"/>
              <a:gd name="connsiteX264" fmla="*/ 61965 w 349704"/>
              <a:gd name="connsiteY264" fmla="*/ 270543 h 398302"/>
              <a:gd name="connsiteX265" fmla="*/ 56800 w 349704"/>
              <a:gd name="connsiteY265" fmla="*/ 263029 h 398302"/>
              <a:gd name="connsiteX266" fmla="*/ 61965 w 349704"/>
              <a:gd name="connsiteY266" fmla="*/ 260523 h 398302"/>
              <a:gd name="connsiteX267" fmla="*/ 64546 w 349704"/>
              <a:gd name="connsiteY267" fmla="*/ 260523 h 398302"/>
              <a:gd name="connsiteX268" fmla="*/ 74875 w 349704"/>
              <a:gd name="connsiteY268" fmla="*/ 263029 h 398302"/>
              <a:gd name="connsiteX269" fmla="*/ 74875 w 349704"/>
              <a:gd name="connsiteY269" fmla="*/ 260523 h 398302"/>
              <a:gd name="connsiteX270" fmla="*/ 67129 w 349704"/>
              <a:gd name="connsiteY270" fmla="*/ 258017 h 398302"/>
              <a:gd name="connsiteX271" fmla="*/ 61965 w 349704"/>
              <a:gd name="connsiteY271" fmla="*/ 258017 h 398302"/>
              <a:gd name="connsiteX272" fmla="*/ 59384 w 349704"/>
              <a:gd name="connsiteY272" fmla="*/ 258017 h 398302"/>
              <a:gd name="connsiteX273" fmla="*/ 56800 w 349704"/>
              <a:gd name="connsiteY273" fmla="*/ 258017 h 398302"/>
              <a:gd name="connsiteX274" fmla="*/ 51638 w 349704"/>
              <a:gd name="connsiteY274" fmla="*/ 255514 h 398302"/>
              <a:gd name="connsiteX275" fmla="*/ 46474 w 349704"/>
              <a:gd name="connsiteY275" fmla="*/ 253008 h 398302"/>
              <a:gd name="connsiteX276" fmla="*/ 43893 w 349704"/>
              <a:gd name="connsiteY276" fmla="*/ 247996 h 398302"/>
              <a:gd name="connsiteX277" fmla="*/ 36144 w 349704"/>
              <a:gd name="connsiteY277" fmla="*/ 247996 h 398302"/>
              <a:gd name="connsiteX278" fmla="*/ 33563 w 349704"/>
              <a:gd name="connsiteY278" fmla="*/ 247996 h 398302"/>
              <a:gd name="connsiteX279" fmla="*/ 33563 w 349704"/>
              <a:gd name="connsiteY279" fmla="*/ 242988 h 398302"/>
              <a:gd name="connsiteX280" fmla="*/ 36144 w 349704"/>
              <a:gd name="connsiteY280" fmla="*/ 240482 h 398302"/>
              <a:gd name="connsiteX281" fmla="*/ 43893 w 349704"/>
              <a:gd name="connsiteY281" fmla="*/ 240482 h 398302"/>
              <a:gd name="connsiteX282" fmla="*/ 51638 w 349704"/>
              <a:gd name="connsiteY282" fmla="*/ 240482 h 398302"/>
              <a:gd name="connsiteX283" fmla="*/ 54219 w 349704"/>
              <a:gd name="connsiteY283" fmla="*/ 242988 h 398302"/>
              <a:gd name="connsiteX284" fmla="*/ 59384 w 349704"/>
              <a:gd name="connsiteY284" fmla="*/ 245494 h 398302"/>
              <a:gd name="connsiteX285" fmla="*/ 61965 w 349704"/>
              <a:gd name="connsiteY285" fmla="*/ 247996 h 398302"/>
              <a:gd name="connsiteX286" fmla="*/ 64546 w 349704"/>
              <a:gd name="connsiteY286" fmla="*/ 250502 h 398302"/>
              <a:gd name="connsiteX287" fmla="*/ 67129 w 349704"/>
              <a:gd name="connsiteY287" fmla="*/ 255514 h 398302"/>
              <a:gd name="connsiteX288" fmla="*/ 72291 w 349704"/>
              <a:gd name="connsiteY288" fmla="*/ 258017 h 398302"/>
              <a:gd name="connsiteX289" fmla="*/ 80037 w 349704"/>
              <a:gd name="connsiteY289" fmla="*/ 260523 h 398302"/>
              <a:gd name="connsiteX290" fmla="*/ 82621 w 349704"/>
              <a:gd name="connsiteY290" fmla="*/ 260523 h 398302"/>
              <a:gd name="connsiteX291" fmla="*/ 85201 w 349704"/>
              <a:gd name="connsiteY291" fmla="*/ 258017 h 398302"/>
              <a:gd name="connsiteX292" fmla="*/ 87785 w 349704"/>
              <a:gd name="connsiteY292" fmla="*/ 258017 h 398302"/>
              <a:gd name="connsiteX293" fmla="*/ 95531 w 349704"/>
              <a:gd name="connsiteY293" fmla="*/ 253008 h 398302"/>
              <a:gd name="connsiteX294" fmla="*/ 100693 w 349704"/>
              <a:gd name="connsiteY294" fmla="*/ 255514 h 398302"/>
              <a:gd name="connsiteX295" fmla="*/ 108438 w 349704"/>
              <a:gd name="connsiteY295" fmla="*/ 260523 h 398302"/>
              <a:gd name="connsiteX296" fmla="*/ 108438 w 349704"/>
              <a:gd name="connsiteY296" fmla="*/ 255514 h 398302"/>
              <a:gd name="connsiteX297" fmla="*/ 111022 w 349704"/>
              <a:gd name="connsiteY297" fmla="*/ 253008 h 398302"/>
              <a:gd name="connsiteX298" fmla="*/ 108438 w 349704"/>
              <a:gd name="connsiteY298" fmla="*/ 253008 h 398302"/>
              <a:gd name="connsiteX299" fmla="*/ 105857 w 349704"/>
              <a:gd name="connsiteY299" fmla="*/ 255514 h 398302"/>
              <a:gd name="connsiteX300" fmla="*/ 100693 w 349704"/>
              <a:gd name="connsiteY300" fmla="*/ 253008 h 398302"/>
              <a:gd name="connsiteX301" fmla="*/ 92947 w 349704"/>
              <a:gd name="connsiteY301" fmla="*/ 247996 h 398302"/>
              <a:gd name="connsiteX302" fmla="*/ 87785 w 349704"/>
              <a:gd name="connsiteY302" fmla="*/ 245494 h 398302"/>
              <a:gd name="connsiteX303" fmla="*/ 80037 w 349704"/>
              <a:gd name="connsiteY303" fmla="*/ 240482 h 398302"/>
              <a:gd name="connsiteX304" fmla="*/ 77456 w 349704"/>
              <a:gd name="connsiteY304" fmla="*/ 237979 h 398302"/>
              <a:gd name="connsiteX305" fmla="*/ 74875 w 349704"/>
              <a:gd name="connsiteY305" fmla="*/ 235473 h 398302"/>
              <a:gd name="connsiteX306" fmla="*/ 64546 w 349704"/>
              <a:gd name="connsiteY306" fmla="*/ 230461 h 398302"/>
              <a:gd name="connsiteX307" fmla="*/ 64546 w 349704"/>
              <a:gd name="connsiteY307" fmla="*/ 227958 h 398302"/>
              <a:gd name="connsiteX308" fmla="*/ 64546 w 349704"/>
              <a:gd name="connsiteY308" fmla="*/ 220444 h 398302"/>
              <a:gd name="connsiteX309" fmla="*/ 61965 w 349704"/>
              <a:gd name="connsiteY309" fmla="*/ 212926 h 398302"/>
              <a:gd name="connsiteX310" fmla="*/ 67129 w 349704"/>
              <a:gd name="connsiteY310" fmla="*/ 210423 h 398302"/>
              <a:gd name="connsiteX311" fmla="*/ 72291 w 349704"/>
              <a:gd name="connsiteY311" fmla="*/ 212926 h 398302"/>
              <a:gd name="connsiteX312" fmla="*/ 74875 w 349704"/>
              <a:gd name="connsiteY312" fmla="*/ 210423 h 398302"/>
              <a:gd name="connsiteX313" fmla="*/ 95531 w 349704"/>
              <a:gd name="connsiteY313" fmla="*/ 182867 h 398302"/>
              <a:gd name="connsiteX314" fmla="*/ 113603 w 349704"/>
              <a:gd name="connsiteY314" fmla="*/ 157817 h 398302"/>
              <a:gd name="connsiteX315" fmla="*/ 121348 w 349704"/>
              <a:gd name="connsiteY315" fmla="*/ 120241 h 398302"/>
              <a:gd name="connsiteX316" fmla="*/ 126513 w 349704"/>
              <a:gd name="connsiteY316" fmla="*/ 102706 h 398302"/>
              <a:gd name="connsiteX317" fmla="*/ 131678 w 349704"/>
              <a:gd name="connsiteY317" fmla="*/ 87676 h 398302"/>
              <a:gd name="connsiteX318" fmla="*/ 134259 w 349704"/>
              <a:gd name="connsiteY318" fmla="*/ 87676 h 398302"/>
              <a:gd name="connsiteX319" fmla="*/ 136840 w 349704"/>
              <a:gd name="connsiteY319" fmla="*/ 92685 h 398302"/>
              <a:gd name="connsiteX320" fmla="*/ 139423 w 349704"/>
              <a:gd name="connsiteY320" fmla="*/ 95191 h 398302"/>
              <a:gd name="connsiteX321" fmla="*/ 142004 w 349704"/>
              <a:gd name="connsiteY321" fmla="*/ 95191 h 398302"/>
              <a:gd name="connsiteX322" fmla="*/ 149750 w 349704"/>
              <a:gd name="connsiteY322" fmla="*/ 92685 h 398302"/>
              <a:gd name="connsiteX323" fmla="*/ 160076 w 349704"/>
              <a:gd name="connsiteY323" fmla="*/ 97694 h 398302"/>
              <a:gd name="connsiteX324" fmla="*/ 160076 w 349704"/>
              <a:gd name="connsiteY324" fmla="*/ 105212 h 398302"/>
              <a:gd name="connsiteX325" fmla="*/ 162660 w 349704"/>
              <a:gd name="connsiteY325" fmla="*/ 112726 h 398302"/>
              <a:gd name="connsiteX326" fmla="*/ 160076 w 349704"/>
              <a:gd name="connsiteY326" fmla="*/ 117735 h 398302"/>
              <a:gd name="connsiteX327" fmla="*/ 162660 w 349704"/>
              <a:gd name="connsiteY327" fmla="*/ 120241 h 398302"/>
              <a:gd name="connsiteX328" fmla="*/ 167822 w 349704"/>
              <a:gd name="connsiteY328" fmla="*/ 120241 h 398302"/>
              <a:gd name="connsiteX329" fmla="*/ 172986 w 349704"/>
              <a:gd name="connsiteY329" fmla="*/ 122747 h 398302"/>
              <a:gd name="connsiteX330" fmla="*/ 172986 w 349704"/>
              <a:gd name="connsiteY330" fmla="*/ 125250 h 398302"/>
              <a:gd name="connsiteX331" fmla="*/ 172986 w 349704"/>
              <a:gd name="connsiteY331" fmla="*/ 130261 h 398302"/>
              <a:gd name="connsiteX332" fmla="*/ 167822 w 349704"/>
              <a:gd name="connsiteY332" fmla="*/ 132767 h 398302"/>
              <a:gd name="connsiteX333" fmla="*/ 167822 w 349704"/>
              <a:gd name="connsiteY333" fmla="*/ 135270 h 398302"/>
              <a:gd name="connsiteX334" fmla="*/ 160076 w 349704"/>
              <a:gd name="connsiteY334" fmla="*/ 140282 h 398302"/>
              <a:gd name="connsiteX335" fmla="*/ 154914 w 349704"/>
              <a:gd name="connsiteY335" fmla="*/ 135270 h 398302"/>
              <a:gd name="connsiteX336" fmla="*/ 152331 w 349704"/>
              <a:gd name="connsiteY336" fmla="*/ 137776 h 398302"/>
              <a:gd name="connsiteX337" fmla="*/ 154914 w 349704"/>
              <a:gd name="connsiteY337" fmla="*/ 142785 h 398302"/>
              <a:gd name="connsiteX338" fmla="*/ 157495 w 349704"/>
              <a:gd name="connsiteY338" fmla="*/ 150303 h 398302"/>
              <a:gd name="connsiteX339" fmla="*/ 154914 w 349704"/>
              <a:gd name="connsiteY339" fmla="*/ 152805 h 398302"/>
              <a:gd name="connsiteX340" fmla="*/ 157495 w 349704"/>
              <a:gd name="connsiteY340" fmla="*/ 160320 h 398302"/>
              <a:gd name="connsiteX341" fmla="*/ 157495 w 349704"/>
              <a:gd name="connsiteY341" fmla="*/ 165332 h 398302"/>
              <a:gd name="connsiteX342" fmla="*/ 152331 w 349704"/>
              <a:gd name="connsiteY342" fmla="*/ 167838 h 398302"/>
              <a:gd name="connsiteX343" fmla="*/ 147169 w 349704"/>
              <a:gd name="connsiteY343" fmla="*/ 170341 h 398302"/>
              <a:gd name="connsiteX344" fmla="*/ 144585 w 349704"/>
              <a:gd name="connsiteY344" fmla="*/ 170341 h 398302"/>
              <a:gd name="connsiteX345" fmla="*/ 149750 w 349704"/>
              <a:gd name="connsiteY345" fmla="*/ 175353 h 398302"/>
              <a:gd name="connsiteX346" fmla="*/ 157495 w 349704"/>
              <a:gd name="connsiteY346" fmla="*/ 175353 h 398302"/>
              <a:gd name="connsiteX347" fmla="*/ 162660 w 349704"/>
              <a:gd name="connsiteY347" fmla="*/ 182867 h 398302"/>
              <a:gd name="connsiteX348" fmla="*/ 167822 w 349704"/>
              <a:gd name="connsiteY348" fmla="*/ 182867 h 398302"/>
              <a:gd name="connsiteX349" fmla="*/ 172986 w 349704"/>
              <a:gd name="connsiteY349" fmla="*/ 185373 h 398302"/>
              <a:gd name="connsiteX350" fmla="*/ 175570 w 349704"/>
              <a:gd name="connsiteY350" fmla="*/ 187876 h 398302"/>
              <a:gd name="connsiteX351" fmla="*/ 183316 w 349704"/>
              <a:gd name="connsiteY351" fmla="*/ 190382 h 398302"/>
              <a:gd name="connsiteX352" fmla="*/ 185897 w 349704"/>
              <a:gd name="connsiteY352" fmla="*/ 190382 h 398302"/>
              <a:gd name="connsiteX353" fmla="*/ 188478 w 349704"/>
              <a:gd name="connsiteY353" fmla="*/ 190382 h 398302"/>
              <a:gd name="connsiteX354" fmla="*/ 193642 w 349704"/>
              <a:gd name="connsiteY354" fmla="*/ 185373 h 398302"/>
              <a:gd name="connsiteX355" fmla="*/ 196223 w 349704"/>
              <a:gd name="connsiteY355" fmla="*/ 185373 h 398302"/>
              <a:gd name="connsiteX356" fmla="*/ 198807 w 349704"/>
              <a:gd name="connsiteY356" fmla="*/ 182867 h 398302"/>
              <a:gd name="connsiteX357" fmla="*/ 201388 w 349704"/>
              <a:gd name="connsiteY357" fmla="*/ 182867 h 398302"/>
              <a:gd name="connsiteX358" fmla="*/ 201388 w 349704"/>
              <a:gd name="connsiteY358" fmla="*/ 180361 h 398302"/>
              <a:gd name="connsiteX359" fmla="*/ 206552 w 349704"/>
              <a:gd name="connsiteY359" fmla="*/ 177855 h 398302"/>
              <a:gd name="connsiteX360" fmla="*/ 209133 w 349704"/>
              <a:gd name="connsiteY360" fmla="*/ 172847 h 398302"/>
              <a:gd name="connsiteX361" fmla="*/ 206552 w 349704"/>
              <a:gd name="connsiteY361" fmla="*/ 175353 h 398302"/>
              <a:gd name="connsiteX362" fmla="*/ 201388 w 349704"/>
              <a:gd name="connsiteY362" fmla="*/ 175353 h 398302"/>
              <a:gd name="connsiteX363" fmla="*/ 198807 w 349704"/>
              <a:gd name="connsiteY363" fmla="*/ 177855 h 398302"/>
              <a:gd name="connsiteX364" fmla="*/ 191061 w 349704"/>
              <a:gd name="connsiteY364" fmla="*/ 180361 h 398302"/>
              <a:gd name="connsiteX365" fmla="*/ 188478 w 349704"/>
              <a:gd name="connsiteY365" fmla="*/ 185373 h 398302"/>
              <a:gd name="connsiteX366" fmla="*/ 188478 w 349704"/>
              <a:gd name="connsiteY366" fmla="*/ 187876 h 398302"/>
              <a:gd name="connsiteX367" fmla="*/ 183316 w 349704"/>
              <a:gd name="connsiteY367" fmla="*/ 187876 h 398302"/>
              <a:gd name="connsiteX368" fmla="*/ 183316 w 349704"/>
              <a:gd name="connsiteY368" fmla="*/ 190382 h 398302"/>
              <a:gd name="connsiteX369" fmla="*/ 180732 w 349704"/>
              <a:gd name="connsiteY369" fmla="*/ 187876 h 398302"/>
              <a:gd name="connsiteX370" fmla="*/ 172986 w 349704"/>
              <a:gd name="connsiteY370" fmla="*/ 180361 h 398302"/>
              <a:gd name="connsiteX371" fmla="*/ 165241 w 349704"/>
              <a:gd name="connsiteY371" fmla="*/ 177855 h 398302"/>
              <a:gd name="connsiteX372" fmla="*/ 157495 w 349704"/>
              <a:gd name="connsiteY372" fmla="*/ 175353 h 398302"/>
              <a:gd name="connsiteX373" fmla="*/ 157495 w 349704"/>
              <a:gd name="connsiteY373" fmla="*/ 170341 h 398302"/>
              <a:gd name="connsiteX374" fmla="*/ 162660 w 349704"/>
              <a:gd name="connsiteY374" fmla="*/ 165332 h 398302"/>
              <a:gd name="connsiteX375" fmla="*/ 170406 w 349704"/>
              <a:gd name="connsiteY375" fmla="*/ 165332 h 398302"/>
              <a:gd name="connsiteX376" fmla="*/ 178151 w 349704"/>
              <a:gd name="connsiteY376" fmla="*/ 157817 h 398302"/>
              <a:gd name="connsiteX377" fmla="*/ 183316 w 349704"/>
              <a:gd name="connsiteY377" fmla="*/ 152805 h 398302"/>
              <a:gd name="connsiteX378" fmla="*/ 191061 w 349704"/>
              <a:gd name="connsiteY378" fmla="*/ 150303 h 398302"/>
              <a:gd name="connsiteX379" fmla="*/ 201388 w 349704"/>
              <a:gd name="connsiteY379" fmla="*/ 145291 h 398302"/>
              <a:gd name="connsiteX380" fmla="*/ 206552 w 349704"/>
              <a:gd name="connsiteY380" fmla="*/ 147797 h 398302"/>
              <a:gd name="connsiteX381" fmla="*/ 209133 w 349704"/>
              <a:gd name="connsiteY381" fmla="*/ 150303 h 398302"/>
              <a:gd name="connsiteX382" fmla="*/ 216879 w 349704"/>
              <a:gd name="connsiteY382" fmla="*/ 152805 h 398302"/>
              <a:gd name="connsiteX383" fmla="*/ 219463 w 349704"/>
              <a:gd name="connsiteY383" fmla="*/ 155311 h 398302"/>
              <a:gd name="connsiteX384" fmla="*/ 219463 w 349704"/>
              <a:gd name="connsiteY384" fmla="*/ 162826 h 398302"/>
              <a:gd name="connsiteX385" fmla="*/ 219463 w 349704"/>
              <a:gd name="connsiteY385" fmla="*/ 167838 h 398302"/>
              <a:gd name="connsiteX386" fmla="*/ 222044 w 349704"/>
              <a:gd name="connsiteY386" fmla="*/ 162826 h 398302"/>
              <a:gd name="connsiteX387" fmla="*/ 222044 w 349704"/>
              <a:gd name="connsiteY387" fmla="*/ 152805 h 398302"/>
              <a:gd name="connsiteX388" fmla="*/ 219463 w 349704"/>
              <a:gd name="connsiteY388" fmla="*/ 147797 h 398302"/>
              <a:gd name="connsiteX389" fmla="*/ 209133 w 349704"/>
              <a:gd name="connsiteY389" fmla="*/ 147797 h 398302"/>
              <a:gd name="connsiteX390" fmla="*/ 203969 w 349704"/>
              <a:gd name="connsiteY390" fmla="*/ 142785 h 398302"/>
              <a:gd name="connsiteX391" fmla="*/ 198807 w 349704"/>
              <a:gd name="connsiteY391" fmla="*/ 140282 h 398302"/>
              <a:gd name="connsiteX392" fmla="*/ 198807 w 349704"/>
              <a:gd name="connsiteY392" fmla="*/ 135270 h 398302"/>
              <a:gd name="connsiteX393" fmla="*/ 198807 w 349704"/>
              <a:gd name="connsiteY393" fmla="*/ 127755 h 398302"/>
              <a:gd name="connsiteX394" fmla="*/ 198807 w 349704"/>
              <a:gd name="connsiteY394" fmla="*/ 122747 h 398302"/>
              <a:gd name="connsiteX395" fmla="*/ 203969 w 349704"/>
              <a:gd name="connsiteY395" fmla="*/ 120241 h 398302"/>
              <a:gd name="connsiteX396" fmla="*/ 206552 w 349704"/>
              <a:gd name="connsiteY396" fmla="*/ 115229 h 398302"/>
              <a:gd name="connsiteX397" fmla="*/ 201388 w 349704"/>
              <a:gd name="connsiteY397" fmla="*/ 112726 h 398302"/>
              <a:gd name="connsiteX398" fmla="*/ 198807 w 349704"/>
              <a:gd name="connsiteY398" fmla="*/ 115229 h 398302"/>
              <a:gd name="connsiteX399" fmla="*/ 191061 w 349704"/>
              <a:gd name="connsiteY399" fmla="*/ 110220 h 398302"/>
              <a:gd name="connsiteX400" fmla="*/ 188478 w 349704"/>
              <a:gd name="connsiteY400" fmla="*/ 110220 h 398302"/>
              <a:gd name="connsiteX401" fmla="*/ 183316 w 349704"/>
              <a:gd name="connsiteY401" fmla="*/ 107714 h 398302"/>
              <a:gd name="connsiteX402" fmla="*/ 183316 w 349704"/>
              <a:gd name="connsiteY402" fmla="*/ 102706 h 398302"/>
              <a:gd name="connsiteX403" fmla="*/ 185897 w 349704"/>
              <a:gd name="connsiteY403" fmla="*/ 97694 h 398302"/>
              <a:gd name="connsiteX404" fmla="*/ 185897 w 349704"/>
              <a:gd name="connsiteY404" fmla="*/ 90179 h 398302"/>
              <a:gd name="connsiteX405" fmla="*/ 185897 w 349704"/>
              <a:gd name="connsiteY405" fmla="*/ 87676 h 398302"/>
              <a:gd name="connsiteX406" fmla="*/ 183316 w 349704"/>
              <a:gd name="connsiteY406" fmla="*/ 82664 h 398302"/>
              <a:gd name="connsiteX407" fmla="*/ 178151 w 349704"/>
              <a:gd name="connsiteY407" fmla="*/ 82664 h 398302"/>
              <a:gd name="connsiteX408" fmla="*/ 170406 w 349704"/>
              <a:gd name="connsiteY408" fmla="*/ 87676 h 398302"/>
              <a:gd name="connsiteX409" fmla="*/ 170406 w 349704"/>
              <a:gd name="connsiteY409" fmla="*/ 82664 h 398302"/>
              <a:gd name="connsiteX410" fmla="*/ 180732 w 349704"/>
              <a:gd name="connsiteY410" fmla="*/ 77656 h 398302"/>
              <a:gd name="connsiteX411" fmla="*/ 185897 w 349704"/>
              <a:gd name="connsiteY411" fmla="*/ 75150 h 398302"/>
              <a:gd name="connsiteX412" fmla="*/ 188478 w 349704"/>
              <a:gd name="connsiteY412" fmla="*/ 70141 h 398302"/>
              <a:gd name="connsiteX413" fmla="*/ 193642 w 349704"/>
              <a:gd name="connsiteY413" fmla="*/ 62623 h 398302"/>
              <a:gd name="connsiteX414" fmla="*/ 201388 w 349704"/>
              <a:gd name="connsiteY414" fmla="*/ 55109 h 398302"/>
              <a:gd name="connsiteX415" fmla="*/ 214298 w 349704"/>
              <a:gd name="connsiteY415" fmla="*/ 50100 h 398302"/>
              <a:gd name="connsiteX416" fmla="*/ 227208 w 349704"/>
              <a:gd name="connsiteY416" fmla="*/ 45088 h 398302"/>
              <a:gd name="connsiteX417" fmla="*/ 247861 w 349704"/>
              <a:gd name="connsiteY417" fmla="*/ 42585 h 398302"/>
              <a:gd name="connsiteX418" fmla="*/ 240439 w 349704"/>
              <a:gd name="connsiteY418" fmla="*/ 31625 h 398302"/>
              <a:gd name="connsiteX419" fmla="*/ 242699 w 349704"/>
              <a:gd name="connsiteY419" fmla="*/ 32565 h 398302"/>
              <a:gd name="connsiteX420" fmla="*/ 242699 w 349704"/>
              <a:gd name="connsiteY420" fmla="*/ 37573 h 398302"/>
              <a:gd name="connsiteX421" fmla="*/ 240116 w 349704"/>
              <a:gd name="connsiteY421" fmla="*/ 32565 h 398302"/>
              <a:gd name="connsiteX422" fmla="*/ 240439 w 349704"/>
              <a:gd name="connsiteY422" fmla="*/ 31625 h 398302"/>
              <a:gd name="connsiteX423" fmla="*/ 211714 w 349704"/>
              <a:gd name="connsiteY423" fmla="*/ 30059 h 398302"/>
              <a:gd name="connsiteX424" fmla="*/ 214298 w 349704"/>
              <a:gd name="connsiteY424" fmla="*/ 30059 h 398302"/>
              <a:gd name="connsiteX425" fmla="*/ 216879 w 349704"/>
              <a:gd name="connsiteY425" fmla="*/ 32565 h 398302"/>
              <a:gd name="connsiteX426" fmla="*/ 219463 w 349704"/>
              <a:gd name="connsiteY426" fmla="*/ 32565 h 398302"/>
              <a:gd name="connsiteX427" fmla="*/ 224625 w 349704"/>
              <a:gd name="connsiteY427" fmla="*/ 32565 h 398302"/>
              <a:gd name="connsiteX428" fmla="*/ 229789 w 349704"/>
              <a:gd name="connsiteY428" fmla="*/ 32565 h 398302"/>
              <a:gd name="connsiteX429" fmla="*/ 234954 w 349704"/>
              <a:gd name="connsiteY429" fmla="*/ 32565 h 398302"/>
              <a:gd name="connsiteX430" fmla="*/ 234954 w 349704"/>
              <a:gd name="connsiteY430" fmla="*/ 35071 h 398302"/>
              <a:gd name="connsiteX431" fmla="*/ 230435 w 349704"/>
              <a:gd name="connsiteY431" fmla="*/ 35071 h 398302"/>
              <a:gd name="connsiteX432" fmla="*/ 229789 w 349704"/>
              <a:gd name="connsiteY432" fmla="*/ 35071 h 398302"/>
              <a:gd name="connsiteX433" fmla="*/ 227208 w 349704"/>
              <a:gd name="connsiteY433" fmla="*/ 35071 h 398302"/>
              <a:gd name="connsiteX434" fmla="*/ 222044 w 349704"/>
              <a:gd name="connsiteY434" fmla="*/ 35071 h 398302"/>
              <a:gd name="connsiteX435" fmla="*/ 219463 w 349704"/>
              <a:gd name="connsiteY435" fmla="*/ 35071 h 398302"/>
              <a:gd name="connsiteX436" fmla="*/ 216879 w 349704"/>
              <a:gd name="connsiteY436" fmla="*/ 35071 h 398302"/>
              <a:gd name="connsiteX437" fmla="*/ 209133 w 349704"/>
              <a:gd name="connsiteY437" fmla="*/ 37573 h 398302"/>
              <a:gd name="connsiteX438" fmla="*/ 209133 w 349704"/>
              <a:gd name="connsiteY438" fmla="*/ 35071 h 398302"/>
              <a:gd name="connsiteX439" fmla="*/ 209133 w 349704"/>
              <a:gd name="connsiteY439" fmla="*/ 32565 h 398302"/>
              <a:gd name="connsiteX440" fmla="*/ 211714 w 349704"/>
              <a:gd name="connsiteY440" fmla="*/ 30059 h 398302"/>
              <a:gd name="connsiteX441" fmla="*/ 198807 w 349704"/>
              <a:gd name="connsiteY441" fmla="*/ 30059 h 398302"/>
              <a:gd name="connsiteX442" fmla="*/ 203969 w 349704"/>
              <a:gd name="connsiteY442" fmla="*/ 32565 h 398302"/>
              <a:gd name="connsiteX443" fmla="*/ 201388 w 349704"/>
              <a:gd name="connsiteY443" fmla="*/ 35071 h 398302"/>
              <a:gd name="connsiteX444" fmla="*/ 196223 w 349704"/>
              <a:gd name="connsiteY444" fmla="*/ 32565 h 398302"/>
              <a:gd name="connsiteX445" fmla="*/ 191061 w 349704"/>
              <a:gd name="connsiteY445" fmla="*/ 35071 h 398302"/>
              <a:gd name="connsiteX446" fmla="*/ 185897 w 349704"/>
              <a:gd name="connsiteY446" fmla="*/ 37573 h 398302"/>
              <a:gd name="connsiteX447" fmla="*/ 183316 w 349704"/>
              <a:gd name="connsiteY447" fmla="*/ 37573 h 398302"/>
              <a:gd name="connsiteX448" fmla="*/ 178151 w 349704"/>
              <a:gd name="connsiteY448" fmla="*/ 40079 h 398302"/>
              <a:gd name="connsiteX449" fmla="*/ 175570 w 349704"/>
              <a:gd name="connsiteY449" fmla="*/ 40079 h 398302"/>
              <a:gd name="connsiteX450" fmla="*/ 172986 w 349704"/>
              <a:gd name="connsiteY450" fmla="*/ 40079 h 398302"/>
              <a:gd name="connsiteX451" fmla="*/ 170406 w 349704"/>
              <a:gd name="connsiteY451" fmla="*/ 37573 h 398302"/>
              <a:gd name="connsiteX452" fmla="*/ 172986 w 349704"/>
              <a:gd name="connsiteY452" fmla="*/ 35071 h 398302"/>
              <a:gd name="connsiteX453" fmla="*/ 178151 w 349704"/>
              <a:gd name="connsiteY453" fmla="*/ 35071 h 398302"/>
              <a:gd name="connsiteX454" fmla="*/ 188478 w 349704"/>
              <a:gd name="connsiteY454" fmla="*/ 32565 h 398302"/>
              <a:gd name="connsiteX455" fmla="*/ 198807 w 349704"/>
              <a:gd name="connsiteY455" fmla="*/ 30059 h 398302"/>
              <a:gd name="connsiteX456" fmla="*/ 263355 w 349704"/>
              <a:gd name="connsiteY456" fmla="*/ 27553 h 398302"/>
              <a:gd name="connsiteX457" fmla="*/ 265936 w 349704"/>
              <a:gd name="connsiteY457" fmla="*/ 30059 h 398302"/>
              <a:gd name="connsiteX458" fmla="*/ 263355 w 349704"/>
              <a:gd name="connsiteY458" fmla="*/ 30059 h 398302"/>
              <a:gd name="connsiteX459" fmla="*/ 263355 w 349704"/>
              <a:gd name="connsiteY459" fmla="*/ 27553 h 398302"/>
              <a:gd name="connsiteX460" fmla="*/ 253026 w 349704"/>
              <a:gd name="connsiteY460" fmla="*/ 26927 h 398302"/>
              <a:gd name="connsiteX461" fmla="*/ 255607 w 349704"/>
              <a:gd name="connsiteY461" fmla="*/ 27553 h 398302"/>
              <a:gd name="connsiteX462" fmla="*/ 263355 w 349704"/>
              <a:gd name="connsiteY462" fmla="*/ 30059 h 398302"/>
              <a:gd name="connsiteX463" fmla="*/ 258191 w 349704"/>
              <a:gd name="connsiteY463" fmla="*/ 32565 h 398302"/>
              <a:gd name="connsiteX464" fmla="*/ 253026 w 349704"/>
              <a:gd name="connsiteY464" fmla="*/ 32565 h 398302"/>
              <a:gd name="connsiteX465" fmla="*/ 250445 w 349704"/>
              <a:gd name="connsiteY465" fmla="*/ 35071 h 398302"/>
              <a:gd name="connsiteX466" fmla="*/ 247861 w 349704"/>
              <a:gd name="connsiteY466" fmla="*/ 35071 h 398302"/>
              <a:gd name="connsiteX467" fmla="*/ 247861 w 349704"/>
              <a:gd name="connsiteY467" fmla="*/ 30059 h 398302"/>
              <a:gd name="connsiteX468" fmla="*/ 250445 w 349704"/>
              <a:gd name="connsiteY468" fmla="*/ 30059 h 398302"/>
              <a:gd name="connsiteX469" fmla="*/ 253026 w 349704"/>
              <a:gd name="connsiteY469" fmla="*/ 26927 h 398302"/>
              <a:gd name="connsiteX470" fmla="*/ 276263 w 349704"/>
              <a:gd name="connsiteY470" fmla="*/ 22544 h 398302"/>
              <a:gd name="connsiteX471" fmla="*/ 276263 w 349704"/>
              <a:gd name="connsiteY471" fmla="*/ 25050 h 398302"/>
              <a:gd name="connsiteX472" fmla="*/ 278846 w 349704"/>
              <a:gd name="connsiteY472" fmla="*/ 27553 h 398302"/>
              <a:gd name="connsiteX473" fmla="*/ 278846 w 349704"/>
              <a:gd name="connsiteY473" fmla="*/ 30059 h 398302"/>
              <a:gd name="connsiteX474" fmla="*/ 276263 w 349704"/>
              <a:gd name="connsiteY474" fmla="*/ 27553 h 398302"/>
              <a:gd name="connsiteX475" fmla="*/ 273682 w 349704"/>
              <a:gd name="connsiteY475" fmla="*/ 25050 h 398302"/>
              <a:gd name="connsiteX476" fmla="*/ 276263 w 349704"/>
              <a:gd name="connsiteY476" fmla="*/ 22544 h 398302"/>
              <a:gd name="connsiteX477" fmla="*/ 296918 w 349704"/>
              <a:gd name="connsiteY477" fmla="*/ 15029 h 398302"/>
              <a:gd name="connsiteX478" fmla="*/ 299499 w 349704"/>
              <a:gd name="connsiteY478" fmla="*/ 20038 h 398302"/>
              <a:gd name="connsiteX479" fmla="*/ 296918 w 349704"/>
              <a:gd name="connsiteY479" fmla="*/ 20038 h 398302"/>
              <a:gd name="connsiteX480" fmla="*/ 294337 w 349704"/>
              <a:gd name="connsiteY480" fmla="*/ 22544 h 398302"/>
              <a:gd name="connsiteX481" fmla="*/ 291754 w 349704"/>
              <a:gd name="connsiteY481" fmla="*/ 25050 h 398302"/>
              <a:gd name="connsiteX482" fmla="*/ 289173 w 349704"/>
              <a:gd name="connsiteY482" fmla="*/ 22544 h 398302"/>
              <a:gd name="connsiteX483" fmla="*/ 286592 w 349704"/>
              <a:gd name="connsiteY483" fmla="*/ 20038 h 398302"/>
              <a:gd name="connsiteX484" fmla="*/ 289173 w 349704"/>
              <a:gd name="connsiteY484" fmla="*/ 17535 h 398302"/>
              <a:gd name="connsiteX485" fmla="*/ 291754 w 349704"/>
              <a:gd name="connsiteY485" fmla="*/ 17535 h 398302"/>
              <a:gd name="connsiteX486" fmla="*/ 294337 w 349704"/>
              <a:gd name="connsiteY486" fmla="*/ 17535 h 398302"/>
              <a:gd name="connsiteX487" fmla="*/ 296918 w 349704"/>
              <a:gd name="connsiteY487" fmla="*/ 15029 h 398302"/>
              <a:gd name="connsiteX488" fmla="*/ 307570 w 349704"/>
              <a:gd name="connsiteY488" fmla="*/ 11584 h 398302"/>
              <a:gd name="connsiteX489" fmla="*/ 309829 w 349704"/>
              <a:gd name="connsiteY489" fmla="*/ 12523 h 398302"/>
              <a:gd name="connsiteX490" fmla="*/ 309829 w 349704"/>
              <a:gd name="connsiteY490" fmla="*/ 17535 h 398302"/>
              <a:gd name="connsiteX491" fmla="*/ 304664 w 349704"/>
              <a:gd name="connsiteY491" fmla="*/ 17535 h 398302"/>
              <a:gd name="connsiteX492" fmla="*/ 304664 w 349704"/>
              <a:gd name="connsiteY492" fmla="*/ 15029 h 398302"/>
              <a:gd name="connsiteX493" fmla="*/ 307248 w 349704"/>
              <a:gd name="connsiteY493" fmla="*/ 12523 h 398302"/>
              <a:gd name="connsiteX494" fmla="*/ 307570 w 349704"/>
              <a:gd name="connsiteY494" fmla="*/ 11584 h 398302"/>
              <a:gd name="connsiteX495" fmla="*/ 330484 w 349704"/>
              <a:gd name="connsiteY495" fmla="*/ 0 h 398302"/>
              <a:gd name="connsiteX496" fmla="*/ 335646 w 349704"/>
              <a:gd name="connsiteY496" fmla="*/ 0 h 398302"/>
              <a:gd name="connsiteX497" fmla="*/ 340811 w 349704"/>
              <a:gd name="connsiteY497" fmla="*/ 0 h 398302"/>
              <a:gd name="connsiteX498" fmla="*/ 345976 w 349704"/>
              <a:gd name="connsiteY498" fmla="*/ 0 h 398302"/>
              <a:gd name="connsiteX499" fmla="*/ 348556 w 349704"/>
              <a:gd name="connsiteY499" fmla="*/ 0 h 398302"/>
              <a:gd name="connsiteX500" fmla="*/ 348556 w 349704"/>
              <a:gd name="connsiteY500" fmla="*/ 2503 h 398302"/>
              <a:gd name="connsiteX501" fmla="*/ 343392 w 349704"/>
              <a:gd name="connsiteY501" fmla="*/ 2503 h 398302"/>
              <a:gd name="connsiteX502" fmla="*/ 338230 w 349704"/>
              <a:gd name="connsiteY502" fmla="*/ 2503 h 398302"/>
              <a:gd name="connsiteX503" fmla="*/ 335646 w 349704"/>
              <a:gd name="connsiteY503" fmla="*/ 5009 h 398302"/>
              <a:gd name="connsiteX504" fmla="*/ 333065 w 349704"/>
              <a:gd name="connsiteY504" fmla="*/ 5009 h 398302"/>
              <a:gd name="connsiteX505" fmla="*/ 330484 w 349704"/>
              <a:gd name="connsiteY505" fmla="*/ 5009 h 398302"/>
              <a:gd name="connsiteX506" fmla="*/ 327901 w 349704"/>
              <a:gd name="connsiteY506" fmla="*/ 2503 h 398302"/>
              <a:gd name="connsiteX507" fmla="*/ 330484 w 349704"/>
              <a:gd name="connsiteY507" fmla="*/ 0 h 39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</a:cxnLst>
            <a:rect l="l" t="t" r="r" b="b"/>
            <a:pathLst>
              <a:path w="349704" h="398302">
                <a:moveTo>
                  <a:pt x="118767" y="250502"/>
                </a:moveTo>
                <a:cubicBezTo>
                  <a:pt x="113603" y="253008"/>
                  <a:pt x="113603" y="253008"/>
                  <a:pt x="113603" y="253008"/>
                </a:cubicBezTo>
                <a:lnTo>
                  <a:pt x="120058" y="253008"/>
                </a:lnTo>
                <a:cubicBezTo>
                  <a:pt x="121348" y="253008"/>
                  <a:pt x="121348" y="253008"/>
                  <a:pt x="121348" y="253008"/>
                </a:cubicBezTo>
                <a:cubicBezTo>
                  <a:pt x="121348" y="253008"/>
                  <a:pt x="123929" y="250502"/>
                  <a:pt x="123929" y="250502"/>
                </a:cubicBezTo>
                <a:cubicBezTo>
                  <a:pt x="121348" y="250502"/>
                  <a:pt x="118767" y="250502"/>
                  <a:pt x="118767" y="250502"/>
                </a:cubicBezTo>
                <a:close/>
                <a:moveTo>
                  <a:pt x="56800" y="227958"/>
                </a:moveTo>
                <a:cubicBezTo>
                  <a:pt x="59384" y="227958"/>
                  <a:pt x="61965" y="227958"/>
                  <a:pt x="61965" y="227958"/>
                </a:cubicBezTo>
                <a:cubicBezTo>
                  <a:pt x="61965" y="227958"/>
                  <a:pt x="61965" y="230461"/>
                  <a:pt x="61965" y="230461"/>
                </a:cubicBezTo>
                <a:cubicBezTo>
                  <a:pt x="61965" y="232967"/>
                  <a:pt x="67129" y="235473"/>
                  <a:pt x="67129" y="235473"/>
                </a:cubicBezTo>
                <a:cubicBezTo>
                  <a:pt x="67129" y="235473"/>
                  <a:pt x="69710" y="235473"/>
                  <a:pt x="69710" y="235473"/>
                </a:cubicBezTo>
                <a:cubicBezTo>
                  <a:pt x="69710" y="237979"/>
                  <a:pt x="74875" y="237979"/>
                  <a:pt x="74875" y="237979"/>
                </a:cubicBezTo>
                <a:cubicBezTo>
                  <a:pt x="74875" y="237979"/>
                  <a:pt x="74875" y="240482"/>
                  <a:pt x="77456" y="242988"/>
                </a:cubicBezTo>
                <a:cubicBezTo>
                  <a:pt x="77456" y="242988"/>
                  <a:pt x="77456" y="242988"/>
                  <a:pt x="80037" y="242988"/>
                </a:cubicBezTo>
                <a:cubicBezTo>
                  <a:pt x="82621" y="245494"/>
                  <a:pt x="82621" y="245494"/>
                  <a:pt x="82621" y="245494"/>
                </a:cubicBezTo>
                <a:cubicBezTo>
                  <a:pt x="82621" y="247996"/>
                  <a:pt x="82621" y="247996"/>
                  <a:pt x="82621" y="247996"/>
                </a:cubicBezTo>
                <a:cubicBezTo>
                  <a:pt x="85201" y="250502"/>
                  <a:pt x="87785" y="253008"/>
                  <a:pt x="87785" y="253008"/>
                </a:cubicBezTo>
                <a:cubicBezTo>
                  <a:pt x="87785" y="253008"/>
                  <a:pt x="90366" y="253008"/>
                  <a:pt x="90366" y="255514"/>
                </a:cubicBezTo>
                <a:cubicBezTo>
                  <a:pt x="87785" y="255514"/>
                  <a:pt x="87785" y="255514"/>
                  <a:pt x="87785" y="255514"/>
                </a:cubicBezTo>
                <a:cubicBezTo>
                  <a:pt x="85201" y="255514"/>
                  <a:pt x="85201" y="255514"/>
                  <a:pt x="85201" y="258017"/>
                </a:cubicBezTo>
                <a:cubicBezTo>
                  <a:pt x="82621" y="258017"/>
                  <a:pt x="82621" y="258017"/>
                  <a:pt x="80037" y="258017"/>
                </a:cubicBezTo>
                <a:cubicBezTo>
                  <a:pt x="77456" y="255514"/>
                  <a:pt x="77456" y="255514"/>
                  <a:pt x="74875" y="253008"/>
                </a:cubicBezTo>
                <a:cubicBezTo>
                  <a:pt x="74875" y="253008"/>
                  <a:pt x="74875" y="253008"/>
                  <a:pt x="72291" y="250502"/>
                </a:cubicBezTo>
                <a:cubicBezTo>
                  <a:pt x="69710" y="250502"/>
                  <a:pt x="69710" y="247996"/>
                  <a:pt x="69710" y="247996"/>
                </a:cubicBezTo>
                <a:cubicBezTo>
                  <a:pt x="67129" y="247996"/>
                  <a:pt x="64546" y="247996"/>
                  <a:pt x="64546" y="247996"/>
                </a:cubicBezTo>
                <a:cubicBezTo>
                  <a:pt x="64546" y="247996"/>
                  <a:pt x="64546" y="247996"/>
                  <a:pt x="64546" y="245494"/>
                </a:cubicBezTo>
                <a:cubicBezTo>
                  <a:pt x="64546" y="245494"/>
                  <a:pt x="64546" y="242988"/>
                  <a:pt x="64546" y="242988"/>
                </a:cubicBezTo>
                <a:cubicBezTo>
                  <a:pt x="64546" y="242988"/>
                  <a:pt x="64546" y="242988"/>
                  <a:pt x="61965" y="237979"/>
                </a:cubicBezTo>
                <a:cubicBezTo>
                  <a:pt x="61965" y="237979"/>
                  <a:pt x="61965" y="235473"/>
                  <a:pt x="59384" y="235473"/>
                </a:cubicBezTo>
                <a:cubicBezTo>
                  <a:pt x="59384" y="235473"/>
                  <a:pt x="59384" y="232967"/>
                  <a:pt x="56800" y="232967"/>
                </a:cubicBezTo>
                <a:cubicBezTo>
                  <a:pt x="56800" y="232967"/>
                  <a:pt x="56800" y="235473"/>
                  <a:pt x="56800" y="235473"/>
                </a:cubicBezTo>
                <a:cubicBezTo>
                  <a:pt x="54219" y="235473"/>
                  <a:pt x="54219" y="235473"/>
                  <a:pt x="54219" y="235473"/>
                </a:cubicBezTo>
                <a:cubicBezTo>
                  <a:pt x="54219" y="235473"/>
                  <a:pt x="51638" y="237979"/>
                  <a:pt x="51638" y="235473"/>
                </a:cubicBezTo>
                <a:cubicBezTo>
                  <a:pt x="49055" y="235473"/>
                  <a:pt x="49055" y="232967"/>
                  <a:pt x="49055" y="232967"/>
                </a:cubicBezTo>
                <a:cubicBezTo>
                  <a:pt x="49055" y="232967"/>
                  <a:pt x="49055" y="230461"/>
                  <a:pt x="51638" y="230461"/>
                </a:cubicBezTo>
                <a:cubicBezTo>
                  <a:pt x="51638" y="230461"/>
                  <a:pt x="54219" y="230461"/>
                  <a:pt x="56800" y="227958"/>
                </a:cubicBezTo>
                <a:close/>
                <a:moveTo>
                  <a:pt x="142004" y="57615"/>
                </a:moveTo>
                <a:cubicBezTo>
                  <a:pt x="142004" y="57615"/>
                  <a:pt x="142004" y="57615"/>
                  <a:pt x="147169" y="62623"/>
                </a:cubicBezTo>
                <a:cubicBezTo>
                  <a:pt x="147169" y="62623"/>
                  <a:pt x="147169" y="62623"/>
                  <a:pt x="147169" y="67635"/>
                </a:cubicBezTo>
                <a:cubicBezTo>
                  <a:pt x="147169" y="67635"/>
                  <a:pt x="147169" y="72644"/>
                  <a:pt x="147169" y="72644"/>
                </a:cubicBezTo>
                <a:cubicBezTo>
                  <a:pt x="147169" y="75150"/>
                  <a:pt x="142004" y="80158"/>
                  <a:pt x="142004" y="80158"/>
                </a:cubicBezTo>
                <a:cubicBezTo>
                  <a:pt x="142004" y="80158"/>
                  <a:pt x="142004" y="80158"/>
                  <a:pt x="134259" y="82664"/>
                </a:cubicBezTo>
                <a:cubicBezTo>
                  <a:pt x="131678" y="82664"/>
                  <a:pt x="129094" y="82664"/>
                  <a:pt x="129094" y="80158"/>
                </a:cubicBezTo>
                <a:cubicBezTo>
                  <a:pt x="129094" y="77656"/>
                  <a:pt x="131678" y="75150"/>
                  <a:pt x="131678" y="75150"/>
                </a:cubicBezTo>
                <a:cubicBezTo>
                  <a:pt x="131678" y="72644"/>
                  <a:pt x="131678" y="70141"/>
                  <a:pt x="134259" y="67635"/>
                </a:cubicBezTo>
                <a:cubicBezTo>
                  <a:pt x="136840" y="65129"/>
                  <a:pt x="139423" y="65129"/>
                  <a:pt x="139423" y="62623"/>
                </a:cubicBezTo>
                <a:cubicBezTo>
                  <a:pt x="139423" y="62623"/>
                  <a:pt x="142004" y="57615"/>
                  <a:pt x="142004" y="57615"/>
                </a:cubicBezTo>
                <a:close/>
                <a:moveTo>
                  <a:pt x="154914" y="45088"/>
                </a:moveTo>
                <a:cubicBezTo>
                  <a:pt x="154914" y="45088"/>
                  <a:pt x="162660" y="45088"/>
                  <a:pt x="162660" y="45088"/>
                </a:cubicBezTo>
                <a:cubicBezTo>
                  <a:pt x="162660" y="45088"/>
                  <a:pt x="162660" y="45088"/>
                  <a:pt x="162660" y="47594"/>
                </a:cubicBezTo>
                <a:cubicBezTo>
                  <a:pt x="162660" y="47594"/>
                  <a:pt x="157495" y="50100"/>
                  <a:pt x="157495" y="50100"/>
                </a:cubicBezTo>
                <a:cubicBezTo>
                  <a:pt x="154914" y="50100"/>
                  <a:pt x="152331" y="52606"/>
                  <a:pt x="152331" y="52606"/>
                </a:cubicBezTo>
                <a:cubicBezTo>
                  <a:pt x="152331" y="52606"/>
                  <a:pt x="149750" y="52606"/>
                  <a:pt x="149750" y="55109"/>
                </a:cubicBezTo>
                <a:cubicBezTo>
                  <a:pt x="149750" y="55109"/>
                  <a:pt x="147169" y="57615"/>
                  <a:pt x="147169" y="57615"/>
                </a:cubicBezTo>
                <a:cubicBezTo>
                  <a:pt x="147169" y="57615"/>
                  <a:pt x="147169" y="57615"/>
                  <a:pt x="144585" y="55109"/>
                </a:cubicBezTo>
                <a:cubicBezTo>
                  <a:pt x="144585" y="55109"/>
                  <a:pt x="149750" y="50100"/>
                  <a:pt x="149750" y="50100"/>
                </a:cubicBezTo>
                <a:cubicBezTo>
                  <a:pt x="149750" y="50100"/>
                  <a:pt x="154914" y="45088"/>
                  <a:pt x="154914" y="45088"/>
                </a:cubicBezTo>
                <a:close/>
                <a:moveTo>
                  <a:pt x="247861" y="42585"/>
                </a:moveTo>
                <a:cubicBezTo>
                  <a:pt x="265936" y="47594"/>
                  <a:pt x="265936" y="47594"/>
                  <a:pt x="265936" y="47594"/>
                </a:cubicBezTo>
                <a:cubicBezTo>
                  <a:pt x="265936" y="47594"/>
                  <a:pt x="271101" y="42585"/>
                  <a:pt x="276263" y="42585"/>
                </a:cubicBezTo>
                <a:cubicBezTo>
                  <a:pt x="276263" y="42585"/>
                  <a:pt x="281427" y="45088"/>
                  <a:pt x="284008" y="45088"/>
                </a:cubicBezTo>
                <a:cubicBezTo>
                  <a:pt x="286592" y="45088"/>
                  <a:pt x="291754" y="42585"/>
                  <a:pt x="291754" y="42585"/>
                </a:cubicBezTo>
                <a:cubicBezTo>
                  <a:pt x="302083" y="42585"/>
                  <a:pt x="302083" y="42585"/>
                  <a:pt x="302083" y="42585"/>
                </a:cubicBezTo>
                <a:cubicBezTo>
                  <a:pt x="309829" y="52606"/>
                  <a:pt x="309829" y="52606"/>
                  <a:pt x="309829" y="52606"/>
                </a:cubicBezTo>
                <a:cubicBezTo>
                  <a:pt x="312409" y="62623"/>
                  <a:pt x="312409" y="62623"/>
                  <a:pt x="312409" y="62623"/>
                </a:cubicBezTo>
                <a:cubicBezTo>
                  <a:pt x="325320" y="65129"/>
                  <a:pt x="325320" y="65129"/>
                  <a:pt x="325320" y="65129"/>
                </a:cubicBezTo>
                <a:cubicBezTo>
                  <a:pt x="325320" y="65129"/>
                  <a:pt x="322739" y="70141"/>
                  <a:pt x="322739" y="72644"/>
                </a:cubicBezTo>
                <a:cubicBezTo>
                  <a:pt x="325320" y="72644"/>
                  <a:pt x="333065" y="75150"/>
                  <a:pt x="333065" y="75150"/>
                </a:cubicBezTo>
                <a:cubicBezTo>
                  <a:pt x="333065" y="77656"/>
                  <a:pt x="333065" y="77656"/>
                  <a:pt x="333065" y="77656"/>
                </a:cubicBezTo>
                <a:cubicBezTo>
                  <a:pt x="333065" y="77656"/>
                  <a:pt x="333065" y="87676"/>
                  <a:pt x="333065" y="90179"/>
                </a:cubicBezTo>
                <a:cubicBezTo>
                  <a:pt x="333065" y="92685"/>
                  <a:pt x="333065" y="107714"/>
                  <a:pt x="333065" y="107714"/>
                </a:cubicBezTo>
                <a:cubicBezTo>
                  <a:pt x="333065" y="107714"/>
                  <a:pt x="325320" y="122747"/>
                  <a:pt x="322739" y="122747"/>
                </a:cubicBezTo>
                <a:cubicBezTo>
                  <a:pt x="320155" y="125250"/>
                  <a:pt x="322739" y="135270"/>
                  <a:pt x="322739" y="135270"/>
                </a:cubicBezTo>
                <a:cubicBezTo>
                  <a:pt x="320155" y="147797"/>
                  <a:pt x="320155" y="147797"/>
                  <a:pt x="320155" y="147797"/>
                </a:cubicBezTo>
                <a:cubicBezTo>
                  <a:pt x="320155" y="147797"/>
                  <a:pt x="320155" y="157817"/>
                  <a:pt x="317574" y="155311"/>
                </a:cubicBezTo>
                <a:cubicBezTo>
                  <a:pt x="314993" y="155311"/>
                  <a:pt x="302083" y="150303"/>
                  <a:pt x="302083" y="150303"/>
                </a:cubicBezTo>
                <a:cubicBezTo>
                  <a:pt x="291754" y="152805"/>
                  <a:pt x="291754" y="152805"/>
                  <a:pt x="291754" y="152805"/>
                </a:cubicBezTo>
                <a:cubicBezTo>
                  <a:pt x="291754" y="160320"/>
                  <a:pt x="291754" y="160320"/>
                  <a:pt x="291754" y="160320"/>
                </a:cubicBezTo>
                <a:cubicBezTo>
                  <a:pt x="296918" y="162826"/>
                  <a:pt x="296918" y="162826"/>
                  <a:pt x="296918" y="162826"/>
                </a:cubicBezTo>
                <a:cubicBezTo>
                  <a:pt x="289173" y="162826"/>
                  <a:pt x="289173" y="162826"/>
                  <a:pt x="289173" y="162826"/>
                </a:cubicBezTo>
                <a:cubicBezTo>
                  <a:pt x="289173" y="167838"/>
                  <a:pt x="289173" y="167838"/>
                  <a:pt x="289173" y="167838"/>
                </a:cubicBezTo>
                <a:cubicBezTo>
                  <a:pt x="289173" y="167838"/>
                  <a:pt x="291754" y="172847"/>
                  <a:pt x="294337" y="175353"/>
                </a:cubicBezTo>
                <a:cubicBezTo>
                  <a:pt x="294337" y="177855"/>
                  <a:pt x="302083" y="177855"/>
                  <a:pt x="302083" y="177855"/>
                </a:cubicBezTo>
                <a:cubicBezTo>
                  <a:pt x="307248" y="182867"/>
                  <a:pt x="307248" y="182867"/>
                  <a:pt x="307248" y="182867"/>
                </a:cubicBezTo>
                <a:cubicBezTo>
                  <a:pt x="314993" y="180361"/>
                  <a:pt x="314993" y="180361"/>
                  <a:pt x="314993" y="180361"/>
                </a:cubicBezTo>
                <a:cubicBezTo>
                  <a:pt x="320155" y="190382"/>
                  <a:pt x="320155" y="190382"/>
                  <a:pt x="320155" y="190382"/>
                </a:cubicBezTo>
                <a:cubicBezTo>
                  <a:pt x="317574" y="195390"/>
                  <a:pt x="317574" y="195390"/>
                  <a:pt x="317574" y="195390"/>
                </a:cubicBezTo>
                <a:cubicBezTo>
                  <a:pt x="317574" y="195390"/>
                  <a:pt x="317574" y="200402"/>
                  <a:pt x="317574" y="202908"/>
                </a:cubicBezTo>
                <a:cubicBezTo>
                  <a:pt x="317574" y="205411"/>
                  <a:pt x="320155" y="207917"/>
                  <a:pt x="317574" y="207917"/>
                </a:cubicBezTo>
                <a:cubicBezTo>
                  <a:pt x="317574" y="207917"/>
                  <a:pt x="312409" y="210423"/>
                  <a:pt x="312409" y="210423"/>
                </a:cubicBezTo>
                <a:cubicBezTo>
                  <a:pt x="309829" y="215432"/>
                  <a:pt x="309829" y="215432"/>
                  <a:pt x="309829" y="215432"/>
                </a:cubicBezTo>
                <a:cubicBezTo>
                  <a:pt x="309829" y="215432"/>
                  <a:pt x="304664" y="217938"/>
                  <a:pt x="302083" y="217938"/>
                </a:cubicBezTo>
                <a:cubicBezTo>
                  <a:pt x="299499" y="220444"/>
                  <a:pt x="299499" y="220444"/>
                  <a:pt x="299499" y="222946"/>
                </a:cubicBezTo>
                <a:cubicBezTo>
                  <a:pt x="299499" y="222946"/>
                  <a:pt x="289173" y="220444"/>
                  <a:pt x="289173" y="220444"/>
                </a:cubicBezTo>
                <a:cubicBezTo>
                  <a:pt x="289173" y="227958"/>
                  <a:pt x="289173" y="227958"/>
                  <a:pt x="289173" y="227958"/>
                </a:cubicBezTo>
                <a:cubicBezTo>
                  <a:pt x="284008" y="227958"/>
                  <a:pt x="284008" y="227958"/>
                  <a:pt x="284008" y="227958"/>
                </a:cubicBezTo>
                <a:cubicBezTo>
                  <a:pt x="289173" y="235473"/>
                  <a:pt x="289173" y="235473"/>
                  <a:pt x="289173" y="235473"/>
                </a:cubicBezTo>
                <a:cubicBezTo>
                  <a:pt x="296918" y="240482"/>
                  <a:pt x="296918" y="240482"/>
                  <a:pt x="296918" y="240482"/>
                </a:cubicBezTo>
                <a:cubicBezTo>
                  <a:pt x="294337" y="242988"/>
                  <a:pt x="294337" y="242988"/>
                  <a:pt x="294337" y="242988"/>
                </a:cubicBezTo>
                <a:cubicBezTo>
                  <a:pt x="289173" y="245494"/>
                  <a:pt x="289173" y="245494"/>
                  <a:pt x="289173" y="245494"/>
                </a:cubicBezTo>
                <a:cubicBezTo>
                  <a:pt x="286592" y="250502"/>
                  <a:pt x="286592" y="250502"/>
                  <a:pt x="286592" y="250502"/>
                </a:cubicBezTo>
                <a:cubicBezTo>
                  <a:pt x="278846" y="250502"/>
                  <a:pt x="278846" y="250502"/>
                  <a:pt x="278846" y="250502"/>
                </a:cubicBezTo>
                <a:cubicBezTo>
                  <a:pt x="271101" y="253008"/>
                  <a:pt x="271101" y="253008"/>
                  <a:pt x="271101" y="253008"/>
                </a:cubicBezTo>
                <a:cubicBezTo>
                  <a:pt x="268517" y="253008"/>
                  <a:pt x="268517" y="253008"/>
                  <a:pt x="268517" y="253008"/>
                </a:cubicBezTo>
                <a:cubicBezTo>
                  <a:pt x="260771" y="253008"/>
                  <a:pt x="260771" y="253008"/>
                  <a:pt x="260771" y="253008"/>
                </a:cubicBezTo>
                <a:cubicBezTo>
                  <a:pt x="258191" y="258017"/>
                  <a:pt x="258191" y="258017"/>
                  <a:pt x="258191" y="258017"/>
                </a:cubicBezTo>
                <a:cubicBezTo>
                  <a:pt x="255607" y="253008"/>
                  <a:pt x="255607" y="253008"/>
                  <a:pt x="255607" y="253008"/>
                </a:cubicBezTo>
                <a:cubicBezTo>
                  <a:pt x="247861" y="250502"/>
                  <a:pt x="247861" y="250502"/>
                  <a:pt x="247861" y="250502"/>
                </a:cubicBezTo>
                <a:cubicBezTo>
                  <a:pt x="242699" y="245494"/>
                  <a:pt x="242699" y="245494"/>
                  <a:pt x="242699" y="245494"/>
                </a:cubicBezTo>
                <a:cubicBezTo>
                  <a:pt x="234954" y="247996"/>
                  <a:pt x="234954" y="247996"/>
                  <a:pt x="234954" y="247996"/>
                </a:cubicBezTo>
                <a:cubicBezTo>
                  <a:pt x="242699" y="253008"/>
                  <a:pt x="242699" y="253008"/>
                  <a:pt x="242699" y="253008"/>
                </a:cubicBezTo>
                <a:cubicBezTo>
                  <a:pt x="237535" y="253008"/>
                  <a:pt x="237535" y="253008"/>
                  <a:pt x="237535" y="253008"/>
                </a:cubicBezTo>
                <a:cubicBezTo>
                  <a:pt x="224625" y="250502"/>
                  <a:pt x="224625" y="250502"/>
                  <a:pt x="224625" y="250502"/>
                </a:cubicBezTo>
                <a:cubicBezTo>
                  <a:pt x="224625" y="258017"/>
                  <a:pt x="224625" y="258017"/>
                  <a:pt x="224625" y="258017"/>
                </a:cubicBezTo>
                <a:cubicBezTo>
                  <a:pt x="224625" y="263029"/>
                  <a:pt x="224625" y="263029"/>
                  <a:pt x="224625" y="263029"/>
                </a:cubicBezTo>
                <a:cubicBezTo>
                  <a:pt x="224625" y="263029"/>
                  <a:pt x="222044" y="265535"/>
                  <a:pt x="224625" y="265535"/>
                </a:cubicBezTo>
                <a:cubicBezTo>
                  <a:pt x="227208" y="265535"/>
                  <a:pt x="232370" y="270543"/>
                  <a:pt x="232370" y="270543"/>
                </a:cubicBezTo>
                <a:cubicBezTo>
                  <a:pt x="232370" y="275552"/>
                  <a:pt x="232370" y="275552"/>
                  <a:pt x="232370" y="275552"/>
                </a:cubicBezTo>
                <a:cubicBezTo>
                  <a:pt x="234954" y="280564"/>
                  <a:pt x="234954" y="280564"/>
                  <a:pt x="234954" y="280564"/>
                </a:cubicBezTo>
                <a:cubicBezTo>
                  <a:pt x="234954" y="283070"/>
                  <a:pt x="234954" y="283070"/>
                  <a:pt x="234954" y="283070"/>
                </a:cubicBezTo>
                <a:cubicBezTo>
                  <a:pt x="240116" y="290585"/>
                  <a:pt x="240116" y="290585"/>
                  <a:pt x="240116" y="290585"/>
                </a:cubicBezTo>
                <a:cubicBezTo>
                  <a:pt x="240116" y="298099"/>
                  <a:pt x="240116" y="298099"/>
                  <a:pt x="240116" y="298099"/>
                </a:cubicBezTo>
                <a:cubicBezTo>
                  <a:pt x="245280" y="305614"/>
                  <a:pt x="245280" y="305614"/>
                  <a:pt x="245280" y="305614"/>
                </a:cubicBezTo>
                <a:cubicBezTo>
                  <a:pt x="242699" y="313129"/>
                  <a:pt x="242699" y="313129"/>
                  <a:pt x="242699" y="313129"/>
                </a:cubicBezTo>
                <a:cubicBezTo>
                  <a:pt x="242699" y="313129"/>
                  <a:pt x="245280" y="318141"/>
                  <a:pt x="242699" y="320643"/>
                </a:cubicBezTo>
                <a:cubicBezTo>
                  <a:pt x="242699" y="320643"/>
                  <a:pt x="237535" y="325655"/>
                  <a:pt x="237535" y="325655"/>
                </a:cubicBezTo>
                <a:cubicBezTo>
                  <a:pt x="234954" y="330664"/>
                  <a:pt x="234954" y="330664"/>
                  <a:pt x="234954" y="330664"/>
                </a:cubicBezTo>
                <a:cubicBezTo>
                  <a:pt x="229789" y="333170"/>
                  <a:pt x="229789" y="333170"/>
                  <a:pt x="229789" y="333170"/>
                </a:cubicBezTo>
                <a:cubicBezTo>
                  <a:pt x="229789" y="338178"/>
                  <a:pt x="229789" y="338178"/>
                  <a:pt x="229789" y="338178"/>
                </a:cubicBezTo>
                <a:cubicBezTo>
                  <a:pt x="229789" y="338178"/>
                  <a:pt x="229789" y="345693"/>
                  <a:pt x="232370" y="345693"/>
                </a:cubicBezTo>
                <a:cubicBezTo>
                  <a:pt x="232370" y="345693"/>
                  <a:pt x="237535" y="340684"/>
                  <a:pt x="237535" y="340684"/>
                </a:cubicBezTo>
                <a:cubicBezTo>
                  <a:pt x="237535" y="340684"/>
                  <a:pt x="242699" y="345693"/>
                  <a:pt x="240116" y="348199"/>
                </a:cubicBezTo>
                <a:cubicBezTo>
                  <a:pt x="240116" y="348199"/>
                  <a:pt x="229789" y="348199"/>
                  <a:pt x="229789" y="348199"/>
                </a:cubicBezTo>
                <a:cubicBezTo>
                  <a:pt x="224625" y="348199"/>
                  <a:pt x="224625" y="348199"/>
                  <a:pt x="224625" y="348199"/>
                </a:cubicBezTo>
                <a:cubicBezTo>
                  <a:pt x="224625" y="348199"/>
                  <a:pt x="222044" y="353211"/>
                  <a:pt x="219463" y="353211"/>
                </a:cubicBezTo>
                <a:cubicBezTo>
                  <a:pt x="219463" y="355714"/>
                  <a:pt x="219463" y="358220"/>
                  <a:pt x="219463" y="358220"/>
                </a:cubicBezTo>
                <a:cubicBezTo>
                  <a:pt x="214298" y="353211"/>
                  <a:pt x="214298" y="353211"/>
                  <a:pt x="214298" y="353211"/>
                </a:cubicBezTo>
                <a:cubicBezTo>
                  <a:pt x="211714" y="355714"/>
                  <a:pt x="211714" y="355714"/>
                  <a:pt x="211714" y="355714"/>
                </a:cubicBezTo>
                <a:cubicBezTo>
                  <a:pt x="214298" y="360726"/>
                  <a:pt x="214298" y="360726"/>
                  <a:pt x="214298" y="360726"/>
                </a:cubicBezTo>
                <a:cubicBezTo>
                  <a:pt x="214298" y="365734"/>
                  <a:pt x="214298" y="365734"/>
                  <a:pt x="214298" y="365734"/>
                </a:cubicBezTo>
                <a:cubicBezTo>
                  <a:pt x="214298" y="365734"/>
                  <a:pt x="219463" y="365734"/>
                  <a:pt x="219463" y="365734"/>
                </a:cubicBezTo>
                <a:cubicBezTo>
                  <a:pt x="219463" y="365734"/>
                  <a:pt x="224625" y="368240"/>
                  <a:pt x="224625" y="368240"/>
                </a:cubicBezTo>
                <a:cubicBezTo>
                  <a:pt x="224625" y="368240"/>
                  <a:pt x="222044" y="370746"/>
                  <a:pt x="224625" y="370746"/>
                </a:cubicBezTo>
                <a:cubicBezTo>
                  <a:pt x="224625" y="373249"/>
                  <a:pt x="224625" y="373249"/>
                  <a:pt x="227208" y="373249"/>
                </a:cubicBezTo>
                <a:cubicBezTo>
                  <a:pt x="229789" y="375755"/>
                  <a:pt x="229789" y="375755"/>
                  <a:pt x="229789" y="375755"/>
                </a:cubicBezTo>
                <a:cubicBezTo>
                  <a:pt x="229789" y="375755"/>
                  <a:pt x="229789" y="380764"/>
                  <a:pt x="229789" y="383270"/>
                </a:cubicBezTo>
                <a:cubicBezTo>
                  <a:pt x="227208" y="383270"/>
                  <a:pt x="227208" y="385776"/>
                  <a:pt x="227208" y="385776"/>
                </a:cubicBezTo>
                <a:cubicBezTo>
                  <a:pt x="224625" y="385776"/>
                  <a:pt x="224625" y="385776"/>
                  <a:pt x="224625" y="385776"/>
                </a:cubicBezTo>
                <a:cubicBezTo>
                  <a:pt x="222044" y="388282"/>
                  <a:pt x="222044" y="390784"/>
                  <a:pt x="222044" y="390784"/>
                </a:cubicBezTo>
                <a:cubicBezTo>
                  <a:pt x="222044" y="390784"/>
                  <a:pt x="219463" y="390784"/>
                  <a:pt x="219463" y="390784"/>
                </a:cubicBezTo>
                <a:cubicBezTo>
                  <a:pt x="219463" y="393290"/>
                  <a:pt x="222044" y="395796"/>
                  <a:pt x="222044" y="398302"/>
                </a:cubicBezTo>
                <a:cubicBezTo>
                  <a:pt x="222044" y="398302"/>
                  <a:pt x="222044" y="398302"/>
                  <a:pt x="219463" y="398302"/>
                </a:cubicBezTo>
                <a:cubicBezTo>
                  <a:pt x="219463" y="398302"/>
                  <a:pt x="214298" y="393290"/>
                  <a:pt x="214298" y="393290"/>
                </a:cubicBezTo>
                <a:cubicBezTo>
                  <a:pt x="211714" y="393290"/>
                  <a:pt x="209133" y="395796"/>
                  <a:pt x="203969" y="395796"/>
                </a:cubicBezTo>
                <a:cubicBezTo>
                  <a:pt x="201388" y="393290"/>
                  <a:pt x="201388" y="393290"/>
                  <a:pt x="201388" y="393290"/>
                </a:cubicBezTo>
                <a:cubicBezTo>
                  <a:pt x="191061" y="395796"/>
                  <a:pt x="191061" y="395796"/>
                  <a:pt x="191061" y="395796"/>
                </a:cubicBezTo>
                <a:cubicBezTo>
                  <a:pt x="191061" y="390784"/>
                  <a:pt x="191061" y="390784"/>
                  <a:pt x="191061" y="390784"/>
                </a:cubicBezTo>
                <a:cubicBezTo>
                  <a:pt x="188478" y="385776"/>
                  <a:pt x="188478" y="385776"/>
                  <a:pt x="188478" y="385776"/>
                </a:cubicBezTo>
                <a:cubicBezTo>
                  <a:pt x="188478" y="385776"/>
                  <a:pt x="188478" y="380764"/>
                  <a:pt x="188478" y="378261"/>
                </a:cubicBezTo>
                <a:cubicBezTo>
                  <a:pt x="188478" y="378261"/>
                  <a:pt x="191061" y="375755"/>
                  <a:pt x="191061" y="375755"/>
                </a:cubicBezTo>
                <a:cubicBezTo>
                  <a:pt x="193642" y="375755"/>
                  <a:pt x="196223" y="370746"/>
                  <a:pt x="196223" y="370746"/>
                </a:cubicBezTo>
                <a:cubicBezTo>
                  <a:pt x="196223" y="370746"/>
                  <a:pt x="198807" y="365734"/>
                  <a:pt x="201388" y="363228"/>
                </a:cubicBezTo>
                <a:cubicBezTo>
                  <a:pt x="201388" y="363228"/>
                  <a:pt x="203969" y="355714"/>
                  <a:pt x="203969" y="355714"/>
                </a:cubicBezTo>
                <a:cubicBezTo>
                  <a:pt x="203969" y="353211"/>
                  <a:pt x="206552" y="350705"/>
                  <a:pt x="206552" y="350705"/>
                </a:cubicBezTo>
                <a:cubicBezTo>
                  <a:pt x="206552" y="350705"/>
                  <a:pt x="211714" y="345693"/>
                  <a:pt x="211714" y="343190"/>
                </a:cubicBezTo>
                <a:cubicBezTo>
                  <a:pt x="211714" y="340684"/>
                  <a:pt x="209133" y="340684"/>
                  <a:pt x="206552" y="340684"/>
                </a:cubicBezTo>
                <a:cubicBezTo>
                  <a:pt x="206552" y="340684"/>
                  <a:pt x="198807" y="338178"/>
                  <a:pt x="196223" y="335676"/>
                </a:cubicBezTo>
                <a:cubicBezTo>
                  <a:pt x="193642" y="335676"/>
                  <a:pt x="188478" y="333170"/>
                  <a:pt x="183316" y="333170"/>
                </a:cubicBezTo>
                <a:cubicBezTo>
                  <a:pt x="178151" y="330664"/>
                  <a:pt x="180732" y="330664"/>
                  <a:pt x="183316" y="325655"/>
                </a:cubicBezTo>
                <a:cubicBezTo>
                  <a:pt x="183316" y="323149"/>
                  <a:pt x="178151" y="323149"/>
                  <a:pt x="178151" y="320643"/>
                </a:cubicBezTo>
                <a:cubicBezTo>
                  <a:pt x="178151" y="320643"/>
                  <a:pt x="175570" y="323149"/>
                  <a:pt x="172986" y="325655"/>
                </a:cubicBezTo>
                <a:cubicBezTo>
                  <a:pt x="170406" y="325655"/>
                  <a:pt x="167822" y="323149"/>
                  <a:pt x="165241" y="323149"/>
                </a:cubicBezTo>
                <a:cubicBezTo>
                  <a:pt x="165241" y="323149"/>
                  <a:pt x="157495" y="323149"/>
                  <a:pt x="157495" y="323149"/>
                </a:cubicBezTo>
                <a:cubicBezTo>
                  <a:pt x="157495" y="323149"/>
                  <a:pt x="157495" y="320643"/>
                  <a:pt x="157495" y="318141"/>
                </a:cubicBezTo>
                <a:cubicBezTo>
                  <a:pt x="157495" y="315635"/>
                  <a:pt x="154914" y="315635"/>
                  <a:pt x="154914" y="315635"/>
                </a:cubicBezTo>
                <a:cubicBezTo>
                  <a:pt x="154914" y="315635"/>
                  <a:pt x="149750" y="315635"/>
                  <a:pt x="149750" y="313129"/>
                </a:cubicBezTo>
                <a:cubicBezTo>
                  <a:pt x="147169" y="313129"/>
                  <a:pt x="149750" y="313129"/>
                  <a:pt x="149750" y="310623"/>
                </a:cubicBezTo>
                <a:cubicBezTo>
                  <a:pt x="149750" y="308120"/>
                  <a:pt x="149750" y="310623"/>
                  <a:pt x="147169" y="310623"/>
                </a:cubicBezTo>
                <a:cubicBezTo>
                  <a:pt x="144585" y="310623"/>
                  <a:pt x="144585" y="303108"/>
                  <a:pt x="144585" y="303108"/>
                </a:cubicBezTo>
                <a:cubicBezTo>
                  <a:pt x="144585" y="303108"/>
                  <a:pt x="142004" y="298099"/>
                  <a:pt x="142004" y="295593"/>
                </a:cubicBezTo>
                <a:cubicBezTo>
                  <a:pt x="139423" y="290585"/>
                  <a:pt x="139423" y="295593"/>
                  <a:pt x="139423" y="295593"/>
                </a:cubicBezTo>
                <a:cubicBezTo>
                  <a:pt x="134259" y="303108"/>
                  <a:pt x="134259" y="303108"/>
                  <a:pt x="134259" y="303108"/>
                </a:cubicBezTo>
                <a:cubicBezTo>
                  <a:pt x="134259" y="303108"/>
                  <a:pt x="131678" y="303108"/>
                  <a:pt x="123929" y="300605"/>
                </a:cubicBezTo>
                <a:cubicBezTo>
                  <a:pt x="118767" y="298099"/>
                  <a:pt x="121348" y="298099"/>
                  <a:pt x="121348" y="298099"/>
                </a:cubicBezTo>
                <a:cubicBezTo>
                  <a:pt x="126513" y="293087"/>
                  <a:pt x="126513" y="293087"/>
                  <a:pt x="126513" y="293087"/>
                </a:cubicBezTo>
                <a:cubicBezTo>
                  <a:pt x="126513" y="293087"/>
                  <a:pt x="121348" y="290585"/>
                  <a:pt x="118767" y="290585"/>
                </a:cubicBezTo>
                <a:cubicBezTo>
                  <a:pt x="116184" y="288079"/>
                  <a:pt x="116184" y="288079"/>
                  <a:pt x="113603" y="293087"/>
                </a:cubicBezTo>
                <a:cubicBezTo>
                  <a:pt x="111022" y="295593"/>
                  <a:pt x="111022" y="295593"/>
                  <a:pt x="108438" y="298099"/>
                </a:cubicBezTo>
                <a:cubicBezTo>
                  <a:pt x="105857" y="300605"/>
                  <a:pt x="105857" y="300605"/>
                  <a:pt x="100693" y="300605"/>
                </a:cubicBezTo>
                <a:cubicBezTo>
                  <a:pt x="98112" y="300605"/>
                  <a:pt x="98112" y="298099"/>
                  <a:pt x="95531" y="298099"/>
                </a:cubicBezTo>
                <a:cubicBezTo>
                  <a:pt x="95531" y="295593"/>
                  <a:pt x="95531" y="295593"/>
                  <a:pt x="92947" y="293087"/>
                </a:cubicBezTo>
                <a:cubicBezTo>
                  <a:pt x="92947" y="290585"/>
                  <a:pt x="90366" y="290585"/>
                  <a:pt x="90366" y="290585"/>
                </a:cubicBezTo>
                <a:cubicBezTo>
                  <a:pt x="90366" y="290585"/>
                  <a:pt x="85201" y="293087"/>
                  <a:pt x="85201" y="295593"/>
                </a:cubicBezTo>
                <a:cubicBezTo>
                  <a:pt x="82621" y="295593"/>
                  <a:pt x="85201" y="298099"/>
                  <a:pt x="85201" y="300605"/>
                </a:cubicBezTo>
                <a:cubicBezTo>
                  <a:pt x="87785" y="303108"/>
                  <a:pt x="85201" y="305614"/>
                  <a:pt x="85201" y="305614"/>
                </a:cubicBezTo>
                <a:cubicBezTo>
                  <a:pt x="85201" y="305614"/>
                  <a:pt x="80037" y="305614"/>
                  <a:pt x="77456" y="305614"/>
                </a:cubicBezTo>
                <a:cubicBezTo>
                  <a:pt x="74875" y="305614"/>
                  <a:pt x="72291" y="305614"/>
                  <a:pt x="69710" y="303108"/>
                </a:cubicBezTo>
                <a:cubicBezTo>
                  <a:pt x="64546" y="300605"/>
                  <a:pt x="67129" y="305614"/>
                  <a:pt x="67129" y="308120"/>
                </a:cubicBezTo>
                <a:cubicBezTo>
                  <a:pt x="67129" y="308120"/>
                  <a:pt x="61965" y="313129"/>
                  <a:pt x="61965" y="313129"/>
                </a:cubicBezTo>
                <a:cubicBezTo>
                  <a:pt x="56800" y="313129"/>
                  <a:pt x="51638" y="310623"/>
                  <a:pt x="51638" y="310623"/>
                </a:cubicBezTo>
                <a:cubicBezTo>
                  <a:pt x="49055" y="313129"/>
                  <a:pt x="49055" y="313129"/>
                  <a:pt x="49055" y="313129"/>
                </a:cubicBezTo>
                <a:cubicBezTo>
                  <a:pt x="41309" y="310623"/>
                  <a:pt x="41309" y="310623"/>
                  <a:pt x="41309" y="310623"/>
                </a:cubicBezTo>
                <a:cubicBezTo>
                  <a:pt x="38728" y="310623"/>
                  <a:pt x="38728" y="310623"/>
                  <a:pt x="38728" y="310623"/>
                </a:cubicBezTo>
                <a:cubicBezTo>
                  <a:pt x="36144" y="303108"/>
                  <a:pt x="36144" y="303108"/>
                  <a:pt x="36144" y="303108"/>
                </a:cubicBezTo>
                <a:cubicBezTo>
                  <a:pt x="33563" y="303108"/>
                  <a:pt x="33563" y="303108"/>
                  <a:pt x="33563" y="303108"/>
                </a:cubicBezTo>
                <a:cubicBezTo>
                  <a:pt x="23237" y="298099"/>
                  <a:pt x="23237" y="298099"/>
                  <a:pt x="23237" y="298099"/>
                </a:cubicBezTo>
                <a:cubicBezTo>
                  <a:pt x="20653" y="295593"/>
                  <a:pt x="20653" y="295593"/>
                  <a:pt x="20653" y="295593"/>
                </a:cubicBezTo>
                <a:cubicBezTo>
                  <a:pt x="15491" y="298099"/>
                  <a:pt x="15491" y="298099"/>
                  <a:pt x="15491" y="298099"/>
                </a:cubicBezTo>
                <a:cubicBezTo>
                  <a:pt x="12908" y="300605"/>
                  <a:pt x="12908" y="300605"/>
                  <a:pt x="12908" y="300605"/>
                </a:cubicBezTo>
                <a:cubicBezTo>
                  <a:pt x="12908" y="300605"/>
                  <a:pt x="7746" y="303108"/>
                  <a:pt x="5162" y="303108"/>
                </a:cubicBezTo>
                <a:cubicBezTo>
                  <a:pt x="5162" y="300605"/>
                  <a:pt x="0" y="290585"/>
                  <a:pt x="0" y="290585"/>
                </a:cubicBezTo>
                <a:cubicBezTo>
                  <a:pt x="2581" y="283070"/>
                  <a:pt x="2581" y="283070"/>
                  <a:pt x="2581" y="283070"/>
                </a:cubicBezTo>
                <a:cubicBezTo>
                  <a:pt x="2581" y="283070"/>
                  <a:pt x="10327" y="280564"/>
                  <a:pt x="10327" y="280564"/>
                </a:cubicBezTo>
                <a:cubicBezTo>
                  <a:pt x="10327" y="280564"/>
                  <a:pt x="15491" y="280564"/>
                  <a:pt x="15491" y="280564"/>
                </a:cubicBezTo>
                <a:cubicBezTo>
                  <a:pt x="15491" y="280564"/>
                  <a:pt x="18072" y="280564"/>
                  <a:pt x="18072" y="283070"/>
                </a:cubicBezTo>
                <a:cubicBezTo>
                  <a:pt x="20653" y="283070"/>
                  <a:pt x="25818" y="288079"/>
                  <a:pt x="28399" y="288079"/>
                </a:cubicBezTo>
                <a:cubicBezTo>
                  <a:pt x="28399" y="288079"/>
                  <a:pt x="33563" y="290585"/>
                  <a:pt x="33563" y="290585"/>
                </a:cubicBezTo>
                <a:cubicBezTo>
                  <a:pt x="36144" y="290585"/>
                  <a:pt x="41309" y="293087"/>
                  <a:pt x="41309" y="293087"/>
                </a:cubicBezTo>
                <a:cubicBezTo>
                  <a:pt x="41309" y="293087"/>
                  <a:pt x="46474" y="293087"/>
                  <a:pt x="46474" y="293087"/>
                </a:cubicBezTo>
                <a:cubicBezTo>
                  <a:pt x="46474" y="293087"/>
                  <a:pt x="51638" y="290585"/>
                  <a:pt x="51638" y="290585"/>
                </a:cubicBezTo>
                <a:cubicBezTo>
                  <a:pt x="54219" y="288079"/>
                  <a:pt x="54219" y="285573"/>
                  <a:pt x="54219" y="285573"/>
                </a:cubicBezTo>
                <a:cubicBezTo>
                  <a:pt x="54219" y="285573"/>
                  <a:pt x="56800" y="285573"/>
                  <a:pt x="56800" y="285573"/>
                </a:cubicBezTo>
                <a:cubicBezTo>
                  <a:pt x="56800" y="288079"/>
                  <a:pt x="59384" y="290585"/>
                  <a:pt x="59384" y="290585"/>
                </a:cubicBezTo>
                <a:cubicBezTo>
                  <a:pt x="59384" y="290585"/>
                  <a:pt x="61965" y="293087"/>
                  <a:pt x="61965" y="293087"/>
                </a:cubicBezTo>
                <a:cubicBezTo>
                  <a:pt x="64546" y="295593"/>
                  <a:pt x="67129" y="295593"/>
                  <a:pt x="67129" y="295593"/>
                </a:cubicBezTo>
                <a:cubicBezTo>
                  <a:pt x="67129" y="295593"/>
                  <a:pt x="69710" y="293087"/>
                  <a:pt x="69710" y="293087"/>
                </a:cubicBezTo>
                <a:cubicBezTo>
                  <a:pt x="69710" y="293087"/>
                  <a:pt x="72291" y="295593"/>
                  <a:pt x="72291" y="293087"/>
                </a:cubicBezTo>
                <a:cubicBezTo>
                  <a:pt x="72291" y="293087"/>
                  <a:pt x="74875" y="293087"/>
                  <a:pt x="74875" y="293087"/>
                </a:cubicBezTo>
                <a:cubicBezTo>
                  <a:pt x="74875" y="293087"/>
                  <a:pt x="77456" y="290585"/>
                  <a:pt x="74875" y="290585"/>
                </a:cubicBezTo>
                <a:cubicBezTo>
                  <a:pt x="72291" y="290585"/>
                  <a:pt x="72291" y="290585"/>
                  <a:pt x="69710" y="290585"/>
                </a:cubicBezTo>
                <a:cubicBezTo>
                  <a:pt x="67129" y="290585"/>
                  <a:pt x="61965" y="288079"/>
                  <a:pt x="61965" y="288079"/>
                </a:cubicBezTo>
                <a:cubicBezTo>
                  <a:pt x="61965" y="285573"/>
                  <a:pt x="59384" y="285573"/>
                  <a:pt x="59384" y="283070"/>
                </a:cubicBezTo>
                <a:cubicBezTo>
                  <a:pt x="56800" y="283070"/>
                  <a:pt x="56800" y="280564"/>
                  <a:pt x="54219" y="280564"/>
                </a:cubicBezTo>
                <a:cubicBezTo>
                  <a:pt x="51638" y="280564"/>
                  <a:pt x="51638" y="280564"/>
                  <a:pt x="51638" y="280564"/>
                </a:cubicBezTo>
                <a:cubicBezTo>
                  <a:pt x="51638" y="280564"/>
                  <a:pt x="49055" y="283070"/>
                  <a:pt x="49055" y="285573"/>
                </a:cubicBezTo>
                <a:cubicBezTo>
                  <a:pt x="49055" y="285573"/>
                  <a:pt x="51638" y="288079"/>
                  <a:pt x="46474" y="285573"/>
                </a:cubicBezTo>
                <a:cubicBezTo>
                  <a:pt x="41309" y="285573"/>
                  <a:pt x="36144" y="285573"/>
                  <a:pt x="36144" y="285573"/>
                </a:cubicBezTo>
                <a:cubicBezTo>
                  <a:pt x="28399" y="278058"/>
                  <a:pt x="28399" y="278058"/>
                  <a:pt x="28399" y="278058"/>
                </a:cubicBezTo>
                <a:cubicBezTo>
                  <a:pt x="28399" y="278058"/>
                  <a:pt x="25818" y="278058"/>
                  <a:pt x="23237" y="278058"/>
                </a:cubicBezTo>
                <a:cubicBezTo>
                  <a:pt x="23237" y="278058"/>
                  <a:pt x="18072" y="275552"/>
                  <a:pt x="18072" y="273049"/>
                </a:cubicBezTo>
                <a:cubicBezTo>
                  <a:pt x="18072" y="273049"/>
                  <a:pt x="15491" y="270543"/>
                  <a:pt x="15491" y="268037"/>
                </a:cubicBezTo>
                <a:cubicBezTo>
                  <a:pt x="15491" y="268037"/>
                  <a:pt x="12908" y="268037"/>
                  <a:pt x="12908" y="265535"/>
                </a:cubicBezTo>
                <a:cubicBezTo>
                  <a:pt x="12908" y="265535"/>
                  <a:pt x="10327" y="263029"/>
                  <a:pt x="10327" y="263029"/>
                </a:cubicBezTo>
                <a:cubicBezTo>
                  <a:pt x="10327" y="263029"/>
                  <a:pt x="10327" y="260523"/>
                  <a:pt x="12908" y="258017"/>
                </a:cubicBezTo>
                <a:cubicBezTo>
                  <a:pt x="18072" y="258017"/>
                  <a:pt x="18072" y="258017"/>
                  <a:pt x="20653" y="258017"/>
                </a:cubicBezTo>
                <a:cubicBezTo>
                  <a:pt x="23237" y="258017"/>
                  <a:pt x="20653" y="258017"/>
                  <a:pt x="25818" y="258017"/>
                </a:cubicBezTo>
                <a:cubicBezTo>
                  <a:pt x="30983" y="258017"/>
                  <a:pt x="28399" y="258017"/>
                  <a:pt x="30983" y="258017"/>
                </a:cubicBezTo>
                <a:cubicBezTo>
                  <a:pt x="33563" y="258017"/>
                  <a:pt x="38728" y="258017"/>
                  <a:pt x="38728" y="258017"/>
                </a:cubicBezTo>
                <a:cubicBezTo>
                  <a:pt x="38728" y="258017"/>
                  <a:pt x="33563" y="255514"/>
                  <a:pt x="41309" y="258017"/>
                </a:cubicBezTo>
                <a:cubicBezTo>
                  <a:pt x="41309" y="258017"/>
                  <a:pt x="51638" y="260523"/>
                  <a:pt x="49055" y="265535"/>
                </a:cubicBezTo>
                <a:cubicBezTo>
                  <a:pt x="49055" y="265535"/>
                  <a:pt x="46474" y="268037"/>
                  <a:pt x="46474" y="268037"/>
                </a:cubicBezTo>
                <a:cubicBezTo>
                  <a:pt x="46474" y="268037"/>
                  <a:pt x="51638" y="270543"/>
                  <a:pt x="51638" y="270543"/>
                </a:cubicBezTo>
                <a:cubicBezTo>
                  <a:pt x="51638" y="270543"/>
                  <a:pt x="54219" y="268037"/>
                  <a:pt x="54219" y="268037"/>
                </a:cubicBezTo>
                <a:cubicBezTo>
                  <a:pt x="56800" y="270543"/>
                  <a:pt x="56800" y="270543"/>
                  <a:pt x="56800" y="270543"/>
                </a:cubicBezTo>
                <a:cubicBezTo>
                  <a:pt x="61965" y="275552"/>
                  <a:pt x="61965" y="275552"/>
                  <a:pt x="61965" y="275552"/>
                </a:cubicBezTo>
                <a:cubicBezTo>
                  <a:pt x="61965" y="275552"/>
                  <a:pt x="67129" y="275552"/>
                  <a:pt x="67129" y="275552"/>
                </a:cubicBezTo>
                <a:cubicBezTo>
                  <a:pt x="64546" y="278058"/>
                  <a:pt x="61965" y="273049"/>
                  <a:pt x="64546" y="278058"/>
                </a:cubicBezTo>
                <a:cubicBezTo>
                  <a:pt x="67129" y="283070"/>
                  <a:pt x="69710" y="285573"/>
                  <a:pt x="69710" y="285573"/>
                </a:cubicBezTo>
                <a:cubicBezTo>
                  <a:pt x="72291" y="285573"/>
                  <a:pt x="72291" y="285573"/>
                  <a:pt x="72291" y="285573"/>
                </a:cubicBezTo>
                <a:cubicBezTo>
                  <a:pt x="72291" y="285573"/>
                  <a:pt x="72291" y="283070"/>
                  <a:pt x="74875" y="283070"/>
                </a:cubicBezTo>
                <a:cubicBezTo>
                  <a:pt x="74875" y="285573"/>
                  <a:pt x="80037" y="285573"/>
                  <a:pt x="82621" y="285573"/>
                </a:cubicBezTo>
                <a:cubicBezTo>
                  <a:pt x="82621" y="285573"/>
                  <a:pt x="82621" y="283070"/>
                  <a:pt x="80037" y="278058"/>
                </a:cubicBezTo>
                <a:cubicBezTo>
                  <a:pt x="77456" y="275552"/>
                  <a:pt x="74875" y="273049"/>
                  <a:pt x="74875" y="273049"/>
                </a:cubicBezTo>
                <a:cubicBezTo>
                  <a:pt x="72291" y="273049"/>
                  <a:pt x="74875" y="275552"/>
                  <a:pt x="69710" y="273049"/>
                </a:cubicBezTo>
                <a:cubicBezTo>
                  <a:pt x="64546" y="270543"/>
                  <a:pt x="64546" y="273049"/>
                  <a:pt x="61965" y="270543"/>
                </a:cubicBezTo>
                <a:cubicBezTo>
                  <a:pt x="59384" y="265535"/>
                  <a:pt x="56800" y="265535"/>
                  <a:pt x="56800" y="263029"/>
                </a:cubicBezTo>
                <a:cubicBezTo>
                  <a:pt x="56800" y="263029"/>
                  <a:pt x="59384" y="263029"/>
                  <a:pt x="61965" y="260523"/>
                </a:cubicBezTo>
                <a:cubicBezTo>
                  <a:pt x="64546" y="260523"/>
                  <a:pt x="59384" y="258017"/>
                  <a:pt x="64546" y="260523"/>
                </a:cubicBezTo>
                <a:cubicBezTo>
                  <a:pt x="72291" y="263029"/>
                  <a:pt x="72291" y="263029"/>
                  <a:pt x="74875" y="263029"/>
                </a:cubicBezTo>
                <a:cubicBezTo>
                  <a:pt x="74875" y="263029"/>
                  <a:pt x="80037" y="263029"/>
                  <a:pt x="74875" y="260523"/>
                </a:cubicBezTo>
                <a:cubicBezTo>
                  <a:pt x="69710" y="260523"/>
                  <a:pt x="67129" y="258017"/>
                  <a:pt x="67129" y="258017"/>
                </a:cubicBezTo>
                <a:cubicBezTo>
                  <a:pt x="61965" y="258017"/>
                  <a:pt x="61965" y="258017"/>
                  <a:pt x="61965" y="258017"/>
                </a:cubicBezTo>
                <a:cubicBezTo>
                  <a:pt x="61965" y="258017"/>
                  <a:pt x="61965" y="258017"/>
                  <a:pt x="59384" y="258017"/>
                </a:cubicBezTo>
                <a:cubicBezTo>
                  <a:pt x="56800" y="258017"/>
                  <a:pt x="56800" y="260523"/>
                  <a:pt x="56800" y="258017"/>
                </a:cubicBezTo>
                <a:cubicBezTo>
                  <a:pt x="54219" y="258017"/>
                  <a:pt x="51638" y="258017"/>
                  <a:pt x="51638" y="255514"/>
                </a:cubicBezTo>
                <a:cubicBezTo>
                  <a:pt x="49055" y="255514"/>
                  <a:pt x="46474" y="253008"/>
                  <a:pt x="46474" y="253008"/>
                </a:cubicBezTo>
                <a:cubicBezTo>
                  <a:pt x="46474" y="250502"/>
                  <a:pt x="43893" y="247996"/>
                  <a:pt x="43893" y="247996"/>
                </a:cubicBezTo>
                <a:cubicBezTo>
                  <a:pt x="41309" y="247996"/>
                  <a:pt x="38728" y="247996"/>
                  <a:pt x="36144" y="247996"/>
                </a:cubicBezTo>
                <a:cubicBezTo>
                  <a:pt x="36144" y="247996"/>
                  <a:pt x="33563" y="247996"/>
                  <a:pt x="33563" y="247996"/>
                </a:cubicBezTo>
                <a:cubicBezTo>
                  <a:pt x="33563" y="245494"/>
                  <a:pt x="33563" y="245494"/>
                  <a:pt x="33563" y="242988"/>
                </a:cubicBezTo>
                <a:cubicBezTo>
                  <a:pt x="33563" y="242988"/>
                  <a:pt x="33563" y="240482"/>
                  <a:pt x="36144" y="240482"/>
                </a:cubicBezTo>
                <a:cubicBezTo>
                  <a:pt x="38728" y="240482"/>
                  <a:pt x="41309" y="240482"/>
                  <a:pt x="43893" y="240482"/>
                </a:cubicBezTo>
                <a:cubicBezTo>
                  <a:pt x="46474" y="240482"/>
                  <a:pt x="49055" y="240482"/>
                  <a:pt x="51638" y="240482"/>
                </a:cubicBezTo>
                <a:cubicBezTo>
                  <a:pt x="51638" y="240482"/>
                  <a:pt x="54219" y="242988"/>
                  <a:pt x="54219" y="242988"/>
                </a:cubicBezTo>
                <a:cubicBezTo>
                  <a:pt x="56800" y="245494"/>
                  <a:pt x="59384" y="245494"/>
                  <a:pt x="59384" y="245494"/>
                </a:cubicBezTo>
                <a:cubicBezTo>
                  <a:pt x="59384" y="247996"/>
                  <a:pt x="59384" y="247996"/>
                  <a:pt x="61965" y="247996"/>
                </a:cubicBezTo>
                <a:cubicBezTo>
                  <a:pt x="61965" y="250502"/>
                  <a:pt x="64546" y="250502"/>
                  <a:pt x="64546" y="250502"/>
                </a:cubicBezTo>
                <a:cubicBezTo>
                  <a:pt x="67129" y="255514"/>
                  <a:pt x="67129" y="255514"/>
                  <a:pt x="67129" y="255514"/>
                </a:cubicBezTo>
                <a:cubicBezTo>
                  <a:pt x="72291" y="258017"/>
                  <a:pt x="72291" y="258017"/>
                  <a:pt x="72291" y="258017"/>
                </a:cubicBezTo>
                <a:cubicBezTo>
                  <a:pt x="72291" y="258017"/>
                  <a:pt x="80037" y="260523"/>
                  <a:pt x="80037" y="260523"/>
                </a:cubicBezTo>
                <a:cubicBezTo>
                  <a:pt x="80037" y="260523"/>
                  <a:pt x="80037" y="260523"/>
                  <a:pt x="82621" y="260523"/>
                </a:cubicBezTo>
                <a:cubicBezTo>
                  <a:pt x="85201" y="260523"/>
                  <a:pt x="85201" y="258017"/>
                  <a:pt x="85201" y="258017"/>
                </a:cubicBezTo>
                <a:cubicBezTo>
                  <a:pt x="85201" y="258017"/>
                  <a:pt x="87785" y="258017"/>
                  <a:pt x="87785" y="258017"/>
                </a:cubicBezTo>
                <a:cubicBezTo>
                  <a:pt x="87785" y="258017"/>
                  <a:pt x="95531" y="253008"/>
                  <a:pt x="95531" y="253008"/>
                </a:cubicBezTo>
                <a:cubicBezTo>
                  <a:pt x="95531" y="255514"/>
                  <a:pt x="98112" y="255514"/>
                  <a:pt x="100693" y="255514"/>
                </a:cubicBezTo>
                <a:cubicBezTo>
                  <a:pt x="100693" y="255514"/>
                  <a:pt x="108438" y="260523"/>
                  <a:pt x="108438" y="260523"/>
                </a:cubicBezTo>
                <a:cubicBezTo>
                  <a:pt x="108438" y="258017"/>
                  <a:pt x="108438" y="255514"/>
                  <a:pt x="108438" y="255514"/>
                </a:cubicBezTo>
                <a:cubicBezTo>
                  <a:pt x="108438" y="255514"/>
                  <a:pt x="111022" y="253008"/>
                  <a:pt x="111022" y="253008"/>
                </a:cubicBezTo>
                <a:lnTo>
                  <a:pt x="108438" y="253008"/>
                </a:lnTo>
                <a:cubicBezTo>
                  <a:pt x="108438" y="253008"/>
                  <a:pt x="105857" y="255514"/>
                  <a:pt x="105857" y="255514"/>
                </a:cubicBezTo>
                <a:cubicBezTo>
                  <a:pt x="103276" y="255514"/>
                  <a:pt x="100693" y="253008"/>
                  <a:pt x="100693" y="253008"/>
                </a:cubicBezTo>
                <a:cubicBezTo>
                  <a:pt x="98112" y="250502"/>
                  <a:pt x="92947" y="247996"/>
                  <a:pt x="92947" y="247996"/>
                </a:cubicBezTo>
                <a:cubicBezTo>
                  <a:pt x="90366" y="247996"/>
                  <a:pt x="92947" y="247996"/>
                  <a:pt x="87785" y="245494"/>
                </a:cubicBezTo>
                <a:cubicBezTo>
                  <a:pt x="82621" y="242988"/>
                  <a:pt x="80037" y="240482"/>
                  <a:pt x="80037" y="240482"/>
                </a:cubicBezTo>
                <a:cubicBezTo>
                  <a:pt x="77456" y="237979"/>
                  <a:pt x="77456" y="237979"/>
                  <a:pt x="77456" y="237979"/>
                </a:cubicBezTo>
                <a:cubicBezTo>
                  <a:pt x="77456" y="237979"/>
                  <a:pt x="77456" y="235473"/>
                  <a:pt x="74875" y="235473"/>
                </a:cubicBezTo>
                <a:cubicBezTo>
                  <a:pt x="72291" y="232967"/>
                  <a:pt x="64546" y="230461"/>
                  <a:pt x="64546" y="230461"/>
                </a:cubicBezTo>
                <a:cubicBezTo>
                  <a:pt x="64546" y="230461"/>
                  <a:pt x="64546" y="227958"/>
                  <a:pt x="64546" y="227958"/>
                </a:cubicBezTo>
                <a:cubicBezTo>
                  <a:pt x="64546" y="227958"/>
                  <a:pt x="64546" y="220444"/>
                  <a:pt x="64546" y="220444"/>
                </a:cubicBezTo>
                <a:cubicBezTo>
                  <a:pt x="64546" y="217938"/>
                  <a:pt x="61965" y="212926"/>
                  <a:pt x="61965" y="212926"/>
                </a:cubicBezTo>
                <a:cubicBezTo>
                  <a:pt x="61965" y="212926"/>
                  <a:pt x="67129" y="210423"/>
                  <a:pt x="67129" y="210423"/>
                </a:cubicBezTo>
                <a:cubicBezTo>
                  <a:pt x="69710" y="210423"/>
                  <a:pt x="72291" y="212926"/>
                  <a:pt x="72291" y="212926"/>
                </a:cubicBezTo>
                <a:cubicBezTo>
                  <a:pt x="74875" y="210423"/>
                  <a:pt x="74875" y="210423"/>
                  <a:pt x="74875" y="210423"/>
                </a:cubicBezTo>
                <a:cubicBezTo>
                  <a:pt x="95531" y="182867"/>
                  <a:pt x="95531" y="182867"/>
                  <a:pt x="95531" y="182867"/>
                </a:cubicBezTo>
                <a:cubicBezTo>
                  <a:pt x="113603" y="157817"/>
                  <a:pt x="113603" y="157817"/>
                  <a:pt x="113603" y="157817"/>
                </a:cubicBezTo>
                <a:cubicBezTo>
                  <a:pt x="121348" y="120241"/>
                  <a:pt x="121348" y="120241"/>
                  <a:pt x="121348" y="120241"/>
                </a:cubicBezTo>
                <a:cubicBezTo>
                  <a:pt x="126513" y="102706"/>
                  <a:pt x="126513" y="102706"/>
                  <a:pt x="126513" y="102706"/>
                </a:cubicBezTo>
                <a:cubicBezTo>
                  <a:pt x="131678" y="87676"/>
                  <a:pt x="131678" y="87676"/>
                  <a:pt x="131678" y="87676"/>
                </a:cubicBezTo>
                <a:cubicBezTo>
                  <a:pt x="131678" y="87676"/>
                  <a:pt x="131678" y="85170"/>
                  <a:pt x="134259" y="87676"/>
                </a:cubicBezTo>
                <a:cubicBezTo>
                  <a:pt x="134259" y="87676"/>
                  <a:pt x="136840" y="92685"/>
                  <a:pt x="136840" y="92685"/>
                </a:cubicBezTo>
                <a:cubicBezTo>
                  <a:pt x="139423" y="95191"/>
                  <a:pt x="139423" y="95191"/>
                  <a:pt x="139423" y="95191"/>
                </a:cubicBezTo>
                <a:cubicBezTo>
                  <a:pt x="142004" y="95191"/>
                  <a:pt x="142004" y="95191"/>
                  <a:pt x="142004" y="95191"/>
                </a:cubicBezTo>
                <a:cubicBezTo>
                  <a:pt x="142004" y="95191"/>
                  <a:pt x="147169" y="92685"/>
                  <a:pt x="149750" y="92685"/>
                </a:cubicBezTo>
                <a:cubicBezTo>
                  <a:pt x="149750" y="92685"/>
                  <a:pt x="160076" y="97694"/>
                  <a:pt x="160076" y="97694"/>
                </a:cubicBezTo>
                <a:cubicBezTo>
                  <a:pt x="160076" y="97694"/>
                  <a:pt x="160076" y="102706"/>
                  <a:pt x="160076" y="105212"/>
                </a:cubicBezTo>
                <a:cubicBezTo>
                  <a:pt x="160076" y="105212"/>
                  <a:pt x="165241" y="110220"/>
                  <a:pt x="162660" y="112726"/>
                </a:cubicBezTo>
                <a:cubicBezTo>
                  <a:pt x="162660" y="112726"/>
                  <a:pt x="160076" y="117735"/>
                  <a:pt x="160076" y="117735"/>
                </a:cubicBezTo>
                <a:cubicBezTo>
                  <a:pt x="160076" y="117735"/>
                  <a:pt x="162660" y="120241"/>
                  <a:pt x="162660" y="120241"/>
                </a:cubicBezTo>
                <a:cubicBezTo>
                  <a:pt x="165241" y="120241"/>
                  <a:pt x="165241" y="120241"/>
                  <a:pt x="167822" y="120241"/>
                </a:cubicBezTo>
                <a:cubicBezTo>
                  <a:pt x="170406" y="120241"/>
                  <a:pt x="172986" y="122747"/>
                  <a:pt x="172986" y="122747"/>
                </a:cubicBezTo>
                <a:cubicBezTo>
                  <a:pt x="172986" y="122747"/>
                  <a:pt x="172986" y="125250"/>
                  <a:pt x="172986" y="125250"/>
                </a:cubicBezTo>
                <a:cubicBezTo>
                  <a:pt x="172986" y="125250"/>
                  <a:pt x="172986" y="130261"/>
                  <a:pt x="172986" y="130261"/>
                </a:cubicBezTo>
                <a:cubicBezTo>
                  <a:pt x="172986" y="132767"/>
                  <a:pt x="167822" y="132767"/>
                  <a:pt x="167822" y="132767"/>
                </a:cubicBezTo>
                <a:cubicBezTo>
                  <a:pt x="167822" y="132767"/>
                  <a:pt x="167822" y="135270"/>
                  <a:pt x="167822" y="135270"/>
                </a:cubicBezTo>
                <a:cubicBezTo>
                  <a:pt x="165241" y="137776"/>
                  <a:pt x="162660" y="140282"/>
                  <a:pt x="160076" y="140282"/>
                </a:cubicBezTo>
                <a:cubicBezTo>
                  <a:pt x="160076" y="140282"/>
                  <a:pt x="154914" y="135270"/>
                  <a:pt x="154914" y="135270"/>
                </a:cubicBezTo>
                <a:cubicBezTo>
                  <a:pt x="154914" y="135270"/>
                  <a:pt x="152331" y="137776"/>
                  <a:pt x="152331" y="137776"/>
                </a:cubicBezTo>
                <a:cubicBezTo>
                  <a:pt x="154914" y="142785"/>
                  <a:pt x="154914" y="142785"/>
                  <a:pt x="154914" y="142785"/>
                </a:cubicBezTo>
                <a:cubicBezTo>
                  <a:pt x="157495" y="150303"/>
                  <a:pt x="157495" y="150303"/>
                  <a:pt x="157495" y="150303"/>
                </a:cubicBezTo>
                <a:cubicBezTo>
                  <a:pt x="154914" y="152805"/>
                  <a:pt x="154914" y="152805"/>
                  <a:pt x="154914" y="152805"/>
                </a:cubicBezTo>
                <a:cubicBezTo>
                  <a:pt x="157495" y="160320"/>
                  <a:pt x="157495" y="160320"/>
                  <a:pt x="157495" y="160320"/>
                </a:cubicBezTo>
                <a:cubicBezTo>
                  <a:pt x="157495" y="165332"/>
                  <a:pt x="157495" y="165332"/>
                  <a:pt x="157495" y="165332"/>
                </a:cubicBezTo>
                <a:cubicBezTo>
                  <a:pt x="152331" y="167838"/>
                  <a:pt x="152331" y="167838"/>
                  <a:pt x="152331" y="167838"/>
                </a:cubicBezTo>
                <a:cubicBezTo>
                  <a:pt x="152331" y="167838"/>
                  <a:pt x="149750" y="170341"/>
                  <a:pt x="147169" y="170341"/>
                </a:cubicBezTo>
                <a:cubicBezTo>
                  <a:pt x="147169" y="170341"/>
                  <a:pt x="144585" y="167838"/>
                  <a:pt x="144585" y="170341"/>
                </a:cubicBezTo>
                <a:cubicBezTo>
                  <a:pt x="147169" y="172847"/>
                  <a:pt x="147169" y="175353"/>
                  <a:pt x="149750" y="175353"/>
                </a:cubicBezTo>
                <a:cubicBezTo>
                  <a:pt x="152331" y="175353"/>
                  <a:pt x="157495" y="175353"/>
                  <a:pt x="157495" y="175353"/>
                </a:cubicBezTo>
                <a:cubicBezTo>
                  <a:pt x="162660" y="182867"/>
                  <a:pt x="162660" y="182867"/>
                  <a:pt x="162660" y="182867"/>
                </a:cubicBezTo>
                <a:cubicBezTo>
                  <a:pt x="162660" y="182867"/>
                  <a:pt x="165241" y="182867"/>
                  <a:pt x="167822" y="182867"/>
                </a:cubicBezTo>
                <a:cubicBezTo>
                  <a:pt x="167822" y="182867"/>
                  <a:pt x="172986" y="185373"/>
                  <a:pt x="172986" y="185373"/>
                </a:cubicBezTo>
                <a:cubicBezTo>
                  <a:pt x="172986" y="185373"/>
                  <a:pt x="172986" y="185373"/>
                  <a:pt x="175570" y="187876"/>
                </a:cubicBezTo>
                <a:cubicBezTo>
                  <a:pt x="178151" y="187876"/>
                  <a:pt x="183316" y="190382"/>
                  <a:pt x="183316" y="190382"/>
                </a:cubicBezTo>
                <a:cubicBezTo>
                  <a:pt x="183316" y="190382"/>
                  <a:pt x="183316" y="190382"/>
                  <a:pt x="185897" y="190382"/>
                </a:cubicBezTo>
                <a:cubicBezTo>
                  <a:pt x="185897" y="187876"/>
                  <a:pt x="185897" y="190382"/>
                  <a:pt x="188478" y="190382"/>
                </a:cubicBezTo>
                <a:cubicBezTo>
                  <a:pt x="191061" y="190382"/>
                  <a:pt x="193642" y="185373"/>
                  <a:pt x="193642" y="185373"/>
                </a:cubicBezTo>
                <a:cubicBezTo>
                  <a:pt x="193642" y="185373"/>
                  <a:pt x="193642" y="185373"/>
                  <a:pt x="196223" y="185373"/>
                </a:cubicBezTo>
                <a:cubicBezTo>
                  <a:pt x="196223" y="185373"/>
                  <a:pt x="198807" y="185373"/>
                  <a:pt x="198807" y="182867"/>
                </a:cubicBezTo>
                <a:cubicBezTo>
                  <a:pt x="198807" y="182867"/>
                  <a:pt x="198807" y="182867"/>
                  <a:pt x="201388" y="182867"/>
                </a:cubicBezTo>
                <a:cubicBezTo>
                  <a:pt x="201388" y="180361"/>
                  <a:pt x="201388" y="180361"/>
                  <a:pt x="201388" y="180361"/>
                </a:cubicBezTo>
                <a:cubicBezTo>
                  <a:pt x="203969" y="177855"/>
                  <a:pt x="206552" y="177855"/>
                  <a:pt x="206552" y="177855"/>
                </a:cubicBezTo>
                <a:cubicBezTo>
                  <a:pt x="209133" y="175353"/>
                  <a:pt x="209133" y="175353"/>
                  <a:pt x="209133" y="172847"/>
                </a:cubicBezTo>
                <a:cubicBezTo>
                  <a:pt x="209133" y="172847"/>
                  <a:pt x="206552" y="172847"/>
                  <a:pt x="206552" y="175353"/>
                </a:cubicBezTo>
                <a:cubicBezTo>
                  <a:pt x="203969" y="175353"/>
                  <a:pt x="201388" y="175353"/>
                  <a:pt x="201388" y="175353"/>
                </a:cubicBezTo>
                <a:cubicBezTo>
                  <a:pt x="201388" y="177855"/>
                  <a:pt x="198807" y="177855"/>
                  <a:pt x="198807" y="177855"/>
                </a:cubicBezTo>
                <a:cubicBezTo>
                  <a:pt x="196223" y="177855"/>
                  <a:pt x="193642" y="180361"/>
                  <a:pt x="191061" y="180361"/>
                </a:cubicBezTo>
                <a:cubicBezTo>
                  <a:pt x="191061" y="180361"/>
                  <a:pt x="191061" y="182867"/>
                  <a:pt x="188478" y="185373"/>
                </a:cubicBezTo>
                <a:cubicBezTo>
                  <a:pt x="188478" y="185373"/>
                  <a:pt x="188478" y="185373"/>
                  <a:pt x="188478" y="187876"/>
                </a:cubicBezTo>
                <a:cubicBezTo>
                  <a:pt x="185897" y="187876"/>
                  <a:pt x="183316" y="187876"/>
                  <a:pt x="183316" y="187876"/>
                </a:cubicBezTo>
                <a:cubicBezTo>
                  <a:pt x="183316" y="190382"/>
                  <a:pt x="183316" y="190382"/>
                  <a:pt x="183316" y="190382"/>
                </a:cubicBezTo>
                <a:cubicBezTo>
                  <a:pt x="183316" y="190382"/>
                  <a:pt x="183316" y="187876"/>
                  <a:pt x="180732" y="187876"/>
                </a:cubicBezTo>
                <a:cubicBezTo>
                  <a:pt x="180732" y="187876"/>
                  <a:pt x="178151" y="180361"/>
                  <a:pt x="172986" y="180361"/>
                </a:cubicBezTo>
                <a:cubicBezTo>
                  <a:pt x="170406" y="177855"/>
                  <a:pt x="167822" y="177855"/>
                  <a:pt x="165241" y="177855"/>
                </a:cubicBezTo>
                <a:cubicBezTo>
                  <a:pt x="162660" y="177855"/>
                  <a:pt x="157495" y="175353"/>
                  <a:pt x="157495" y="175353"/>
                </a:cubicBezTo>
                <a:cubicBezTo>
                  <a:pt x="157495" y="172847"/>
                  <a:pt x="154914" y="170341"/>
                  <a:pt x="157495" y="170341"/>
                </a:cubicBezTo>
                <a:cubicBezTo>
                  <a:pt x="157495" y="167838"/>
                  <a:pt x="157495" y="165332"/>
                  <a:pt x="162660" y="165332"/>
                </a:cubicBezTo>
                <a:cubicBezTo>
                  <a:pt x="165241" y="165332"/>
                  <a:pt x="167822" y="167838"/>
                  <a:pt x="170406" y="165332"/>
                </a:cubicBezTo>
                <a:cubicBezTo>
                  <a:pt x="172986" y="165332"/>
                  <a:pt x="178151" y="157817"/>
                  <a:pt x="178151" y="157817"/>
                </a:cubicBezTo>
                <a:cubicBezTo>
                  <a:pt x="183316" y="152805"/>
                  <a:pt x="183316" y="152805"/>
                  <a:pt x="183316" y="152805"/>
                </a:cubicBezTo>
                <a:cubicBezTo>
                  <a:pt x="191061" y="150303"/>
                  <a:pt x="191061" y="150303"/>
                  <a:pt x="191061" y="150303"/>
                </a:cubicBezTo>
                <a:cubicBezTo>
                  <a:pt x="191061" y="150303"/>
                  <a:pt x="201388" y="145291"/>
                  <a:pt x="201388" y="145291"/>
                </a:cubicBezTo>
                <a:cubicBezTo>
                  <a:pt x="201388" y="145291"/>
                  <a:pt x="203969" y="145291"/>
                  <a:pt x="206552" y="147797"/>
                </a:cubicBezTo>
                <a:cubicBezTo>
                  <a:pt x="209133" y="150303"/>
                  <a:pt x="209133" y="150303"/>
                  <a:pt x="209133" y="150303"/>
                </a:cubicBezTo>
                <a:cubicBezTo>
                  <a:pt x="211714" y="150303"/>
                  <a:pt x="216879" y="152805"/>
                  <a:pt x="216879" y="152805"/>
                </a:cubicBezTo>
                <a:cubicBezTo>
                  <a:pt x="216879" y="152805"/>
                  <a:pt x="216879" y="152805"/>
                  <a:pt x="219463" y="155311"/>
                </a:cubicBezTo>
                <a:cubicBezTo>
                  <a:pt x="219463" y="155311"/>
                  <a:pt x="222044" y="157817"/>
                  <a:pt x="219463" y="162826"/>
                </a:cubicBezTo>
                <a:cubicBezTo>
                  <a:pt x="219463" y="165332"/>
                  <a:pt x="219463" y="167838"/>
                  <a:pt x="219463" y="167838"/>
                </a:cubicBezTo>
                <a:cubicBezTo>
                  <a:pt x="219463" y="167838"/>
                  <a:pt x="222044" y="165332"/>
                  <a:pt x="222044" y="162826"/>
                </a:cubicBezTo>
                <a:cubicBezTo>
                  <a:pt x="222044" y="157817"/>
                  <a:pt x="222044" y="155311"/>
                  <a:pt x="222044" y="152805"/>
                </a:cubicBezTo>
                <a:cubicBezTo>
                  <a:pt x="222044" y="150303"/>
                  <a:pt x="219463" y="147797"/>
                  <a:pt x="219463" y="147797"/>
                </a:cubicBezTo>
                <a:cubicBezTo>
                  <a:pt x="219463" y="147797"/>
                  <a:pt x="214298" y="150303"/>
                  <a:pt x="209133" y="147797"/>
                </a:cubicBezTo>
                <a:cubicBezTo>
                  <a:pt x="206552" y="145291"/>
                  <a:pt x="206552" y="142785"/>
                  <a:pt x="203969" y="142785"/>
                </a:cubicBezTo>
                <a:cubicBezTo>
                  <a:pt x="203969" y="142785"/>
                  <a:pt x="201388" y="140282"/>
                  <a:pt x="198807" y="140282"/>
                </a:cubicBezTo>
                <a:cubicBezTo>
                  <a:pt x="198807" y="140282"/>
                  <a:pt x="198807" y="137776"/>
                  <a:pt x="198807" y="135270"/>
                </a:cubicBezTo>
                <a:cubicBezTo>
                  <a:pt x="198807" y="132767"/>
                  <a:pt x="198807" y="130261"/>
                  <a:pt x="198807" y="127755"/>
                </a:cubicBezTo>
                <a:cubicBezTo>
                  <a:pt x="198807" y="127755"/>
                  <a:pt x="196223" y="125250"/>
                  <a:pt x="198807" y="122747"/>
                </a:cubicBezTo>
                <a:cubicBezTo>
                  <a:pt x="201388" y="120241"/>
                  <a:pt x="201388" y="120241"/>
                  <a:pt x="203969" y="120241"/>
                </a:cubicBezTo>
                <a:cubicBezTo>
                  <a:pt x="203969" y="117735"/>
                  <a:pt x="209133" y="115229"/>
                  <a:pt x="206552" y="115229"/>
                </a:cubicBezTo>
                <a:cubicBezTo>
                  <a:pt x="206552" y="112726"/>
                  <a:pt x="203969" y="112726"/>
                  <a:pt x="201388" y="112726"/>
                </a:cubicBezTo>
                <a:cubicBezTo>
                  <a:pt x="198807" y="112726"/>
                  <a:pt x="201388" y="115229"/>
                  <a:pt x="198807" y="115229"/>
                </a:cubicBezTo>
                <a:cubicBezTo>
                  <a:pt x="193642" y="115229"/>
                  <a:pt x="193642" y="112726"/>
                  <a:pt x="191061" y="110220"/>
                </a:cubicBezTo>
                <a:cubicBezTo>
                  <a:pt x="191061" y="107714"/>
                  <a:pt x="191061" y="107714"/>
                  <a:pt x="188478" y="110220"/>
                </a:cubicBezTo>
                <a:cubicBezTo>
                  <a:pt x="185897" y="110220"/>
                  <a:pt x="183316" y="107714"/>
                  <a:pt x="183316" y="107714"/>
                </a:cubicBezTo>
                <a:cubicBezTo>
                  <a:pt x="183316" y="107714"/>
                  <a:pt x="180732" y="105212"/>
                  <a:pt x="183316" y="102706"/>
                </a:cubicBezTo>
                <a:cubicBezTo>
                  <a:pt x="183316" y="102706"/>
                  <a:pt x="185897" y="97694"/>
                  <a:pt x="185897" y="97694"/>
                </a:cubicBezTo>
                <a:cubicBezTo>
                  <a:pt x="185897" y="97694"/>
                  <a:pt x="185897" y="90179"/>
                  <a:pt x="185897" y="90179"/>
                </a:cubicBezTo>
                <a:cubicBezTo>
                  <a:pt x="185897" y="87676"/>
                  <a:pt x="185897" y="87676"/>
                  <a:pt x="185897" y="87676"/>
                </a:cubicBezTo>
                <a:cubicBezTo>
                  <a:pt x="183316" y="82664"/>
                  <a:pt x="183316" y="82664"/>
                  <a:pt x="183316" y="82664"/>
                </a:cubicBezTo>
                <a:cubicBezTo>
                  <a:pt x="178151" y="82664"/>
                  <a:pt x="178151" y="82664"/>
                  <a:pt x="178151" y="82664"/>
                </a:cubicBezTo>
                <a:cubicBezTo>
                  <a:pt x="170406" y="87676"/>
                  <a:pt x="170406" y="87676"/>
                  <a:pt x="170406" y="87676"/>
                </a:cubicBezTo>
                <a:cubicBezTo>
                  <a:pt x="170406" y="82664"/>
                  <a:pt x="170406" y="82664"/>
                  <a:pt x="170406" y="82664"/>
                </a:cubicBezTo>
                <a:cubicBezTo>
                  <a:pt x="180732" y="77656"/>
                  <a:pt x="180732" y="77656"/>
                  <a:pt x="180732" y="77656"/>
                </a:cubicBezTo>
                <a:cubicBezTo>
                  <a:pt x="185897" y="75150"/>
                  <a:pt x="185897" y="75150"/>
                  <a:pt x="185897" y="75150"/>
                </a:cubicBezTo>
                <a:cubicBezTo>
                  <a:pt x="188478" y="70141"/>
                  <a:pt x="188478" y="70141"/>
                  <a:pt x="188478" y="70141"/>
                </a:cubicBezTo>
                <a:cubicBezTo>
                  <a:pt x="193642" y="62623"/>
                  <a:pt x="193642" y="62623"/>
                  <a:pt x="193642" y="62623"/>
                </a:cubicBezTo>
                <a:cubicBezTo>
                  <a:pt x="193642" y="62623"/>
                  <a:pt x="198807" y="57615"/>
                  <a:pt x="201388" y="55109"/>
                </a:cubicBezTo>
                <a:cubicBezTo>
                  <a:pt x="203969" y="55109"/>
                  <a:pt x="214298" y="50100"/>
                  <a:pt x="214298" y="50100"/>
                </a:cubicBezTo>
                <a:cubicBezTo>
                  <a:pt x="214298" y="50100"/>
                  <a:pt x="224625" y="45088"/>
                  <a:pt x="227208" y="45088"/>
                </a:cubicBezTo>
                <a:cubicBezTo>
                  <a:pt x="229789" y="45088"/>
                  <a:pt x="247861" y="42585"/>
                  <a:pt x="247861" y="42585"/>
                </a:cubicBezTo>
                <a:close/>
                <a:moveTo>
                  <a:pt x="240439" y="31625"/>
                </a:moveTo>
                <a:cubicBezTo>
                  <a:pt x="240762" y="31312"/>
                  <a:pt x="241408" y="31312"/>
                  <a:pt x="242699" y="32565"/>
                </a:cubicBezTo>
                <a:cubicBezTo>
                  <a:pt x="245280" y="35071"/>
                  <a:pt x="245280" y="37573"/>
                  <a:pt x="242699" y="37573"/>
                </a:cubicBezTo>
                <a:cubicBezTo>
                  <a:pt x="240116" y="35071"/>
                  <a:pt x="240116" y="32565"/>
                  <a:pt x="240116" y="32565"/>
                </a:cubicBezTo>
                <a:cubicBezTo>
                  <a:pt x="240116" y="32565"/>
                  <a:pt x="240116" y="31938"/>
                  <a:pt x="240439" y="31625"/>
                </a:cubicBezTo>
                <a:close/>
                <a:moveTo>
                  <a:pt x="211714" y="30059"/>
                </a:moveTo>
                <a:cubicBezTo>
                  <a:pt x="211714" y="30059"/>
                  <a:pt x="211714" y="30059"/>
                  <a:pt x="214298" y="30059"/>
                </a:cubicBezTo>
                <a:cubicBezTo>
                  <a:pt x="214298" y="32565"/>
                  <a:pt x="216879" y="32565"/>
                  <a:pt x="216879" y="32565"/>
                </a:cubicBezTo>
                <a:cubicBezTo>
                  <a:pt x="219463" y="32565"/>
                  <a:pt x="219463" y="32565"/>
                  <a:pt x="219463" y="32565"/>
                </a:cubicBezTo>
                <a:cubicBezTo>
                  <a:pt x="222044" y="32565"/>
                  <a:pt x="222044" y="30059"/>
                  <a:pt x="224625" y="32565"/>
                </a:cubicBezTo>
                <a:cubicBezTo>
                  <a:pt x="227208" y="32565"/>
                  <a:pt x="227208" y="32565"/>
                  <a:pt x="229789" y="32565"/>
                </a:cubicBezTo>
                <a:cubicBezTo>
                  <a:pt x="229789" y="32565"/>
                  <a:pt x="234954" y="32565"/>
                  <a:pt x="234954" y="32565"/>
                </a:cubicBezTo>
                <a:cubicBezTo>
                  <a:pt x="234954" y="32565"/>
                  <a:pt x="234954" y="35071"/>
                  <a:pt x="234954" y="35071"/>
                </a:cubicBezTo>
                <a:lnTo>
                  <a:pt x="230435" y="35071"/>
                </a:lnTo>
                <a:lnTo>
                  <a:pt x="229789" y="35071"/>
                </a:lnTo>
                <a:lnTo>
                  <a:pt x="227208" y="35071"/>
                </a:lnTo>
                <a:cubicBezTo>
                  <a:pt x="224625" y="35071"/>
                  <a:pt x="224625" y="35071"/>
                  <a:pt x="222044" y="35071"/>
                </a:cubicBezTo>
                <a:cubicBezTo>
                  <a:pt x="222044" y="35071"/>
                  <a:pt x="222044" y="35071"/>
                  <a:pt x="219463" y="35071"/>
                </a:cubicBezTo>
                <a:cubicBezTo>
                  <a:pt x="216879" y="35071"/>
                  <a:pt x="224625" y="32565"/>
                  <a:pt x="216879" y="35071"/>
                </a:cubicBezTo>
                <a:cubicBezTo>
                  <a:pt x="209133" y="37573"/>
                  <a:pt x="209133" y="37573"/>
                  <a:pt x="209133" y="37573"/>
                </a:cubicBezTo>
                <a:cubicBezTo>
                  <a:pt x="209133" y="37573"/>
                  <a:pt x="209133" y="35071"/>
                  <a:pt x="209133" y="35071"/>
                </a:cubicBezTo>
                <a:cubicBezTo>
                  <a:pt x="209133" y="35071"/>
                  <a:pt x="209133" y="32565"/>
                  <a:pt x="209133" y="32565"/>
                </a:cubicBezTo>
                <a:cubicBezTo>
                  <a:pt x="209133" y="32565"/>
                  <a:pt x="209133" y="30059"/>
                  <a:pt x="211714" y="30059"/>
                </a:cubicBezTo>
                <a:close/>
                <a:moveTo>
                  <a:pt x="198807" y="30059"/>
                </a:moveTo>
                <a:cubicBezTo>
                  <a:pt x="198807" y="30059"/>
                  <a:pt x="198807" y="30059"/>
                  <a:pt x="203969" y="32565"/>
                </a:cubicBezTo>
                <a:cubicBezTo>
                  <a:pt x="203969" y="32565"/>
                  <a:pt x="203969" y="35071"/>
                  <a:pt x="201388" y="35071"/>
                </a:cubicBezTo>
                <a:cubicBezTo>
                  <a:pt x="201388" y="35071"/>
                  <a:pt x="196223" y="32565"/>
                  <a:pt x="196223" y="32565"/>
                </a:cubicBezTo>
                <a:cubicBezTo>
                  <a:pt x="196223" y="32565"/>
                  <a:pt x="193642" y="35071"/>
                  <a:pt x="191061" y="35071"/>
                </a:cubicBezTo>
                <a:cubicBezTo>
                  <a:pt x="191061" y="35071"/>
                  <a:pt x="185897" y="37573"/>
                  <a:pt x="185897" y="37573"/>
                </a:cubicBezTo>
                <a:cubicBezTo>
                  <a:pt x="185897" y="37573"/>
                  <a:pt x="185897" y="37573"/>
                  <a:pt x="183316" y="37573"/>
                </a:cubicBezTo>
                <a:cubicBezTo>
                  <a:pt x="183316" y="40079"/>
                  <a:pt x="178151" y="40079"/>
                  <a:pt x="178151" y="40079"/>
                </a:cubicBezTo>
                <a:cubicBezTo>
                  <a:pt x="178151" y="40079"/>
                  <a:pt x="178151" y="40079"/>
                  <a:pt x="175570" y="40079"/>
                </a:cubicBezTo>
                <a:cubicBezTo>
                  <a:pt x="175570" y="40079"/>
                  <a:pt x="172986" y="42585"/>
                  <a:pt x="172986" y="40079"/>
                </a:cubicBezTo>
                <a:cubicBezTo>
                  <a:pt x="172986" y="40079"/>
                  <a:pt x="170406" y="37573"/>
                  <a:pt x="170406" y="37573"/>
                </a:cubicBezTo>
                <a:cubicBezTo>
                  <a:pt x="170406" y="37573"/>
                  <a:pt x="170406" y="37573"/>
                  <a:pt x="172986" y="35071"/>
                </a:cubicBezTo>
                <a:cubicBezTo>
                  <a:pt x="172986" y="35071"/>
                  <a:pt x="175570" y="32565"/>
                  <a:pt x="178151" y="35071"/>
                </a:cubicBezTo>
                <a:cubicBezTo>
                  <a:pt x="180732" y="35071"/>
                  <a:pt x="188478" y="32565"/>
                  <a:pt x="188478" y="32565"/>
                </a:cubicBezTo>
                <a:cubicBezTo>
                  <a:pt x="188478" y="32565"/>
                  <a:pt x="188478" y="32565"/>
                  <a:pt x="198807" y="30059"/>
                </a:cubicBezTo>
                <a:close/>
                <a:moveTo>
                  <a:pt x="263355" y="27553"/>
                </a:moveTo>
                <a:cubicBezTo>
                  <a:pt x="265936" y="27553"/>
                  <a:pt x="265936" y="30059"/>
                  <a:pt x="265936" y="30059"/>
                </a:cubicBezTo>
                <a:cubicBezTo>
                  <a:pt x="265936" y="30059"/>
                  <a:pt x="263355" y="30059"/>
                  <a:pt x="263355" y="30059"/>
                </a:cubicBezTo>
                <a:cubicBezTo>
                  <a:pt x="263355" y="30059"/>
                  <a:pt x="263355" y="27553"/>
                  <a:pt x="263355" y="27553"/>
                </a:cubicBezTo>
                <a:close/>
                <a:moveTo>
                  <a:pt x="253026" y="26927"/>
                </a:moveTo>
                <a:cubicBezTo>
                  <a:pt x="253671" y="26301"/>
                  <a:pt x="254316" y="26301"/>
                  <a:pt x="255607" y="27553"/>
                </a:cubicBezTo>
                <a:cubicBezTo>
                  <a:pt x="258191" y="27553"/>
                  <a:pt x="263355" y="30059"/>
                  <a:pt x="263355" y="30059"/>
                </a:cubicBezTo>
                <a:cubicBezTo>
                  <a:pt x="260771" y="32565"/>
                  <a:pt x="260771" y="32565"/>
                  <a:pt x="258191" y="32565"/>
                </a:cubicBezTo>
                <a:cubicBezTo>
                  <a:pt x="255607" y="32565"/>
                  <a:pt x="255607" y="30059"/>
                  <a:pt x="253026" y="32565"/>
                </a:cubicBezTo>
                <a:cubicBezTo>
                  <a:pt x="253026" y="32565"/>
                  <a:pt x="253026" y="35071"/>
                  <a:pt x="250445" y="35071"/>
                </a:cubicBezTo>
                <a:cubicBezTo>
                  <a:pt x="250445" y="35071"/>
                  <a:pt x="247861" y="35071"/>
                  <a:pt x="247861" y="35071"/>
                </a:cubicBezTo>
                <a:cubicBezTo>
                  <a:pt x="247861" y="32565"/>
                  <a:pt x="247861" y="30059"/>
                  <a:pt x="247861" y="30059"/>
                </a:cubicBezTo>
                <a:cubicBezTo>
                  <a:pt x="247861" y="30059"/>
                  <a:pt x="247861" y="30059"/>
                  <a:pt x="250445" y="30059"/>
                </a:cubicBezTo>
                <a:cubicBezTo>
                  <a:pt x="251736" y="28806"/>
                  <a:pt x="252381" y="27553"/>
                  <a:pt x="253026" y="26927"/>
                </a:cubicBezTo>
                <a:close/>
                <a:moveTo>
                  <a:pt x="276263" y="22544"/>
                </a:moveTo>
                <a:cubicBezTo>
                  <a:pt x="276263" y="22544"/>
                  <a:pt x="276263" y="22544"/>
                  <a:pt x="276263" y="25050"/>
                </a:cubicBezTo>
                <a:cubicBezTo>
                  <a:pt x="278846" y="25050"/>
                  <a:pt x="278846" y="27553"/>
                  <a:pt x="278846" y="27553"/>
                </a:cubicBezTo>
                <a:cubicBezTo>
                  <a:pt x="278846" y="30059"/>
                  <a:pt x="278846" y="30059"/>
                  <a:pt x="278846" y="30059"/>
                </a:cubicBezTo>
                <a:cubicBezTo>
                  <a:pt x="278846" y="27553"/>
                  <a:pt x="276263" y="27553"/>
                  <a:pt x="276263" y="27553"/>
                </a:cubicBezTo>
                <a:cubicBezTo>
                  <a:pt x="276263" y="27553"/>
                  <a:pt x="273682" y="25050"/>
                  <a:pt x="273682" y="25050"/>
                </a:cubicBezTo>
                <a:cubicBezTo>
                  <a:pt x="273682" y="25050"/>
                  <a:pt x="273682" y="22544"/>
                  <a:pt x="276263" y="22544"/>
                </a:cubicBezTo>
                <a:close/>
                <a:moveTo>
                  <a:pt x="296918" y="15029"/>
                </a:moveTo>
                <a:cubicBezTo>
                  <a:pt x="296918" y="15029"/>
                  <a:pt x="299499" y="20038"/>
                  <a:pt x="299499" y="20038"/>
                </a:cubicBezTo>
                <a:cubicBezTo>
                  <a:pt x="299499" y="20038"/>
                  <a:pt x="299499" y="20038"/>
                  <a:pt x="296918" y="20038"/>
                </a:cubicBezTo>
                <a:cubicBezTo>
                  <a:pt x="296918" y="20038"/>
                  <a:pt x="294337" y="22544"/>
                  <a:pt x="294337" y="22544"/>
                </a:cubicBezTo>
                <a:cubicBezTo>
                  <a:pt x="291754" y="25050"/>
                  <a:pt x="291754" y="25050"/>
                  <a:pt x="291754" y="25050"/>
                </a:cubicBezTo>
                <a:cubicBezTo>
                  <a:pt x="289173" y="22544"/>
                  <a:pt x="289173" y="22544"/>
                  <a:pt x="289173" y="22544"/>
                </a:cubicBezTo>
                <a:cubicBezTo>
                  <a:pt x="289173" y="22544"/>
                  <a:pt x="286592" y="20038"/>
                  <a:pt x="286592" y="20038"/>
                </a:cubicBezTo>
                <a:cubicBezTo>
                  <a:pt x="286592" y="20038"/>
                  <a:pt x="286592" y="17535"/>
                  <a:pt x="289173" y="17535"/>
                </a:cubicBezTo>
                <a:cubicBezTo>
                  <a:pt x="289173" y="17535"/>
                  <a:pt x="291754" y="17535"/>
                  <a:pt x="291754" y="17535"/>
                </a:cubicBezTo>
                <a:cubicBezTo>
                  <a:pt x="294337" y="17535"/>
                  <a:pt x="294337" y="17535"/>
                  <a:pt x="294337" y="17535"/>
                </a:cubicBezTo>
                <a:cubicBezTo>
                  <a:pt x="294337" y="17535"/>
                  <a:pt x="296918" y="15029"/>
                  <a:pt x="296918" y="15029"/>
                </a:cubicBezTo>
                <a:close/>
                <a:moveTo>
                  <a:pt x="307570" y="11584"/>
                </a:moveTo>
                <a:cubicBezTo>
                  <a:pt x="307893" y="11270"/>
                  <a:pt x="308538" y="11270"/>
                  <a:pt x="309829" y="12523"/>
                </a:cubicBezTo>
                <a:cubicBezTo>
                  <a:pt x="309829" y="12523"/>
                  <a:pt x="309829" y="17535"/>
                  <a:pt x="309829" y="17535"/>
                </a:cubicBezTo>
                <a:cubicBezTo>
                  <a:pt x="307248" y="17535"/>
                  <a:pt x="307248" y="17535"/>
                  <a:pt x="304664" y="17535"/>
                </a:cubicBezTo>
                <a:cubicBezTo>
                  <a:pt x="304664" y="17535"/>
                  <a:pt x="304664" y="15029"/>
                  <a:pt x="304664" y="15029"/>
                </a:cubicBezTo>
                <a:cubicBezTo>
                  <a:pt x="304664" y="15029"/>
                  <a:pt x="304664" y="12523"/>
                  <a:pt x="307248" y="12523"/>
                </a:cubicBezTo>
                <a:cubicBezTo>
                  <a:pt x="307248" y="12523"/>
                  <a:pt x="307248" y="11897"/>
                  <a:pt x="307570" y="11584"/>
                </a:cubicBezTo>
                <a:close/>
                <a:moveTo>
                  <a:pt x="330484" y="0"/>
                </a:moveTo>
                <a:cubicBezTo>
                  <a:pt x="333065" y="0"/>
                  <a:pt x="333065" y="0"/>
                  <a:pt x="335646" y="0"/>
                </a:cubicBezTo>
                <a:cubicBezTo>
                  <a:pt x="335646" y="0"/>
                  <a:pt x="340811" y="0"/>
                  <a:pt x="340811" y="0"/>
                </a:cubicBezTo>
                <a:cubicBezTo>
                  <a:pt x="340811" y="0"/>
                  <a:pt x="343392" y="0"/>
                  <a:pt x="345976" y="0"/>
                </a:cubicBezTo>
                <a:cubicBezTo>
                  <a:pt x="345976" y="0"/>
                  <a:pt x="348556" y="0"/>
                  <a:pt x="348556" y="0"/>
                </a:cubicBezTo>
                <a:cubicBezTo>
                  <a:pt x="351140" y="0"/>
                  <a:pt x="348556" y="2503"/>
                  <a:pt x="348556" y="2503"/>
                </a:cubicBezTo>
                <a:cubicBezTo>
                  <a:pt x="343392" y="2503"/>
                  <a:pt x="343392" y="2503"/>
                  <a:pt x="343392" y="2503"/>
                </a:cubicBezTo>
                <a:cubicBezTo>
                  <a:pt x="343392" y="2503"/>
                  <a:pt x="340811" y="2503"/>
                  <a:pt x="338230" y="2503"/>
                </a:cubicBezTo>
                <a:cubicBezTo>
                  <a:pt x="338230" y="5009"/>
                  <a:pt x="335646" y="5009"/>
                  <a:pt x="335646" y="5009"/>
                </a:cubicBezTo>
                <a:cubicBezTo>
                  <a:pt x="335646" y="5009"/>
                  <a:pt x="333065" y="5009"/>
                  <a:pt x="333065" y="5009"/>
                </a:cubicBezTo>
                <a:cubicBezTo>
                  <a:pt x="330484" y="5009"/>
                  <a:pt x="330484" y="2503"/>
                  <a:pt x="330484" y="5009"/>
                </a:cubicBezTo>
                <a:cubicBezTo>
                  <a:pt x="327901" y="5009"/>
                  <a:pt x="327901" y="2503"/>
                  <a:pt x="327901" y="2503"/>
                </a:cubicBezTo>
                <a:cubicBezTo>
                  <a:pt x="327901" y="2503"/>
                  <a:pt x="327901" y="0"/>
                  <a:pt x="33048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32" name="Text Placeholder 3731">
            <a:extLst>
              <a:ext uri="{FF2B5EF4-FFF2-40B4-BE49-F238E27FC236}">
                <a16:creationId xmlns:a16="http://schemas.microsoft.com/office/drawing/2014/main" id="{4A7C9D00-F26D-CE20-4BB8-6E8C943276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0289" y="2742931"/>
            <a:ext cx="805631" cy="1032907"/>
          </a:xfrm>
          <a:custGeom>
            <a:avLst/>
            <a:gdLst>
              <a:gd name="connsiteX0" fmla="*/ 255627 w 805631"/>
              <a:gd name="connsiteY0" fmla="*/ 0 h 1032907"/>
              <a:gd name="connsiteX1" fmla="*/ 271122 w 805631"/>
              <a:gd name="connsiteY1" fmla="*/ 5008 h 1032907"/>
              <a:gd name="connsiteX2" fmla="*/ 278869 w 805631"/>
              <a:gd name="connsiteY2" fmla="*/ 7508 h 1032907"/>
              <a:gd name="connsiteX3" fmla="*/ 289195 w 805631"/>
              <a:gd name="connsiteY3" fmla="*/ 12516 h 1032907"/>
              <a:gd name="connsiteX4" fmla="*/ 296942 w 805631"/>
              <a:gd name="connsiteY4" fmla="*/ 15024 h 1032907"/>
              <a:gd name="connsiteX5" fmla="*/ 299527 w 805631"/>
              <a:gd name="connsiteY5" fmla="*/ 15024 h 1032907"/>
              <a:gd name="connsiteX6" fmla="*/ 307275 w 805631"/>
              <a:gd name="connsiteY6" fmla="*/ 12516 h 1032907"/>
              <a:gd name="connsiteX7" fmla="*/ 317600 w 805631"/>
              <a:gd name="connsiteY7" fmla="*/ 7508 h 1032907"/>
              <a:gd name="connsiteX8" fmla="*/ 320185 w 805631"/>
              <a:gd name="connsiteY8" fmla="*/ 5008 h 1032907"/>
              <a:gd name="connsiteX9" fmla="*/ 325348 w 805631"/>
              <a:gd name="connsiteY9" fmla="*/ 15024 h 1032907"/>
              <a:gd name="connsiteX10" fmla="*/ 330510 w 805631"/>
              <a:gd name="connsiteY10" fmla="*/ 10016 h 1032907"/>
              <a:gd name="connsiteX11" fmla="*/ 333095 w 805631"/>
              <a:gd name="connsiteY11" fmla="*/ 5008 h 1032907"/>
              <a:gd name="connsiteX12" fmla="*/ 353753 w 805631"/>
              <a:gd name="connsiteY12" fmla="*/ 27549 h 1032907"/>
              <a:gd name="connsiteX13" fmla="*/ 356331 w 805631"/>
              <a:gd name="connsiteY13" fmla="*/ 37565 h 1032907"/>
              <a:gd name="connsiteX14" fmla="*/ 356331 w 805631"/>
              <a:gd name="connsiteY14" fmla="*/ 45082 h 1032907"/>
              <a:gd name="connsiteX15" fmla="*/ 351168 w 805631"/>
              <a:gd name="connsiteY15" fmla="*/ 55098 h 1032907"/>
              <a:gd name="connsiteX16" fmla="*/ 351168 w 805631"/>
              <a:gd name="connsiteY16" fmla="*/ 62606 h 1032907"/>
              <a:gd name="connsiteX17" fmla="*/ 356331 w 805631"/>
              <a:gd name="connsiteY17" fmla="*/ 65114 h 1032907"/>
              <a:gd name="connsiteX18" fmla="*/ 364078 w 805631"/>
              <a:gd name="connsiteY18" fmla="*/ 65114 h 1032907"/>
              <a:gd name="connsiteX19" fmla="*/ 369248 w 805631"/>
              <a:gd name="connsiteY19" fmla="*/ 70122 h 1032907"/>
              <a:gd name="connsiteX20" fmla="*/ 371826 w 805631"/>
              <a:gd name="connsiteY20" fmla="*/ 72631 h 1032907"/>
              <a:gd name="connsiteX21" fmla="*/ 379573 w 805631"/>
              <a:gd name="connsiteY21" fmla="*/ 72631 h 1032907"/>
              <a:gd name="connsiteX22" fmla="*/ 382158 w 805631"/>
              <a:gd name="connsiteY22" fmla="*/ 70122 h 1032907"/>
              <a:gd name="connsiteX23" fmla="*/ 392484 w 805631"/>
              <a:gd name="connsiteY23" fmla="*/ 72631 h 1032907"/>
              <a:gd name="connsiteX24" fmla="*/ 400231 w 805631"/>
              <a:gd name="connsiteY24" fmla="*/ 77639 h 1032907"/>
              <a:gd name="connsiteX25" fmla="*/ 407978 w 805631"/>
              <a:gd name="connsiteY25" fmla="*/ 82647 h 1032907"/>
              <a:gd name="connsiteX26" fmla="*/ 420889 w 805631"/>
              <a:gd name="connsiteY26" fmla="*/ 87655 h 1032907"/>
              <a:gd name="connsiteX27" fmla="*/ 423467 w 805631"/>
              <a:gd name="connsiteY27" fmla="*/ 80138 h 1032907"/>
              <a:gd name="connsiteX28" fmla="*/ 426051 w 805631"/>
              <a:gd name="connsiteY28" fmla="*/ 77639 h 1032907"/>
              <a:gd name="connsiteX29" fmla="*/ 433799 w 805631"/>
              <a:gd name="connsiteY29" fmla="*/ 77639 h 1032907"/>
              <a:gd name="connsiteX30" fmla="*/ 438962 w 805631"/>
              <a:gd name="connsiteY30" fmla="*/ 75130 h 1032907"/>
              <a:gd name="connsiteX31" fmla="*/ 441546 w 805631"/>
              <a:gd name="connsiteY31" fmla="*/ 72631 h 1032907"/>
              <a:gd name="connsiteX32" fmla="*/ 433799 w 805631"/>
              <a:gd name="connsiteY32" fmla="*/ 65114 h 1032907"/>
              <a:gd name="connsiteX33" fmla="*/ 433799 w 805631"/>
              <a:gd name="connsiteY33" fmla="*/ 57598 h 1032907"/>
              <a:gd name="connsiteX34" fmla="*/ 438962 w 805631"/>
              <a:gd name="connsiteY34" fmla="*/ 52590 h 1032907"/>
              <a:gd name="connsiteX35" fmla="*/ 451872 w 805631"/>
              <a:gd name="connsiteY35" fmla="*/ 55098 h 1032907"/>
              <a:gd name="connsiteX36" fmla="*/ 454457 w 805631"/>
              <a:gd name="connsiteY36" fmla="*/ 62606 h 1032907"/>
              <a:gd name="connsiteX37" fmla="*/ 457035 w 805631"/>
              <a:gd name="connsiteY37" fmla="*/ 70122 h 1032907"/>
              <a:gd name="connsiteX38" fmla="*/ 446709 w 805631"/>
              <a:gd name="connsiteY38" fmla="*/ 72631 h 1032907"/>
              <a:gd name="connsiteX39" fmla="*/ 444124 w 805631"/>
              <a:gd name="connsiteY39" fmla="*/ 77639 h 1032907"/>
              <a:gd name="connsiteX40" fmla="*/ 444124 w 805631"/>
              <a:gd name="connsiteY40" fmla="*/ 87655 h 1032907"/>
              <a:gd name="connsiteX41" fmla="*/ 444124 w 805631"/>
              <a:gd name="connsiteY41" fmla="*/ 97671 h 1032907"/>
              <a:gd name="connsiteX42" fmla="*/ 441546 w 805631"/>
              <a:gd name="connsiteY42" fmla="*/ 102679 h 1032907"/>
              <a:gd name="connsiteX43" fmla="*/ 433799 w 805631"/>
              <a:gd name="connsiteY43" fmla="*/ 105188 h 1032907"/>
              <a:gd name="connsiteX44" fmla="*/ 433799 w 805631"/>
              <a:gd name="connsiteY44" fmla="*/ 110196 h 1032907"/>
              <a:gd name="connsiteX45" fmla="*/ 426051 w 805631"/>
              <a:gd name="connsiteY45" fmla="*/ 115204 h 1032907"/>
              <a:gd name="connsiteX46" fmla="*/ 418304 w 805631"/>
              <a:gd name="connsiteY46" fmla="*/ 115204 h 1032907"/>
              <a:gd name="connsiteX47" fmla="*/ 415726 w 805631"/>
              <a:gd name="connsiteY47" fmla="*/ 117712 h 1032907"/>
              <a:gd name="connsiteX48" fmla="*/ 418304 w 805631"/>
              <a:gd name="connsiteY48" fmla="*/ 125220 h 1032907"/>
              <a:gd name="connsiteX49" fmla="*/ 423467 w 805631"/>
              <a:gd name="connsiteY49" fmla="*/ 130228 h 1032907"/>
              <a:gd name="connsiteX50" fmla="*/ 431214 w 805631"/>
              <a:gd name="connsiteY50" fmla="*/ 132737 h 1032907"/>
              <a:gd name="connsiteX51" fmla="*/ 436384 w 805631"/>
              <a:gd name="connsiteY51" fmla="*/ 130228 h 1032907"/>
              <a:gd name="connsiteX52" fmla="*/ 438962 w 805631"/>
              <a:gd name="connsiteY52" fmla="*/ 125220 h 1032907"/>
              <a:gd name="connsiteX53" fmla="*/ 446709 w 805631"/>
              <a:gd name="connsiteY53" fmla="*/ 122720 h 1032907"/>
              <a:gd name="connsiteX54" fmla="*/ 457035 w 805631"/>
              <a:gd name="connsiteY54" fmla="*/ 127728 h 1032907"/>
              <a:gd name="connsiteX55" fmla="*/ 459619 w 805631"/>
              <a:gd name="connsiteY55" fmla="*/ 132737 h 1032907"/>
              <a:gd name="connsiteX56" fmla="*/ 469952 w 805631"/>
              <a:gd name="connsiteY56" fmla="*/ 132737 h 1032907"/>
              <a:gd name="connsiteX57" fmla="*/ 472530 w 805631"/>
              <a:gd name="connsiteY57" fmla="*/ 125220 h 1032907"/>
              <a:gd name="connsiteX58" fmla="*/ 477692 w 805631"/>
              <a:gd name="connsiteY58" fmla="*/ 120212 h 1032907"/>
              <a:gd name="connsiteX59" fmla="*/ 485440 w 805631"/>
              <a:gd name="connsiteY59" fmla="*/ 115204 h 1032907"/>
              <a:gd name="connsiteX60" fmla="*/ 488025 w 805631"/>
              <a:gd name="connsiteY60" fmla="*/ 107687 h 1032907"/>
              <a:gd name="connsiteX61" fmla="*/ 495772 w 805631"/>
              <a:gd name="connsiteY61" fmla="*/ 105188 h 1032907"/>
              <a:gd name="connsiteX62" fmla="*/ 513845 w 805631"/>
              <a:gd name="connsiteY62" fmla="*/ 102679 h 1032907"/>
              <a:gd name="connsiteX63" fmla="*/ 526755 w 805631"/>
              <a:gd name="connsiteY63" fmla="*/ 97671 h 1032907"/>
              <a:gd name="connsiteX64" fmla="*/ 537088 w 805631"/>
              <a:gd name="connsiteY64" fmla="*/ 90163 h 1032907"/>
              <a:gd name="connsiteX65" fmla="*/ 539666 w 805631"/>
              <a:gd name="connsiteY65" fmla="*/ 82647 h 1032907"/>
              <a:gd name="connsiteX66" fmla="*/ 547413 w 805631"/>
              <a:gd name="connsiteY66" fmla="*/ 75130 h 1032907"/>
              <a:gd name="connsiteX67" fmla="*/ 549998 w 805631"/>
              <a:gd name="connsiteY67" fmla="*/ 72631 h 1032907"/>
              <a:gd name="connsiteX68" fmla="*/ 552576 w 805631"/>
              <a:gd name="connsiteY68" fmla="*/ 62606 h 1032907"/>
              <a:gd name="connsiteX69" fmla="*/ 557739 w 805631"/>
              <a:gd name="connsiteY69" fmla="*/ 60106 h 1032907"/>
              <a:gd name="connsiteX70" fmla="*/ 562908 w 805631"/>
              <a:gd name="connsiteY70" fmla="*/ 65114 h 1032907"/>
              <a:gd name="connsiteX71" fmla="*/ 560323 w 805631"/>
              <a:gd name="connsiteY71" fmla="*/ 70122 h 1032907"/>
              <a:gd name="connsiteX72" fmla="*/ 552576 w 805631"/>
              <a:gd name="connsiteY72" fmla="*/ 75130 h 1032907"/>
              <a:gd name="connsiteX73" fmla="*/ 552576 w 805631"/>
              <a:gd name="connsiteY73" fmla="*/ 80138 h 1032907"/>
              <a:gd name="connsiteX74" fmla="*/ 557739 w 805631"/>
              <a:gd name="connsiteY74" fmla="*/ 75130 h 1032907"/>
              <a:gd name="connsiteX75" fmla="*/ 560323 w 805631"/>
              <a:gd name="connsiteY75" fmla="*/ 72631 h 1032907"/>
              <a:gd name="connsiteX76" fmla="*/ 570656 w 805631"/>
              <a:gd name="connsiteY76" fmla="*/ 70122 h 1032907"/>
              <a:gd name="connsiteX77" fmla="*/ 575818 w 805631"/>
              <a:gd name="connsiteY77" fmla="*/ 72631 h 1032907"/>
              <a:gd name="connsiteX78" fmla="*/ 580981 w 805631"/>
              <a:gd name="connsiteY78" fmla="*/ 75130 h 1032907"/>
              <a:gd name="connsiteX79" fmla="*/ 591307 w 805631"/>
              <a:gd name="connsiteY79" fmla="*/ 72631 h 1032907"/>
              <a:gd name="connsiteX80" fmla="*/ 591307 w 805631"/>
              <a:gd name="connsiteY80" fmla="*/ 67623 h 1032907"/>
              <a:gd name="connsiteX81" fmla="*/ 593891 w 805631"/>
              <a:gd name="connsiteY81" fmla="*/ 65114 h 1032907"/>
              <a:gd name="connsiteX82" fmla="*/ 601639 w 805631"/>
              <a:gd name="connsiteY82" fmla="*/ 60106 h 1032907"/>
              <a:gd name="connsiteX83" fmla="*/ 601639 w 805631"/>
              <a:gd name="connsiteY83" fmla="*/ 52590 h 1032907"/>
              <a:gd name="connsiteX84" fmla="*/ 604223 w 805631"/>
              <a:gd name="connsiteY84" fmla="*/ 47581 h 1032907"/>
              <a:gd name="connsiteX85" fmla="*/ 609386 w 805631"/>
              <a:gd name="connsiteY85" fmla="*/ 45082 h 1032907"/>
              <a:gd name="connsiteX86" fmla="*/ 611964 w 805631"/>
              <a:gd name="connsiteY86" fmla="*/ 37565 h 1032907"/>
              <a:gd name="connsiteX87" fmla="*/ 614549 w 805631"/>
              <a:gd name="connsiteY87" fmla="*/ 35057 h 1032907"/>
              <a:gd name="connsiteX88" fmla="*/ 619712 w 805631"/>
              <a:gd name="connsiteY88" fmla="*/ 30049 h 1032907"/>
              <a:gd name="connsiteX89" fmla="*/ 624874 w 805631"/>
              <a:gd name="connsiteY89" fmla="*/ 27549 h 1032907"/>
              <a:gd name="connsiteX90" fmla="*/ 627459 w 805631"/>
              <a:gd name="connsiteY90" fmla="*/ 32557 h 1032907"/>
              <a:gd name="connsiteX91" fmla="*/ 624874 w 805631"/>
              <a:gd name="connsiteY91" fmla="*/ 37565 h 1032907"/>
              <a:gd name="connsiteX92" fmla="*/ 619712 w 805631"/>
              <a:gd name="connsiteY92" fmla="*/ 40065 h 1032907"/>
              <a:gd name="connsiteX93" fmla="*/ 624874 w 805631"/>
              <a:gd name="connsiteY93" fmla="*/ 45082 h 1032907"/>
              <a:gd name="connsiteX94" fmla="*/ 627459 w 805631"/>
              <a:gd name="connsiteY94" fmla="*/ 47581 h 1032907"/>
              <a:gd name="connsiteX95" fmla="*/ 624874 w 805631"/>
              <a:gd name="connsiteY95" fmla="*/ 52590 h 1032907"/>
              <a:gd name="connsiteX96" fmla="*/ 635207 w 805631"/>
              <a:gd name="connsiteY96" fmla="*/ 50090 h 1032907"/>
              <a:gd name="connsiteX97" fmla="*/ 635207 w 805631"/>
              <a:gd name="connsiteY97" fmla="*/ 45082 h 1032907"/>
              <a:gd name="connsiteX98" fmla="*/ 640369 w 805631"/>
              <a:gd name="connsiteY98" fmla="*/ 40065 h 1032907"/>
              <a:gd name="connsiteX99" fmla="*/ 648117 w 805631"/>
              <a:gd name="connsiteY99" fmla="*/ 42573 h 1032907"/>
              <a:gd name="connsiteX100" fmla="*/ 648117 w 805631"/>
              <a:gd name="connsiteY100" fmla="*/ 47581 h 1032907"/>
              <a:gd name="connsiteX101" fmla="*/ 640369 w 805631"/>
              <a:gd name="connsiteY101" fmla="*/ 52590 h 1032907"/>
              <a:gd name="connsiteX102" fmla="*/ 640369 w 805631"/>
              <a:gd name="connsiteY102" fmla="*/ 55098 h 1032907"/>
              <a:gd name="connsiteX103" fmla="*/ 645532 w 805631"/>
              <a:gd name="connsiteY103" fmla="*/ 62606 h 1032907"/>
              <a:gd name="connsiteX104" fmla="*/ 653280 w 805631"/>
              <a:gd name="connsiteY104" fmla="*/ 67623 h 1032907"/>
              <a:gd name="connsiteX105" fmla="*/ 653280 w 805631"/>
              <a:gd name="connsiteY105" fmla="*/ 72631 h 1032907"/>
              <a:gd name="connsiteX106" fmla="*/ 640369 w 805631"/>
              <a:gd name="connsiteY106" fmla="*/ 72631 h 1032907"/>
              <a:gd name="connsiteX107" fmla="*/ 637791 w 805631"/>
              <a:gd name="connsiteY107" fmla="*/ 75130 h 1032907"/>
              <a:gd name="connsiteX108" fmla="*/ 630044 w 805631"/>
              <a:gd name="connsiteY108" fmla="*/ 80138 h 1032907"/>
              <a:gd name="connsiteX109" fmla="*/ 624874 w 805631"/>
              <a:gd name="connsiteY109" fmla="*/ 82647 h 1032907"/>
              <a:gd name="connsiteX110" fmla="*/ 624874 w 805631"/>
              <a:gd name="connsiteY110" fmla="*/ 90163 h 1032907"/>
              <a:gd name="connsiteX111" fmla="*/ 632622 w 805631"/>
              <a:gd name="connsiteY111" fmla="*/ 95171 h 1032907"/>
              <a:gd name="connsiteX112" fmla="*/ 645532 w 805631"/>
              <a:gd name="connsiteY112" fmla="*/ 97671 h 1032907"/>
              <a:gd name="connsiteX113" fmla="*/ 663612 w 805631"/>
              <a:gd name="connsiteY113" fmla="*/ 97671 h 1032907"/>
              <a:gd name="connsiteX114" fmla="*/ 671359 w 805631"/>
              <a:gd name="connsiteY114" fmla="*/ 97671 h 1032907"/>
              <a:gd name="connsiteX115" fmla="*/ 676522 w 805631"/>
              <a:gd name="connsiteY115" fmla="*/ 105188 h 1032907"/>
              <a:gd name="connsiteX116" fmla="*/ 686848 w 805631"/>
              <a:gd name="connsiteY116" fmla="*/ 112704 h 1032907"/>
              <a:gd name="connsiteX117" fmla="*/ 692010 w 805631"/>
              <a:gd name="connsiteY117" fmla="*/ 112704 h 1032907"/>
              <a:gd name="connsiteX118" fmla="*/ 694595 w 805631"/>
              <a:gd name="connsiteY118" fmla="*/ 122720 h 1032907"/>
              <a:gd name="connsiteX119" fmla="*/ 692010 w 805631"/>
              <a:gd name="connsiteY119" fmla="*/ 130228 h 1032907"/>
              <a:gd name="connsiteX120" fmla="*/ 684270 w 805631"/>
              <a:gd name="connsiteY120" fmla="*/ 132737 h 1032907"/>
              <a:gd name="connsiteX121" fmla="*/ 673937 w 805631"/>
              <a:gd name="connsiteY121" fmla="*/ 140253 h 1032907"/>
              <a:gd name="connsiteX122" fmla="*/ 668775 w 805631"/>
              <a:gd name="connsiteY122" fmla="*/ 137745 h 1032907"/>
              <a:gd name="connsiteX123" fmla="*/ 676522 w 805631"/>
              <a:gd name="connsiteY123" fmla="*/ 142753 h 1032907"/>
              <a:gd name="connsiteX124" fmla="*/ 681685 w 805631"/>
              <a:gd name="connsiteY124" fmla="*/ 145261 h 1032907"/>
              <a:gd name="connsiteX125" fmla="*/ 704927 w 805631"/>
              <a:gd name="connsiteY125" fmla="*/ 145261 h 1032907"/>
              <a:gd name="connsiteX126" fmla="*/ 704927 w 805631"/>
              <a:gd name="connsiteY126" fmla="*/ 150269 h 1032907"/>
              <a:gd name="connsiteX127" fmla="*/ 710090 w 805631"/>
              <a:gd name="connsiteY127" fmla="*/ 165294 h 1032907"/>
              <a:gd name="connsiteX128" fmla="*/ 717838 w 805631"/>
              <a:gd name="connsiteY128" fmla="*/ 182826 h 1032907"/>
              <a:gd name="connsiteX129" fmla="*/ 723000 w 805631"/>
              <a:gd name="connsiteY129" fmla="*/ 195351 h 1032907"/>
              <a:gd name="connsiteX130" fmla="*/ 723000 w 805631"/>
              <a:gd name="connsiteY130" fmla="*/ 217892 h 1032907"/>
              <a:gd name="connsiteX131" fmla="*/ 723000 w 805631"/>
              <a:gd name="connsiteY131" fmla="*/ 237924 h 1032907"/>
              <a:gd name="connsiteX132" fmla="*/ 710090 w 805631"/>
              <a:gd name="connsiteY132" fmla="*/ 247949 h 1032907"/>
              <a:gd name="connsiteX133" fmla="*/ 704927 w 805631"/>
              <a:gd name="connsiteY133" fmla="*/ 270490 h 1032907"/>
              <a:gd name="connsiteX134" fmla="*/ 710090 w 805631"/>
              <a:gd name="connsiteY134" fmla="*/ 272989 h 1032907"/>
              <a:gd name="connsiteX135" fmla="*/ 720416 w 805631"/>
              <a:gd name="connsiteY135" fmla="*/ 283006 h 1032907"/>
              <a:gd name="connsiteX136" fmla="*/ 746236 w 805631"/>
              <a:gd name="connsiteY136" fmla="*/ 295530 h 1032907"/>
              <a:gd name="connsiteX137" fmla="*/ 751406 w 805631"/>
              <a:gd name="connsiteY137" fmla="*/ 313063 h 1032907"/>
              <a:gd name="connsiteX138" fmla="*/ 746236 w 805631"/>
              <a:gd name="connsiteY138" fmla="*/ 330596 h 1032907"/>
              <a:gd name="connsiteX139" fmla="*/ 753984 w 805631"/>
              <a:gd name="connsiteY139" fmla="*/ 340612 h 1032907"/>
              <a:gd name="connsiteX140" fmla="*/ 759146 w 805631"/>
              <a:gd name="connsiteY140" fmla="*/ 353136 h 1032907"/>
              <a:gd name="connsiteX141" fmla="*/ 761731 w 805631"/>
              <a:gd name="connsiteY141" fmla="*/ 370669 h 1032907"/>
              <a:gd name="connsiteX142" fmla="*/ 761731 w 805631"/>
              <a:gd name="connsiteY142" fmla="*/ 375677 h 1032907"/>
              <a:gd name="connsiteX143" fmla="*/ 766894 w 805631"/>
              <a:gd name="connsiteY143" fmla="*/ 385693 h 1032907"/>
              <a:gd name="connsiteX144" fmla="*/ 761731 w 805631"/>
              <a:gd name="connsiteY144" fmla="*/ 395710 h 1032907"/>
              <a:gd name="connsiteX145" fmla="*/ 759146 w 805631"/>
              <a:gd name="connsiteY145" fmla="*/ 405735 h 1032907"/>
              <a:gd name="connsiteX146" fmla="*/ 761731 w 805631"/>
              <a:gd name="connsiteY146" fmla="*/ 413242 h 1032907"/>
              <a:gd name="connsiteX147" fmla="*/ 772063 w 805631"/>
              <a:gd name="connsiteY147" fmla="*/ 425767 h 1032907"/>
              <a:gd name="connsiteX148" fmla="*/ 772063 w 805631"/>
              <a:gd name="connsiteY148" fmla="*/ 438292 h 1032907"/>
              <a:gd name="connsiteX149" fmla="*/ 772063 w 805631"/>
              <a:gd name="connsiteY149" fmla="*/ 445808 h 1032907"/>
              <a:gd name="connsiteX150" fmla="*/ 782389 w 805631"/>
              <a:gd name="connsiteY150" fmla="*/ 448308 h 1032907"/>
              <a:gd name="connsiteX151" fmla="*/ 790136 w 805631"/>
              <a:gd name="connsiteY151" fmla="*/ 453316 h 1032907"/>
              <a:gd name="connsiteX152" fmla="*/ 790136 w 805631"/>
              <a:gd name="connsiteY152" fmla="*/ 460832 h 1032907"/>
              <a:gd name="connsiteX153" fmla="*/ 797884 w 805631"/>
              <a:gd name="connsiteY153" fmla="*/ 470849 h 1032907"/>
              <a:gd name="connsiteX154" fmla="*/ 805631 w 805631"/>
              <a:gd name="connsiteY154" fmla="*/ 480865 h 1032907"/>
              <a:gd name="connsiteX155" fmla="*/ 797884 w 805631"/>
              <a:gd name="connsiteY155" fmla="*/ 493389 h 1032907"/>
              <a:gd name="connsiteX156" fmla="*/ 795299 w 805631"/>
              <a:gd name="connsiteY156" fmla="*/ 503406 h 1032907"/>
              <a:gd name="connsiteX157" fmla="*/ 797884 w 805631"/>
              <a:gd name="connsiteY157" fmla="*/ 510922 h 1032907"/>
              <a:gd name="connsiteX158" fmla="*/ 792714 w 805631"/>
              <a:gd name="connsiteY158" fmla="*/ 515930 h 1032907"/>
              <a:gd name="connsiteX159" fmla="*/ 790136 w 805631"/>
              <a:gd name="connsiteY159" fmla="*/ 525946 h 1032907"/>
              <a:gd name="connsiteX160" fmla="*/ 779804 w 805631"/>
              <a:gd name="connsiteY160" fmla="*/ 533463 h 1032907"/>
              <a:gd name="connsiteX161" fmla="*/ 777226 w 805631"/>
              <a:gd name="connsiteY161" fmla="*/ 535971 h 1032907"/>
              <a:gd name="connsiteX162" fmla="*/ 772063 w 805631"/>
              <a:gd name="connsiteY162" fmla="*/ 533463 h 1032907"/>
              <a:gd name="connsiteX163" fmla="*/ 766894 w 805631"/>
              <a:gd name="connsiteY163" fmla="*/ 528455 h 1032907"/>
              <a:gd name="connsiteX164" fmla="*/ 766894 w 805631"/>
              <a:gd name="connsiteY164" fmla="*/ 518439 h 1032907"/>
              <a:gd name="connsiteX165" fmla="*/ 766894 w 805631"/>
              <a:gd name="connsiteY165" fmla="*/ 513430 h 1032907"/>
              <a:gd name="connsiteX166" fmla="*/ 753984 w 805631"/>
              <a:gd name="connsiteY166" fmla="*/ 505914 h 1032907"/>
              <a:gd name="connsiteX167" fmla="*/ 735911 w 805631"/>
              <a:gd name="connsiteY167" fmla="*/ 508422 h 1032907"/>
              <a:gd name="connsiteX168" fmla="*/ 735911 w 805631"/>
              <a:gd name="connsiteY168" fmla="*/ 518439 h 1032907"/>
              <a:gd name="connsiteX169" fmla="*/ 741073 w 805631"/>
              <a:gd name="connsiteY169" fmla="*/ 525946 h 1032907"/>
              <a:gd name="connsiteX170" fmla="*/ 738495 w 805631"/>
              <a:gd name="connsiteY170" fmla="*/ 530963 h 1032907"/>
              <a:gd name="connsiteX171" fmla="*/ 707505 w 805631"/>
              <a:gd name="connsiteY171" fmla="*/ 535971 h 1032907"/>
              <a:gd name="connsiteX172" fmla="*/ 702343 w 805631"/>
              <a:gd name="connsiteY172" fmla="*/ 540979 h 1032907"/>
              <a:gd name="connsiteX173" fmla="*/ 697180 w 805631"/>
              <a:gd name="connsiteY173" fmla="*/ 550996 h 1032907"/>
              <a:gd name="connsiteX174" fmla="*/ 692010 w 805631"/>
              <a:gd name="connsiteY174" fmla="*/ 556004 h 1032907"/>
              <a:gd name="connsiteX175" fmla="*/ 676522 w 805631"/>
              <a:gd name="connsiteY175" fmla="*/ 561012 h 1032907"/>
              <a:gd name="connsiteX176" fmla="*/ 658442 w 805631"/>
              <a:gd name="connsiteY176" fmla="*/ 573536 h 1032907"/>
              <a:gd name="connsiteX177" fmla="*/ 648117 w 805631"/>
              <a:gd name="connsiteY177" fmla="*/ 581053 h 1032907"/>
              <a:gd name="connsiteX178" fmla="*/ 637791 w 805631"/>
              <a:gd name="connsiteY178" fmla="*/ 586061 h 1032907"/>
              <a:gd name="connsiteX179" fmla="*/ 630044 w 805631"/>
              <a:gd name="connsiteY179" fmla="*/ 596077 h 1032907"/>
              <a:gd name="connsiteX180" fmla="*/ 622296 w 805631"/>
              <a:gd name="connsiteY180" fmla="*/ 603594 h 1032907"/>
              <a:gd name="connsiteX181" fmla="*/ 606801 w 805631"/>
              <a:gd name="connsiteY181" fmla="*/ 601085 h 1032907"/>
              <a:gd name="connsiteX182" fmla="*/ 591307 w 805631"/>
              <a:gd name="connsiteY182" fmla="*/ 606093 h 1032907"/>
              <a:gd name="connsiteX183" fmla="*/ 583566 w 805631"/>
              <a:gd name="connsiteY183" fmla="*/ 606093 h 1032907"/>
              <a:gd name="connsiteX184" fmla="*/ 573234 w 805631"/>
              <a:gd name="connsiteY184" fmla="*/ 618618 h 1032907"/>
              <a:gd name="connsiteX185" fmla="*/ 565486 w 805631"/>
              <a:gd name="connsiteY185" fmla="*/ 633642 h 1032907"/>
              <a:gd name="connsiteX186" fmla="*/ 562908 w 805631"/>
              <a:gd name="connsiteY186" fmla="*/ 626134 h 1032907"/>
              <a:gd name="connsiteX187" fmla="*/ 560323 w 805631"/>
              <a:gd name="connsiteY187" fmla="*/ 616110 h 1032907"/>
              <a:gd name="connsiteX188" fmla="*/ 547413 w 805631"/>
              <a:gd name="connsiteY188" fmla="*/ 616110 h 1032907"/>
              <a:gd name="connsiteX189" fmla="*/ 549998 w 805631"/>
              <a:gd name="connsiteY189" fmla="*/ 623626 h 1032907"/>
              <a:gd name="connsiteX190" fmla="*/ 557739 w 805631"/>
              <a:gd name="connsiteY190" fmla="*/ 643667 h 1032907"/>
              <a:gd name="connsiteX191" fmla="*/ 568071 w 805631"/>
              <a:gd name="connsiteY191" fmla="*/ 648675 h 1032907"/>
              <a:gd name="connsiteX192" fmla="*/ 583566 w 805631"/>
              <a:gd name="connsiteY192" fmla="*/ 658691 h 1032907"/>
              <a:gd name="connsiteX193" fmla="*/ 588728 w 805631"/>
              <a:gd name="connsiteY193" fmla="*/ 671216 h 1032907"/>
              <a:gd name="connsiteX194" fmla="*/ 583566 w 805631"/>
              <a:gd name="connsiteY194" fmla="*/ 681232 h 1032907"/>
              <a:gd name="connsiteX195" fmla="*/ 583566 w 805631"/>
              <a:gd name="connsiteY195" fmla="*/ 693757 h 1032907"/>
              <a:gd name="connsiteX196" fmla="*/ 591307 w 805631"/>
              <a:gd name="connsiteY196" fmla="*/ 703773 h 1032907"/>
              <a:gd name="connsiteX197" fmla="*/ 596476 w 805631"/>
              <a:gd name="connsiteY197" fmla="*/ 718797 h 1032907"/>
              <a:gd name="connsiteX198" fmla="*/ 601639 w 805631"/>
              <a:gd name="connsiteY198" fmla="*/ 731322 h 1032907"/>
              <a:gd name="connsiteX199" fmla="*/ 609386 w 805631"/>
              <a:gd name="connsiteY199" fmla="*/ 738838 h 1032907"/>
              <a:gd name="connsiteX200" fmla="*/ 614549 w 805631"/>
              <a:gd name="connsiteY200" fmla="*/ 746346 h 1032907"/>
              <a:gd name="connsiteX201" fmla="*/ 635207 w 805631"/>
              <a:gd name="connsiteY201" fmla="*/ 746346 h 1032907"/>
              <a:gd name="connsiteX202" fmla="*/ 648117 w 805631"/>
              <a:gd name="connsiteY202" fmla="*/ 756371 h 1032907"/>
              <a:gd name="connsiteX203" fmla="*/ 650702 w 805631"/>
              <a:gd name="connsiteY203" fmla="*/ 768887 h 1032907"/>
              <a:gd name="connsiteX204" fmla="*/ 655864 w 805631"/>
              <a:gd name="connsiteY204" fmla="*/ 771395 h 1032907"/>
              <a:gd name="connsiteX205" fmla="*/ 663612 w 805631"/>
              <a:gd name="connsiteY205" fmla="*/ 773904 h 1032907"/>
              <a:gd name="connsiteX206" fmla="*/ 668775 w 805631"/>
              <a:gd name="connsiteY206" fmla="*/ 783920 h 1032907"/>
              <a:gd name="connsiteX207" fmla="*/ 676522 w 805631"/>
              <a:gd name="connsiteY207" fmla="*/ 793936 h 1032907"/>
              <a:gd name="connsiteX208" fmla="*/ 689432 w 805631"/>
              <a:gd name="connsiteY208" fmla="*/ 791428 h 1032907"/>
              <a:gd name="connsiteX209" fmla="*/ 692010 w 805631"/>
              <a:gd name="connsiteY209" fmla="*/ 798944 h 1032907"/>
              <a:gd name="connsiteX210" fmla="*/ 702343 w 805631"/>
              <a:gd name="connsiteY210" fmla="*/ 803952 h 1032907"/>
              <a:gd name="connsiteX211" fmla="*/ 710090 w 805631"/>
              <a:gd name="connsiteY211" fmla="*/ 811469 h 1032907"/>
              <a:gd name="connsiteX212" fmla="*/ 710090 w 805631"/>
              <a:gd name="connsiteY212" fmla="*/ 813969 h 1032907"/>
              <a:gd name="connsiteX213" fmla="*/ 710090 w 805631"/>
              <a:gd name="connsiteY213" fmla="*/ 821485 h 1032907"/>
              <a:gd name="connsiteX214" fmla="*/ 712668 w 805631"/>
              <a:gd name="connsiteY214" fmla="*/ 834010 h 1032907"/>
              <a:gd name="connsiteX215" fmla="*/ 712668 w 805631"/>
              <a:gd name="connsiteY215" fmla="*/ 841526 h 1032907"/>
              <a:gd name="connsiteX216" fmla="*/ 707505 w 805631"/>
              <a:gd name="connsiteY216" fmla="*/ 846534 h 1032907"/>
              <a:gd name="connsiteX217" fmla="*/ 702343 w 805631"/>
              <a:gd name="connsiteY217" fmla="*/ 849034 h 1032907"/>
              <a:gd name="connsiteX218" fmla="*/ 697180 w 805631"/>
              <a:gd name="connsiteY218" fmla="*/ 844026 h 1032907"/>
              <a:gd name="connsiteX219" fmla="*/ 681685 w 805631"/>
              <a:gd name="connsiteY219" fmla="*/ 844026 h 1032907"/>
              <a:gd name="connsiteX220" fmla="*/ 681685 w 805631"/>
              <a:gd name="connsiteY220" fmla="*/ 851542 h 1032907"/>
              <a:gd name="connsiteX221" fmla="*/ 679100 w 805631"/>
              <a:gd name="connsiteY221" fmla="*/ 856551 h 1032907"/>
              <a:gd name="connsiteX222" fmla="*/ 679100 w 805631"/>
              <a:gd name="connsiteY222" fmla="*/ 869075 h 1032907"/>
              <a:gd name="connsiteX223" fmla="*/ 666190 w 805631"/>
              <a:gd name="connsiteY223" fmla="*/ 881600 h 1032907"/>
              <a:gd name="connsiteX224" fmla="*/ 663612 w 805631"/>
              <a:gd name="connsiteY224" fmla="*/ 881600 h 1032907"/>
              <a:gd name="connsiteX225" fmla="*/ 661027 w 805631"/>
              <a:gd name="connsiteY225" fmla="*/ 884099 h 1032907"/>
              <a:gd name="connsiteX226" fmla="*/ 648117 w 805631"/>
              <a:gd name="connsiteY226" fmla="*/ 889108 h 1032907"/>
              <a:gd name="connsiteX227" fmla="*/ 642954 w 805631"/>
              <a:gd name="connsiteY227" fmla="*/ 894116 h 1032907"/>
              <a:gd name="connsiteX228" fmla="*/ 640369 w 805631"/>
              <a:gd name="connsiteY228" fmla="*/ 894116 h 1032907"/>
              <a:gd name="connsiteX229" fmla="*/ 627459 w 805631"/>
              <a:gd name="connsiteY229" fmla="*/ 904140 h 1032907"/>
              <a:gd name="connsiteX230" fmla="*/ 619712 w 805631"/>
              <a:gd name="connsiteY230" fmla="*/ 909149 h 1032907"/>
              <a:gd name="connsiteX231" fmla="*/ 624874 w 805631"/>
              <a:gd name="connsiteY231" fmla="*/ 921665 h 1032907"/>
              <a:gd name="connsiteX232" fmla="*/ 632622 w 805631"/>
              <a:gd name="connsiteY232" fmla="*/ 929181 h 1032907"/>
              <a:gd name="connsiteX233" fmla="*/ 640369 w 805631"/>
              <a:gd name="connsiteY233" fmla="*/ 941706 h 1032907"/>
              <a:gd name="connsiteX234" fmla="*/ 640369 w 805631"/>
              <a:gd name="connsiteY234" fmla="*/ 949222 h 1032907"/>
              <a:gd name="connsiteX235" fmla="*/ 635207 w 805631"/>
              <a:gd name="connsiteY235" fmla="*/ 954230 h 1032907"/>
              <a:gd name="connsiteX236" fmla="*/ 635207 w 805631"/>
              <a:gd name="connsiteY236" fmla="*/ 961738 h 1032907"/>
              <a:gd name="connsiteX237" fmla="*/ 648117 w 805631"/>
              <a:gd name="connsiteY237" fmla="*/ 964246 h 1032907"/>
              <a:gd name="connsiteX238" fmla="*/ 650702 w 805631"/>
              <a:gd name="connsiteY238" fmla="*/ 964246 h 1032907"/>
              <a:gd name="connsiteX239" fmla="*/ 653280 w 805631"/>
              <a:gd name="connsiteY239" fmla="*/ 966746 h 1032907"/>
              <a:gd name="connsiteX240" fmla="*/ 653280 w 805631"/>
              <a:gd name="connsiteY240" fmla="*/ 976771 h 1032907"/>
              <a:gd name="connsiteX241" fmla="*/ 653280 w 805631"/>
              <a:gd name="connsiteY241" fmla="*/ 989287 h 1032907"/>
              <a:gd name="connsiteX242" fmla="*/ 650702 w 805631"/>
              <a:gd name="connsiteY242" fmla="*/ 996803 h 1032907"/>
              <a:gd name="connsiteX243" fmla="*/ 637791 w 805631"/>
              <a:gd name="connsiteY243" fmla="*/ 991795 h 1032907"/>
              <a:gd name="connsiteX244" fmla="*/ 632622 w 805631"/>
              <a:gd name="connsiteY244" fmla="*/ 986787 h 1032907"/>
              <a:gd name="connsiteX245" fmla="*/ 630044 w 805631"/>
              <a:gd name="connsiteY245" fmla="*/ 979271 h 1032907"/>
              <a:gd name="connsiteX246" fmla="*/ 632622 w 805631"/>
              <a:gd name="connsiteY246" fmla="*/ 971763 h 1032907"/>
              <a:gd name="connsiteX247" fmla="*/ 622296 w 805631"/>
              <a:gd name="connsiteY247" fmla="*/ 969255 h 1032907"/>
              <a:gd name="connsiteX248" fmla="*/ 611964 w 805631"/>
              <a:gd name="connsiteY248" fmla="*/ 969255 h 1032907"/>
              <a:gd name="connsiteX249" fmla="*/ 606801 w 805631"/>
              <a:gd name="connsiteY249" fmla="*/ 974263 h 1032907"/>
              <a:gd name="connsiteX250" fmla="*/ 599054 w 805631"/>
              <a:gd name="connsiteY250" fmla="*/ 974263 h 1032907"/>
              <a:gd name="connsiteX251" fmla="*/ 596476 w 805631"/>
              <a:gd name="connsiteY251" fmla="*/ 969255 h 1032907"/>
              <a:gd name="connsiteX252" fmla="*/ 580981 w 805631"/>
              <a:gd name="connsiteY252" fmla="*/ 966746 h 1032907"/>
              <a:gd name="connsiteX253" fmla="*/ 570656 w 805631"/>
              <a:gd name="connsiteY253" fmla="*/ 966746 h 1032907"/>
              <a:gd name="connsiteX254" fmla="*/ 573234 w 805631"/>
              <a:gd name="connsiteY254" fmla="*/ 976771 h 1032907"/>
              <a:gd name="connsiteX255" fmla="*/ 568071 w 805631"/>
              <a:gd name="connsiteY255" fmla="*/ 979271 h 1032907"/>
              <a:gd name="connsiteX256" fmla="*/ 560323 w 805631"/>
              <a:gd name="connsiteY256" fmla="*/ 979271 h 1032907"/>
              <a:gd name="connsiteX257" fmla="*/ 547413 w 805631"/>
              <a:gd name="connsiteY257" fmla="*/ 979271 h 1032907"/>
              <a:gd name="connsiteX258" fmla="*/ 544828 w 805631"/>
              <a:gd name="connsiteY258" fmla="*/ 984279 h 1032907"/>
              <a:gd name="connsiteX259" fmla="*/ 534503 w 805631"/>
              <a:gd name="connsiteY259" fmla="*/ 986787 h 1032907"/>
              <a:gd name="connsiteX260" fmla="*/ 521593 w 805631"/>
              <a:gd name="connsiteY260" fmla="*/ 986787 h 1032907"/>
              <a:gd name="connsiteX261" fmla="*/ 513845 w 805631"/>
              <a:gd name="connsiteY261" fmla="*/ 994304 h 1032907"/>
              <a:gd name="connsiteX262" fmla="*/ 503520 w 805631"/>
              <a:gd name="connsiteY262" fmla="*/ 994304 h 1032907"/>
              <a:gd name="connsiteX263" fmla="*/ 498350 w 805631"/>
              <a:gd name="connsiteY263" fmla="*/ 999312 h 1032907"/>
              <a:gd name="connsiteX264" fmla="*/ 490603 w 805631"/>
              <a:gd name="connsiteY264" fmla="*/ 1006820 h 1032907"/>
              <a:gd name="connsiteX265" fmla="*/ 477692 w 805631"/>
              <a:gd name="connsiteY265" fmla="*/ 1006820 h 1032907"/>
              <a:gd name="connsiteX266" fmla="*/ 472530 w 805631"/>
              <a:gd name="connsiteY266" fmla="*/ 1009328 h 1032907"/>
              <a:gd name="connsiteX267" fmla="*/ 464782 w 805631"/>
              <a:gd name="connsiteY267" fmla="*/ 1014336 h 1032907"/>
              <a:gd name="connsiteX268" fmla="*/ 457035 w 805631"/>
              <a:gd name="connsiteY268" fmla="*/ 1011828 h 1032907"/>
              <a:gd name="connsiteX269" fmla="*/ 454457 w 805631"/>
              <a:gd name="connsiteY269" fmla="*/ 1001812 h 1032907"/>
              <a:gd name="connsiteX270" fmla="*/ 446709 w 805631"/>
              <a:gd name="connsiteY270" fmla="*/ 996803 h 1032907"/>
              <a:gd name="connsiteX271" fmla="*/ 441546 w 805631"/>
              <a:gd name="connsiteY271" fmla="*/ 994304 h 1032907"/>
              <a:gd name="connsiteX272" fmla="*/ 428636 w 805631"/>
              <a:gd name="connsiteY272" fmla="*/ 991795 h 1032907"/>
              <a:gd name="connsiteX273" fmla="*/ 420889 w 805631"/>
              <a:gd name="connsiteY273" fmla="*/ 991795 h 1032907"/>
              <a:gd name="connsiteX274" fmla="*/ 413141 w 805631"/>
              <a:gd name="connsiteY274" fmla="*/ 994304 h 1032907"/>
              <a:gd name="connsiteX275" fmla="*/ 405394 w 805631"/>
              <a:gd name="connsiteY275" fmla="*/ 996803 h 1032907"/>
              <a:gd name="connsiteX276" fmla="*/ 402816 w 805631"/>
              <a:gd name="connsiteY276" fmla="*/ 1001812 h 1032907"/>
              <a:gd name="connsiteX277" fmla="*/ 405394 w 805631"/>
              <a:gd name="connsiteY277" fmla="*/ 1006820 h 1032907"/>
              <a:gd name="connsiteX278" fmla="*/ 405394 w 805631"/>
              <a:gd name="connsiteY278" fmla="*/ 1011828 h 1032907"/>
              <a:gd name="connsiteX279" fmla="*/ 402816 w 805631"/>
              <a:gd name="connsiteY279" fmla="*/ 1019344 h 1032907"/>
              <a:gd name="connsiteX280" fmla="*/ 397646 w 805631"/>
              <a:gd name="connsiteY280" fmla="*/ 1026861 h 1032907"/>
              <a:gd name="connsiteX281" fmla="*/ 395068 w 805631"/>
              <a:gd name="connsiteY281" fmla="*/ 1031869 h 1032907"/>
              <a:gd name="connsiteX282" fmla="*/ 382158 w 805631"/>
              <a:gd name="connsiteY282" fmla="*/ 1029360 h 1032907"/>
              <a:gd name="connsiteX283" fmla="*/ 382158 w 805631"/>
              <a:gd name="connsiteY283" fmla="*/ 1021853 h 1032907"/>
              <a:gd name="connsiteX284" fmla="*/ 382158 w 805631"/>
              <a:gd name="connsiteY284" fmla="*/ 1016844 h 1032907"/>
              <a:gd name="connsiteX285" fmla="*/ 374411 w 805631"/>
              <a:gd name="connsiteY285" fmla="*/ 1019344 h 1032907"/>
              <a:gd name="connsiteX286" fmla="*/ 374411 w 805631"/>
              <a:gd name="connsiteY286" fmla="*/ 1009328 h 1032907"/>
              <a:gd name="connsiteX287" fmla="*/ 371826 w 805631"/>
              <a:gd name="connsiteY287" fmla="*/ 1004320 h 1032907"/>
              <a:gd name="connsiteX288" fmla="*/ 366663 w 805631"/>
              <a:gd name="connsiteY288" fmla="*/ 1001812 h 1032907"/>
              <a:gd name="connsiteX289" fmla="*/ 361500 w 805631"/>
              <a:gd name="connsiteY289" fmla="*/ 999312 h 1032907"/>
              <a:gd name="connsiteX290" fmla="*/ 351168 w 805631"/>
              <a:gd name="connsiteY290" fmla="*/ 989287 h 1032907"/>
              <a:gd name="connsiteX291" fmla="*/ 340843 w 805631"/>
              <a:gd name="connsiteY291" fmla="*/ 989287 h 1032907"/>
              <a:gd name="connsiteX292" fmla="*/ 330510 w 805631"/>
              <a:gd name="connsiteY292" fmla="*/ 999312 h 1032907"/>
              <a:gd name="connsiteX293" fmla="*/ 330510 w 805631"/>
              <a:gd name="connsiteY293" fmla="*/ 1001812 h 1032907"/>
              <a:gd name="connsiteX294" fmla="*/ 327932 w 805631"/>
              <a:gd name="connsiteY294" fmla="*/ 999312 h 1032907"/>
              <a:gd name="connsiteX295" fmla="*/ 325348 w 805631"/>
              <a:gd name="connsiteY295" fmla="*/ 996803 h 1032907"/>
              <a:gd name="connsiteX296" fmla="*/ 322763 w 805631"/>
              <a:gd name="connsiteY296" fmla="*/ 991795 h 1032907"/>
              <a:gd name="connsiteX297" fmla="*/ 317600 w 805631"/>
              <a:gd name="connsiteY297" fmla="*/ 989287 h 1032907"/>
              <a:gd name="connsiteX298" fmla="*/ 312437 w 805631"/>
              <a:gd name="connsiteY298" fmla="*/ 986787 h 1032907"/>
              <a:gd name="connsiteX299" fmla="*/ 304690 w 805631"/>
              <a:gd name="connsiteY299" fmla="*/ 981779 h 1032907"/>
              <a:gd name="connsiteX300" fmla="*/ 302112 w 805631"/>
              <a:gd name="connsiteY300" fmla="*/ 981779 h 1032907"/>
              <a:gd name="connsiteX301" fmla="*/ 299527 w 805631"/>
              <a:gd name="connsiteY301" fmla="*/ 979271 h 1032907"/>
              <a:gd name="connsiteX302" fmla="*/ 296942 w 805631"/>
              <a:gd name="connsiteY302" fmla="*/ 979271 h 1032907"/>
              <a:gd name="connsiteX303" fmla="*/ 291780 w 805631"/>
              <a:gd name="connsiteY303" fmla="*/ 976771 h 1032907"/>
              <a:gd name="connsiteX304" fmla="*/ 284032 w 805631"/>
              <a:gd name="connsiteY304" fmla="*/ 976771 h 1032907"/>
              <a:gd name="connsiteX305" fmla="*/ 278869 w 805631"/>
              <a:gd name="connsiteY305" fmla="*/ 976771 h 1032907"/>
              <a:gd name="connsiteX306" fmla="*/ 271122 w 805631"/>
              <a:gd name="connsiteY306" fmla="*/ 974263 h 1032907"/>
              <a:gd name="connsiteX307" fmla="*/ 260796 w 805631"/>
              <a:gd name="connsiteY307" fmla="*/ 979271 h 1032907"/>
              <a:gd name="connsiteX308" fmla="*/ 258212 w 805631"/>
              <a:gd name="connsiteY308" fmla="*/ 976771 h 1032907"/>
              <a:gd name="connsiteX309" fmla="*/ 258212 w 805631"/>
              <a:gd name="connsiteY309" fmla="*/ 974263 h 1032907"/>
              <a:gd name="connsiteX310" fmla="*/ 253049 w 805631"/>
              <a:gd name="connsiteY310" fmla="*/ 969255 h 1032907"/>
              <a:gd name="connsiteX311" fmla="*/ 250464 w 805631"/>
              <a:gd name="connsiteY311" fmla="*/ 969255 h 1032907"/>
              <a:gd name="connsiteX312" fmla="*/ 250464 w 805631"/>
              <a:gd name="connsiteY312" fmla="*/ 971763 h 1032907"/>
              <a:gd name="connsiteX313" fmla="*/ 250464 w 805631"/>
              <a:gd name="connsiteY313" fmla="*/ 974263 h 1032907"/>
              <a:gd name="connsiteX314" fmla="*/ 245301 w 805631"/>
              <a:gd name="connsiteY314" fmla="*/ 971763 h 1032907"/>
              <a:gd name="connsiteX315" fmla="*/ 237554 w 805631"/>
              <a:gd name="connsiteY315" fmla="*/ 974263 h 1032907"/>
              <a:gd name="connsiteX316" fmla="*/ 240139 w 805631"/>
              <a:gd name="connsiteY316" fmla="*/ 971763 h 1032907"/>
              <a:gd name="connsiteX317" fmla="*/ 242717 w 805631"/>
              <a:gd name="connsiteY317" fmla="*/ 971763 h 1032907"/>
              <a:gd name="connsiteX318" fmla="*/ 242717 w 805631"/>
              <a:gd name="connsiteY318" fmla="*/ 969255 h 1032907"/>
              <a:gd name="connsiteX319" fmla="*/ 242717 w 805631"/>
              <a:gd name="connsiteY319" fmla="*/ 966746 h 1032907"/>
              <a:gd name="connsiteX320" fmla="*/ 245301 w 805631"/>
              <a:gd name="connsiteY320" fmla="*/ 964246 h 1032907"/>
              <a:gd name="connsiteX321" fmla="*/ 240139 w 805631"/>
              <a:gd name="connsiteY321" fmla="*/ 964246 h 1032907"/>
              <a:gd name="connsiteX322" fmla="*/ 240139 w 805631"/>
              <a:gd name="connsiteY322" fmla="*/ 961738 h 1032907"/>
              <a:gd name="connsiteX323" fmla="*/ 237554 w 805631"/>
              <a:gd name="connsiteY323" fmla="*/ 959238 h 1032907"/>
              <a:gd name="connsiteX324" fmla="*/ 237554 w 805631"/>
              <a:gd name="connsiteY324" fmla="*/ 964246 h 1032907"/>
              <a:gd name="connsiteX325" fmla="*/ 234976 w 805631"/>
              <a:gd name="connsiteY325" fmla="*/ 961738 h 1032907"/>
              <a:gd name="connsiteX326" fmla="*/ 234976 w 805631"/>
              <a:gd name="connsiteY326" fmla="*/ 959238 h 1032907"/>
              <a:gd name="connsiteX327" fmla="*/ 229806 w 805631"/>
              <a:gd name="connsiteY327" fmla="*/ 959238 h 1032907"/>
              <a:gd name="connsiteX328" fmla="*/ 227228 w 805631"/>
              <a:gd name="connsiteY328" fmla="*/ 961738 h 1032907"/>
              <a:gd name="connsiteX329" fmla="*/ 219481 w 805631"/>
              <a:gd name="connsiteY329" fmla="*/ 964246 h 1032907"/>
              <a:gd name="connsiteX330" fmla="*/ 216896 w 805631"/>
              <a:gd name="connsiteY330" fmla="*/ 969255 h 1032907"/>
              <a:gd name="connsiteX331" fmla="*/ 211733 w 805631"/>
              <a:gd name="connsiteY331" fmla="*/ 974263 h 1032907"/>
              <a:gd name="connsiteX332" fmla="*/ 216896 w 805631"/>
              <a:gd name="connsiteY332" fmla="*/ 976771 h 1032907"/>
              <a:gd name="connsiteX333" fmla="*/ 222059 w 805631"/>
              <a:gd name="connsiteY333" fmla="*/ 976771 h 1032907"/>
              <a:gd name="connsiteX334" fmla="*/ 227228 w 805631"/>
              <a:gd name="connsiteY334" fmla="*/ 976771 h 1032907"/>
              <a:gd name="connsiteX335" fmla="*/ 229806 w 805631"/>
              <a:gd name="connsiteY335" fmla="*/ 979271 h 1032907"/>
              <a:gd name="connsiteX336" fmla="*/ 232391 w 805631"/>
              <a:gd name="connsiteY336" fmla="*/ 979271 h 1032907"/>
              <a:gd name="connsiteX337" fmla="*/ 232391 w 805631"/>
              <a:gd name="connsiteY337" fmla="*/ 984279 h 1032907"/>
              <a:gd name="connsiteX338" fmla="*/ 227228 w 805631"/>
              <a:gd name="connsiteY338" fmla="*/ 984279 h 1032907"/>
              <a:gd name="connsiteX339" fmla="*/ 224644 w 805631"/>
              <a:gd name="connsiteY339" fmla="*/ 981779 h 1032907"/>
              <a:gd name="connsiteX340" fmla="*/ 222059 w 805631"/>
              <a:gd name="connsiteY340" fmla="*/ 981779 h 1032907"/>
              <a:gd name="connsiteX341" fmla="*/ 219481 w 805631"/>
              <a:gd name="connsiteY341" fmla="*/ 986787 h 1032907"/>
              <a:gd name="connsiteX342" fmla="*/ 216896 w 805631"/>
              <a:gd name="connsiteY342" fmla="*/ 989287 h 1032907"/>
              <a:gd name="connsiteX343" fmla="*/ 211733 w 805631"/>
              <a:gd name="connsiteY343" fmla="*/ 989287 h 1032907"/>
              <a:gd name="connsiteX344" fmla="*/ 203986 w 805631"/>
              <a:gd name="connsiteY344" fmla="*/ 986787 h 1032907"/>
              <a:gd name="connsiteX345" fmla="*/ 201408 w 805631"/>
              <a:gd name="connsiteY345" fmla="*/ 986787 h 1032907"/>
              <a:gd name="connsiteX346" fmla="*/ 193661 w 805631"/>
              <a:gd name="connsiteY346" fmla="*/ 986787 h 1032907"/>
              <a:gd name="connsiteX347" fmla="*/ 188491 w 805631"/>
              <a:gd name="connsiteY347" fmla="*/ 991795 h 1032907"/>
              <a:gd name="connsiteX348" fmla="*/ 180750 w 805631"/>
              <a:gd name="connsiteY348" fmla="*/ 991795 h 1032907"/>
              <a:gd name="connsiteX349" fmla="*/ 175581 w 805631"/>
              <a:gd name="connsiteY349" fmla="*/ 991795 h 1032907"/>
              <a:gd name="connsiteX350" fmla="*/ 170418 w 805631"/>
              <a:gd name="connsiteY350" fmla="*/ 991795 h 1032907"/>
              <a:gd name="connsiteX351" fmla="*/ 165255 w 805631"/>
              <a:gd name="connsiteY351" fmla="*/ 986787 h 1032907"/>
              <a:gd name="connsiteX352" fmla="*/ 160093 w 805631"/>
              <a:gd name="connsiteY352" fmla="*/ 986787 h 1032907"/>
              <a:gd name="connsiteX353" fmla="*/ 149760 w 805631"/>
              <a:gd name="connsiteY353" fmla="*/ 991795 h 1032907"/>
              <a:gd name="connsiteX354" fmla="*/ 147182 w 805631"/>
              <a:gd name="connsiteY354" fmla="*/ 994304 h 1032907"/>
              <a:gd name="connsiteX355" fmla="*/ 147182 w 805631"/>
              <a:gd name="connsiteY355" fmla="*/ 991795 h 1032907"/>
              <a:gd name="connsiteX356" fmla="*/ 144598 w 805631"/>
              <a:gd name="connsiteY356" fmla="*/ 989287 h 1032907"/>
              <a:gd name="connsiteX357" fmla="*/ 142013 w 805631"/>
              <a:gd name="connsiteY357" fmla="*/ 986787 h 1032907"/>
              <a:gd name="connsiteX358" fmla="*/ 129103 w 805631"/>
              <a:gd name="connsiteY358" fmla="*/ 971763 h 1032907"/>
              <a:gd name="connsiteX359" fmla="*/ 134272 w 805631"/>
              <a:gd name="connsiteY359" fmla="*/ 961738 h 1032907"/>
              <a:gd name="connsiteX360" fmla="*/ 136850 w 805631"/>
              <a:gd name="connsiteY360" fmla="*/ 939197 h 1032907"/>
              <a:gd name="connsiteX361" fmla="*/ 136850 w 805631"/>
              <a:gd name="connsiteY361" fmla="*/ 921665 h 1032907"/>
              <a:gd name="connsiteX362" fmla="*/ 134272 w 805631"/>
              <a:gd name="connsiteY362" fmla="*/ 911648 h 1032907"/>
              <a:gd name="connsiteX363" fmla="*/ 149760 w 805631"/>
              <a:gd name="connsiteY363" fmla="*/ 889108 h 1032907"/>
              <a:gd name="connsiteX364" fmla="*/ 149760 w 805631"/>
              <a:gd name="connsiteY364" fmla="*/ 864067 h 1032907"/>
              <a:gd name="connsiteX365" fmla="*/ 152345 w 805631"/>
              <a:gd name="connsiteY365" fmla="*/ 851542 h 1032907"/>
              <a:gd name="connsiteX366" fmla="*/ 180750 w 805631"/>
              <a:gd name="connsiteY366" fmla="*/ 821485 h 1032907"/>
              <a:gd name="connsiteX367" fmla="*/ 198823 w 805631"/>
              <a:gd name="connsiteY367" fmla="*/ 801453 h 1032907"/>
              <a:gd name="connsiteX368" fmla="*/ 167840 w 805631"/>
              <a:gd name="connsiteY368" fmla="*/ 793936 h 1032907"/>
              <a:gd name="connsiteX369" fmla="*/ 149760 w 805631"/>
              <a:gd name="connsiteY369" fmla="*/ 791428 h 1032907"/>
              <a:gd name="connsiteX370" fmla="*/ 136850 w 805631"/>
              <a:gd name="connsiteY370" fmla="*/ 783920 h 1032907"/>
              <a:gd name="connsiteX371" fmla="*/ 129103 w 805631"/>
              <a:gd name="connsiteY371" fmla="*/ 771395 h 1032907"/>
              <a:gd name="connsiteX372" fmla="*/ 121355 w 805631"/>
              <a:gd name="connsiteY372" fmla="*/ 776404 h 1032907"/>
              <a:gd name="connsiteX373" fmla="*/ 113614 w 805631"/>
              <a:gd name="connsiteY373" fmla="*/ 781412 h 1032907"/>
              <a:gd name="connsiteX374" fmla="*/ 95535 w 805631"/>
              <a:gd name="connsiteY374" fmla="*/ 778912 h 1032907"/>
              <a:gd name="connsiteX375" fmla="*/ 82624 w 805631"/>
              <a:gd name="connsiteY375" fmla="*/ 766387 h 1032907"/>
              <a:gd name="connsiteX376" fmla="*/ 72299 w 805631"/>
              <a:gd name="connsiteY376" fmla="*/ 773904 h 1032907"/>
              <a:gd name="connsiteX377" fmla="*/ 61967 w 805631"/>
              <a:gd name="connsiteY377" fmla="*/ 766387 h 1032907"/>
              <a:gd name="connsiteX378" fmla="*/ 54219 w 805631"/>
              <a:gd name="connsiteY378" fmla="*/ 753863 h 1032907"/>
              <a:gd name="connsiteX379" fmla="*/ 51641 w 805631"/>
              <a:gd name="connsiteY379" fmla="*/ 743847 h 1032907"/>
              <a:gd name="connsiteX380" fmla="*/ 38731 w 805631"/>
              <a:gd name="connsiteY380" fmla="*/ 731322 h 1032907"/>
              <a:gd name="connsiteX381" fmla="*/ 33568 w 805631"/>
              <a:gd name="connsiteY381" fmla="*/ 731322 h 1032907"/>
              <a:gd name="connsiteX382" fmla="*/ 33568 w 805631"/>
              <a:gd name="connsiteY382" fmla="*/ 728822 h 1032907"/>
              <a:gd name="connsiteX383" fmla="*/ 30983 w 805631"/>
              <a:gd name="connsiteY383" fmla="*/ 713789 h 1032907"/>
              <a:gd name="connsiteX384" fmla="*/ 38731 w 805631"/>
              <a:gd name="connsiteY384" fmla="*/ 708781 h 1032907"/>
              <a:gd name="connsiteX385" fmla="*/ 43894 w 805631"/>
              <a:gd name="connsiteY385" fmla="*/ 701265 h 1032907"/>
              <a:gd name="connsiteX386" fmla="*/ 49056 w 805631"/>
              <a:gd name="connsiteY386" fmla="*/ 693757 h 1032907"/>
              <a:gd name="connsiteX387" fmla="*/ 46478 w 805631"/>
              <a:gd name="connsiteY387" fmla="*/ 683741 h 1032907"/>
              <a:gd name="connsiteX388" fmla="*/ 33568 w 805631"/>
              <a:gd name="connsiteY388" fmla="*/ 681232 h 1032907"/>
              <a:gd name="connsiteX389" fmla="*/ 23236 w 805631"/>
              <a:gd name="connsiteY389" fmla="*/ 676224 h 1032907"/>
              <a:gd name="connsiteX390" fmla="*/ 20651 w 805631"/>
              <a:gd name="connsiteY390" fmla="*/ 663700 h 1032907"/>
              <a:gd name="connsiteX391" fmla="*/ 15489 w 805631"/>
              <a:gd name="connsiteY391" fmla="*/ 656183 h 1032907"/>
              <a:gd name="connsiteX392" fmla="*/ 12910 w 805631"/>
              <a:gd name="connsiteY392" fmla="*/ 643667 h 1032907"/>
              <a:gd name="connsiteX393" fmla="*/ 15489 w 805631"/>
              <a:gd name="connsiteY393" fmla="*/ 631143 h 1032907"/>
              <a:gd name="connsiteX394" fmla="*/ 18073 w 805631"/>
              <a:gd name="connsiteY394" fmla="*/ 631143 h 1032907"/>
              <a:gd name="connsiteX395" fmla="*/ 20651 w 805631"/>
              <a:gd name="connsiteY395" fmla="*/ 626134 h 1032907"/>
              <a:gd name="connsiteX396" fmla="*/ 20651 w 805631"/>
              <a:gd name="connsiteY396" fmla="*/ 623626 h 1032907"/>
              <a:gd name="connsiteX397" fmla="*/ 25821 w 805631"/>
              <a:gd name="connsiteY397" fmla="*/ 621126 h 1032907"/>
              <a:gd name="connsiteX398" fmla="*/ 28399 w 805631"/>
              <a:gd name="connsiteY398" fmla="*/ 621126 h 1032907"/>
              <a:gd name="connsiteX399" fmla="*/ 30983 w 805631"/>
              <a:gd name="connsiteY399" fmla="*/ 613610 h 1032907"/>
              <a:gd name="connsiteX400" fmla="*/ 36146 w 805631"/>
              <a:gd name="connsiteY400" fmla="*/ 613610 h 1032907"/>
              <a:gd name="connsiteX401" fmla="*/ 38731 w 805631"/>
              <a:gd name="connsiteY401" fmla="*/ 611101 h 1032907"/>
              <a:gd name="connsiteX402" fmla="*/ 38731 w 805631"/>
              <a:gd name="connsiteY402" fmla="*/ 606093 h 1032907"/>
              <a:gd name="connsiteX403" fmla="*/ 41309 w 805631"/>
              <a:gd name="connsiteY403" fmla="*/ 598586 h 1032907"/>
              <a:gd name="connsiteX404" fmla="*/ 38731 w 805631"/>
              <a:gd name="connsiteY404" fmla="*/ 593569 h 1032907"/>
              <a:gd name="connsiteX405" fmla="*/ 33568 w 805631"/>
              <a:gd name="connsiteY405" fmla="*/ 588561 h 1032907"/>
              <a:gd name="connsiteX406" fmla="*/ 28399 w 805631"/>
              <a:gd name="connsiteY406" fmla="*/ 588561 h 1032907"/>
              <a:gd name="connsiteX407" fmla="*/ 23236 w 805631"/>
              <a:gd name="connsiteY407" fmla="*/ 583553 h 1032907"/>
              <a:gd name="connsiteX408" fmla="*/ 25821 w 805631"/>
              <a:gd name="connsiteY408" fmla="*/ 578544 h 1032907"/>
              <a:gd name="connsiteX409" fmla="*/ 28399 w 805631"/>
              <a:gd name="connsiteY409" fmla="*/ 571028 h 1032907"/>
              <a:gd name="connsiteX410" fmla="*/ 23236 w 805631"/>
              <a:gd name="connsiteY410" fmla="*/ 568528 h 1032907"/>
              <a:gd name="connsiteX411" fmla="*/ 18073 w 805631"/>
              <a:gd name="connsiteY411" fmla="*/ 568528 h 1032907"/>
              <a:gd name="connsiteX412" fmla="*/ 18073 w 805631"/>
              <a:gd name="connsiteY412" fmla="*/ 561012 h 1032907"/>
              <a:gd name="connsiteX413" fmla="*/ 10326 w 805631"/>
              <a:gd name="connsiteY413" fmla="*/ 558512 h 1032907"/>
              <a:gd name="connsiteX414" fmla="*/ 7741 w 805631"/>
              <a:gd name="connsiteY414" fmla="*/ 556004 h 1032907"/>
              <a:gd name="connsiteX415" fmla="*/ 10326 w 805631"/>
              <a:gd name="connsiteY415" fmla="*/ 556004 h 1032907"/>
              <a:gd name="connsiteX416" fmla="*/ 7741 w 805631"/>
              <a:gd name="connsiteY416" fmla="*/ 548487 h 1032907"/>
              <a:gd name="connsiteX417" fmla="*/ 10326 w 805631"/>
              <a:gd name="connsiteY417" fmla="*/ 548487 h 1032907"/>
              <a:gd name="connsiteX418" fmla="*/ 12910 w 805631"/>
              <a:gd name="connsiteY418" fmla="*/ 543479 h 1032907"/>
              <a:gd name="connsiteX419" fmla="*/ 15489 w 805631"/>
              <a:gd name="connsiteY419" fmla="*/ 543479 h 1032907"/>
              <a:gd name="connsiteX420" fmla="*/ 18073 w 805631"/>
              <a:gd name="connsiteY420" fmla="*/ 540979 h 1032907"/>
              <a:gd name="connsiteX421" fmla="*/ 18073 w 805631"/>
              <a:gd name="connsiteY421" fmla="*/ 533463 h 1032907"/>
              <a:gd name="connsiteX422" fmla="*/ 15489 w 805631"/>
              <a:gd name="connsiteY422" fmla="*/ 530963 h 1032907"/>
              <a:gd name="connsiteX423" fmla="*/ 12910 w 805631"/>
              <a:gd name="connsiteY423" fmla="*/ 528455 h 1032907"/>
              <a:gd name="connsiteX424" fmla="*/ 12910 w 805631"/>
              <a:gd name="connsiteY424" fmla="*/ 525946 h 1032907"/>
              <a:gd name="connsiteX425" fmla="*/ 7741 w 805631"/>
              <a:gd name="connsiteY425" fmla="*/ 523447 h 1032907"/>
              <a:gd name="connsiteX426" fmla="*/ 2578 w 805631"/>
              <a:gd name="connsiteY426" fmla="*/ 523447 h 1032907"/>
              <a:gd name="connsiteX427" fmla="*/ 2578 w 805631"/>
              <a:gd name="connsiteY427" fmla="*/ 518439 h 1032907"/>
              <a:gd name="connsiteX428" fmla="*/ 0 w 805631"/>
              <a:gd name="connsiteY428" fmla="*/ 513430 h 1032907"/>
              <a:gd name="connsiteX429" fmla="*/ 2578 w 805631"/>
              <a:gd name="connsiteY429" fmla="*/ 510922 h 1032907"/>
              <a:gd name="connsiteX430" fmla="*/ 7741 w 805631"/>
              <a:gd name="connsiteY430" fmla="*/ 515930 h 1032907"/>
              <a:gd name="connsiteX431" fmla="*/ 7741 w 805631"/>
              <a:gd name="connsiteY431" fmla="*/ 510922 h 1032907"/>
              <a:gd name="connsiteX432" fmla="*/ 12910 w 805631"/>
              <a:gd name="connsiteY432" fmla="*/ 505914 h 1032907"/>
              <a:gd name="connsiteX433" fmla="*/ 18073 w 805631"/>
              <a:gd name="connsiteY433" fmla="*/ 505914 h 1032907"/>
              <a:gd name="connsiteX434" fmla="*/ 28399 w 805631"/>
              <a:gd name="connsiteY434" fmla="*/ 505914 h 1032907"/>
              <a:gd name="connsiteX435" fmla="*/ 25821 w 805631"/>
              <a:gd name="connsiteY435" fmla="*/ 498397 h 1032907"/>
              <a:gd name="connsiteX436" fmla="*/ 20651 w 805631"/>
              <a:gd name="connsiteY436" fmla="*/ 503406 h 1032907"/>
              <a:gd name="connsiteX437" fmla="*/ 18073 w 805631"/>
              <a:gd name="connsiteY437" fmla="*/ 495898 h 1032907"/>
              <a:gd name="connsiteX438" fmla="*/ 18073 w 805631"/>
              <a:gd name="connsiteY438" fmla="*/ 490890 h 1032907"/>
              <a:gd name="connsiteX439" fmla="*/ 23236 w 805631"/>
              <a:gd name="connsiteY439" fmla="*/ 488381 h 1032907"/>
              <a:gd name="connsiteX440" fmla="*/ 25821 w 805631"/>
              <a:gd name="connsiteY440" fmla="*/ 483373 h 1032907"/>
              <a:gd name="connsiteX441" fmla="*/ 30983 w 805631"/>
              <a:gd name="connsiteY441" fmla="*/ 478365 h 1032907"/>
              <a:gd name="connsiteX442" fmla="*/ 30983 w 805631"/>
              <a:gd name="connsiteY442" fmla="*/ 470849 h 1032907"/>
              <a:gd name="connsiteX443" fmla="*/ 33568 w 805631"/>
              <a:gd name="connsiteY443" fmla="*/ 463341 h 1032907"/>
              <a:gd name="connsiteX444" fmla="*/ 28399 w 805631"/>
              <a:gd name="connsiteY444" fmla="*/ 455824 h 1032907"/>
              <a:gd name="connsiteX445" fmla="*/ 28399 w 805631"/>
              <a:gd name="connsiteY445" fmla="*/ 448308 h 1032907"/>
              <a:gd name="connsiteX446" fmla="*/ 23236 w 805631"/>
              <a:gd name="connsiteY446" fmla="*/ 440800 h 1032907"/>
              <a:gd name="connsiteX447" fmla="*/ 23236 w 805631"/>
              <a:gd name="connsiteY447" fmla="*/ 438292 h 1032907"/>
              <a:gd name="connsiteX448" fmla="*/ 20651 w 805631"/>
              <a:gd name="connsiteY448" fmla="*/ 433283 h 1032907"/>
              <a:gd name="connsiteX449" fmla="*/ 20651 w 805631"/>
              <a:gd name="connsiteY449" fmla="*/ 428275 h 1032907"/>
              <a:gd name="connsiteX450" fmla="*/ 12910 w 805631"/>
              <a:gd name="connsiteY450" fmla="*/ 423267 h 1032907"/>
              <a:gd name="connsiteX451" fmla="*/ 12910 w 805631"/>
              <a:gd name="connsiteY451" fmla="*/ 420759 h 1032907"/>
              <a:gd name="connsiteX452" fmla="*/ 12910 w 805631"/>
              <a:gd name="connsiteY452" fmla="*/ 415751 h 1032907"/>
              <a:gd name="connsiteX453" fmla="*/ 12910 w 805631"/>
              <a:gd name="connsiteY453" fmla="*/ 408234 h 1032907"/>
              <a:gd name="connsiteX454" fmla="*/ 25821 w 805631"/>
              <a:gd name="connsiteY454" fmla="*/ 410743 h 1032907"/>
              <a:gd name="connsiteX455" fmla="*/ 30983 w 805631"/>
              <a:gd name="connsiteY455" fmla="*/ 410743 h 1032907"/>
              <a:gd name="connsiteX456" fmla="*/ 23236 w 805631"/>
              <a:gd name="connsiteY456" fmla="*/ 405735 h 1032907"/>
              <a:gd name="connsiteX457" fmla="*/ 30983 w 805631"/>
              <a:gd name="connsiteY457" fmla="*/ 403226 h 1032907"/>
              <a:gd name="connsiteX458" fmla="*/ 36146 w 805631"/>
              <a:gd name="connsiteY458" fmla="*/ 408234 h 1032907"/>
              <a:gd name="connsiteX459" fmla="*/ 43894 w 805631"/>
              <a:gd name="connsiteY459" fmla="*/ 410743 h 1032907"/>
              <a:gd name="connsiteX460" fmla="*/ 46478 w 805631"/>
              <a:gd name="connsiteY460" fmla="*/ 415751 h 1032907"/>
              <a:gd name="connsiteX461" fmla="*/ 49056 w 805631"/>
              <a:gd name="connsiteY461" fmla="*/ 410743 h 1032907"/>
              <a:gd name="connsiteX462" fmla="*/ 56804 w 805631"/>
              <a:gd name="connsiteY462" fmla="*/ 410743 h 1032907"/>
              <a:gd name="connsiteX463" fmla="*/ 59389 w 805631"/>
              <a:gd name="connsiteY463" fmla="*/ 410743 h 1032907"/>
              <a:gd name="connsiteX464" fmla="*/ 67136 w 805631"/>
              <a:gd name="connsiteY464" fmla="*/ 408234 h 1032907"/>
              <a:gd name="connsiteX465" fmla="*/ 74877 w 805631"/>
              <a:gd name="connsiteY465" fmla="*/ 408234 h 1032907"/>
              <a:gd name="connsiteX466" fmla="*/ 77462 w 805631"/>
              <a:gd name="connsiteY466" fmla="*/ 403226 h 1032907"/>
              <a:gd name="connsiteX467" fmla="*/ 82624 w 805631"/>
              <a:gd name="connsiteY467" fmla="*/ 400726 h 1032907"/>
              <a:gd name="connsiteX468" fmla="*/ 85209 w 805631"/>
              <a:gd name="connsiteY468" fmla="*/ 398218 h 1032907"/>
              <a:gd name="connsiteX469" fmla="*/ 77462 w 805631"/>
              <a:gd name="connsiteY469" fmla="*/ 393210 h 1032907"/>
              <a:gd name="connsiteX470" fmla="*/ 72299 w 805631"/>
              <a:gd name="connsiteY470" fmla="*/ 385693 h 1032907"/>
              <a:gd name="connsiteX471" fmla="*/ 77462 w 805631"/>
              <a:gd name="connsiteY471" fmla="*/ 385693 h 1032907"/>
              <a:gd name="connsiteX472" fmla="*/ 77462 w 805631"/>
              <a:gd name="connsiteY472" fmla="*/ 378186 h 1032907"/>
              <a:gd name="connsiteX473" fmla="*/ 87787 w 805631"/>
              <a:gd name="connsiteY473" fmla="*/ 380685 h 1032907"/>
              <a:gd name="connsiteX474" fmla="*/ 90372 w 805631"/>
              <a:gd name="connsiteY474" fmla="*/ 375677 h 1032907"/>
              <a:gd name="connsiteX475" fmla="*/ 98119 w 805631"/>
              <a:gd name="connsiteY475" fmla="*/ 373169 h 1032907"/>
              <a:gd name="connsiteX476" fmla="*/ 100704 w 805631"/>
              <a:gd name="connsiteY476" fmla="*/ 368161 h 1032907"/>
              <a:gd name="connsiteX477" fmla="*/ 105867 w 805631"/>
              <a:gd name="connsiteY477" fmla="*/ 365661 h 1032907"/>
              <a:gd name="connsiteX478" fmla="*/ 105867 w 805631"/>
              <a:gd name="connsiteY478" fmla="*/ 360653 h 1032907"/>
              <a:gd name="connsiteX479" fmla="*/ 105867 w 805631"/>
              <a:gd name="connsiteY479" fmla="*/ 353136 h 1032907"/>
              <a:gd name="connsiteX480" fmla="*/ 108445 w 805631"/>
              <a:gd name="connsiteY480" fmla="*/ 348128 h 1032907"/>
              <a:gd name="connsiteX481" fmla="*/ 103282 w 805631"/>
              <a:gd name="connsiteY481" fmla="*/ 338112 h 1032907"/>
              <a:gd name="connsiteX482" fmla="*/ 95535 w 805631"/>
              <a:gd name="connsiteY482" fmla="*/ 340612 h 1032907"/>
              <a:gd name="connsiteX483" fmla="*/ 90372 w 805631"/>
              <a:gd name="connsiteY483" fmla="*/ 335604 h 1032907"/>
              <a:gd name="connsiteX484" fmla="*/ 82624 w 805631"/>
              <a:gd name="connsiteY484" fmla="*/ 333104 h 1032907"/>
              <a:gd name="connsiteX485" fmla="*/ 77462 w 805631"/>
              <a:gd name="connsiteY485" fmla="*/ 325588 h 1032907"/>
              <a:gd name="connsiteX486" fmla="*/ 77462 w 805631"/>
              <a:gd name="connsiteY486" fmla="*/ 320579 h 1032907"/>
              <a:gd name="connsiteX487" fmla="*/ 85209 w 805631"/>
              <a:gd name="connsiteY487" fmla="*/ 320579 h 1032907"/>
              <a:gd name="connsiteX488" fmla="*/ 80046 w 805631"/>
              <a:gd name="connsiteY488" fmla="*/ 318071 h 1032907"/>
              <a:gd name="connsiteX489" fmla="*/ 80046 w 805631"/>
              <a:gd name="connsiteY489" fmla="*/ 310563 h 1032907"/>
              <a:gd name="connsiteX490" fmla="*/ 90372 w 805631"/>
              <a:gd name="connsiteY490" fmla="*/ 308055 h 1032907"/>
              <a:gd name="connsiteX491" fmla="*/ 105867 w 805631"/>
              <a:gd name="connsiteY491" fmla="*/ 313063 h 1032907"/>
              <a:gd name="connsiteX492" fmla="*/ 108445 w 805631"/>
              <a:gd name="connsiteY492" fmla="*/ 305546 h 1032907"/>
              <a:gd name="connsiteX493" fmla="*/ 111030 w 805631"/>
              <a:gd name="connsiteY493" fmla="*/ 293031 h 1032907"/>
              <a:gd name="connsiteX494" fmla="*/ 111030 w 805631"/>
              <a:gd name="connsiteY494" fmla="*/ 280506 h 1032907"/>
              <a:gd name="connsiteX495" fmla="*/ 121355 w 805631"/>
              <a:gd name="connsiteY495" fmla="*/ 265482 h 1032907"/>
              <a:gd name="connsiteX496" fmla="*/ 121355 w 805631"/>
              <a:gd name="connsiteY496" fmla="*/ 247949 h 1032907"/>
              <a:gd name="connsiteX497" fmla="*/ 121355 w 805631"/>
              <a:gd name="connsiteY497" fmla="*/ 235424 h 1032907"/>
              <a:gd name="connsiteX498" fmla="*/ 121355 w 805631"/>
              <a:gd name="connsiteY498" fmla="*/ 232916 h 1032907"/>
              <a:gd name="connsiteX499" fmla="*/ 111030 w 805631"/>
              <a:gd name="connsiteY499" fmla="*/ 230416 h 1032907"/>
              <a:gd name="connsiteX500" fmla="*/ 113614 w 805631"/>
              <a:gd name="connsiteY500" fmla="*/ 222900 h 1032907"/>
              <a:gd name="connsiteX501" fmla="*/ 100704 w 805631"/>
              <a:gd name="connsiteY501" fmla="*/ 220400 h 1032907"/>
              <a:gd name="connsiteX502" fmla="*/ 108445 w 805631"/>
              <a:gd name="connsiteY502" fmla="*/ 200359 h 1032907"/>
              <a:gd name="connsiteX503" fmla="*/ 116192 w 805631"/>
              <a:gd name="connsiteY503" fmla="*/ 192842 h 1032907"/>
              <a:gd name="connsiteX504" fmla="*/ 116192 w 805631"/>
              <a:gd name="connsiteY504" fmla="*/ 182826 h 1032907"/>
              <a:gd name="connsiteX505" fmla="*/ 111030 w 805631"/>
              <a:gd name="connsiteY505" fmla="*/ 175310 h 1032907"/>
              <a:gd name="connsiteX506" fmla="*/ 116192 w 805631"/>
              <a:gd name="connsiteY506" fmla="*/ 167802 h 1032907"/>
              <a:gd name="connsiteX507" fmla="*/ 126525 w 805631"/>
              <a:gd name="connsiteY507" fmla="*/ 162794 h 1032907"/>
              <a:gd name="connsiteX508" fmla="*/ 144598 w 805631"/>
              <a:gd name="connsiteY508" fmla="*/ 162794 h 1032907"/>
              <a:gd name="connsiteX509" fmla="*/ 154923 w 805631"/>
              <a:gd name="connsiteY509" fmla="*/ 157786 h 1032907"/>
              <a:gd name="connsiteX510" fmla="*/ 170418 w 805631"/>
              <a:gd name="connsiteY510" fmla="*/ 157786 h 1032907"/>
              <a:gd name="connsiteX511" fmla="*/ 180750 w 805631"/>
              <a:gd name="connsiteY511" fmla="*/ 155277 h 1032907"/>
              <a:gd name="connsiteX512" fmla="*/ 188491 w 805631"/>
              <a:gd name="connsiteY512" fmla="*/ 160285 h 1032907"/>
              <a:gd name="connsiteX513" fmla="*/ 193661 w 805631"/>
              <a:gd name="connsiteY513" fmla="*/ 167802 h 1032907"/>
              <a:gd name="connsiteX514" fmla="*/ 198823 w 805631"/>
              <a:gd name="connsiteY514" fmla="*/ 175310 h 1032907"/>
              <a:gd name="connsiteX515" fmla="*/ 201408 w 805631"/>
              <a:gd name="connsiteY515" fmla="*/ 182826 h 1032907"/>
              <a:gd name="connsiteX516" fmla="*/ 198823 w 805631"/>
              <a:gd name="connsiteY516" fmla="*/ 190343 h 1032907"/>
              <a:gd name="connsiteX517" fmla="*/ 201408 w 805631"/>
              <a:gd name="connsiteY517" fmla="*/ 200359 h 1032907"/>
              <a:gd name="connsiteX518" fmla="*/ 206571 w 805631"/>
              <a:gd name="connsiteY518" fmla="*/ 205367 h 1032907"/>
              <a:gd name="connsiteX519" fmla="*/ 211733 w 805631"/>
              <a:gd name="connsiteY519" fmla="*/ 202867 h 1032907"/>
              <a:gd name="connsiteX520" fmla="*/ 214318 w 805631"/>
              <a:gd name="connsiteY520" fmla="*/ 197851 h 1032907"/>
              <a:gd name="connsiteX521" fmla="*/ 209149 w 805631"/>
              <a:gd name="connsiteY521" fmla="*/ 190343 h 1032907"/>
              <a:gd name="connsiteX522" fmla="*/ 206571 w 805631"/>
              <a:gd name="connsiteY522" fmla="*/ 190343 h 1032907"/>
              <a:gd name="connsiteX523" fmla="*/ 209149 w 805631"/>
              <a:gd name="connsiteY523" fmla="*/ 180327 h 1032907"/>
              <a:gd name="connsiteX524" fmla="*/ 216896 w 805631"/>
              <a:gd name="connsiteY524" fmla="*/ 180327 h 1032907"/>
              <a:gd name="connsiteX525" fmla="*/ 227228 w 805631"/>
              <a:gd name="connsiteY525" fmla="*/ 187834 h 1032907"/>
              <a:gd name="connsiteX526" fmla="*/ 232391 w 805631"/>
              <a:gd name="connsiteY526" fmla="*/ 190343 h 1032907"/>
              <a:gd name="connsiteX527" fmla="*/ 240139 w 805631"/>
              <a:gd name="connsiteY527" fmla="*/ 185335 h 1032907"/>
              <a:gd name="connsiteX528" fmla="*/ 232391 w 805631"/>
              <a:gd name="connsiteY528" fmla="*/ 175310 h 1032907"/>
              <a:gd name="connsiteX529" fmla="*/ 234976 w 805631"/>
              <a:gd name="connsiteY529" fmla="*/ 162794 h 1032907"/>
              <a:gd name="connsiteX530" fmla="*/ 237554 w 805631"/>
              <a:gd name="connsiteY530" fmla="*/ 152769 h 1032907"/>
              <a:gd name="connsiteX531" fmla="*/ 247886 w 805631"/>
              <a:gd name="connsiteY531" fmla="*/ 145261 h 1032907"/>
              <a:gd name="connsiteX532" fmla="*/ 255627 w 805631"/>
              <a:gd name="connsiteY532" fmla="*/ 150269 h 1032907"/>
              <a:gd name="connsiteX533" fmla="*/ 268544 w 805631"/>
              <a:gd name="connsiteY533" fmla="*/ 150269 h 1032907"/>
              <a:gd name="connsiteX534" fmla="*/ 281454 w 805631"/>
              <a:gd name="connsiteY534" fmla="*/ 150269 h 1032907"/>
              <a:gd name="connsiteX535" fmla="*/ 289195 w 805631"/>
              <a:gd name="connsiteY535" fmla="*/ 147761 h 1032907"/>
              <a:gd name="connsiteX536" fmla="*/ 299527 w 805631"/>
              <a:gd name="connsiteY536" fmla="*/ 147761 h 1032907"/>
              <a:gd name="connsiteX537" fmla="*/ 294364 w 805631"/>
              <a:gd name="connsiteY537" fmla="*/ 142753 h 1032907"/>
              <a:gd name="connsiteX538" fmla="*/ 286617 w 805631"/>
              <a:gd name="connsiteY538" fmla="*/ 137745 h 1032907"/>
              <a:gd name="connsiteX539" fmla="*/ 284032 w 805631"/>
              <a:gd name="connsiteY539" fmla="*/ 142753 h 1032907"/>
              <a:gd name="connsiteX540" fmla="*/ 273707 w 805631"/>
              <a:gd name="connsiteY540" fmla="*/ 142753 h 1032907"/>
              <a:gd name="connsiteX541" fmla="*/ 268544 w 805631"/>
              <a:gd name="connsiteY541" fmla="*/ 135245 h 1032907"/>
              <a:gd name="connsiteX542" fmla="*/ 268544 w 805631"/>
              <a:gd name="connsiteY542" fmla="*/ 127728 h 1032907"/>
              <a:gd name="connsiteX543" fmla="*/ 273707 w 805631"/>
              <a:gd name="connsiteY543" fmla="*/ 125220 h 1032907"/>
              <a:gd name="connsiteX544" fmla="*/ 265959 w 805631"/>
              <a:gd name="connsiteY544" fmla="*/ 117712 h 1032907"/>
              <a:gd name="connsiteX545" fmla="*/ 268544 w 805631"/>
              <a:gd name="connsiteY545" fmla="*/ 107687 h 1032907"/>
              <a:gd name="connsiteX546" fmla="*/ 271122 w 805631"/>
              <a:gd name="connsiteY546" fmla="*/ 102679 h 1032907"/>
              <a:gd name="connsiteX547" fmla="*/ 263374 w 805631"/>
              <a:gd name="connsiteY547" fmla="*/ 102679 h 1032907"/>
              <a:gd name="connsiteX548" fmla="*/ 260796 w 805631"/>
              <a:gd name="connsiteY548" fmla="*/ 97671 h 1032907"/>
              <a:gd name="connsiteX549" fmla="*/ 263374 w 805631"/>
              <a:gd name="connsiteY549" fmla="*/ 90163 h 1032907"/>
              <a:gd name="connsiteX550" fmla="*/ 253049 w 805631"/>
              <a:gd name="connsiteY550" fmla="*/ 90163 h 1032907"/>
              <a:gd name="connsiteX551" fmla="*/ 247886 w 805631"/>
              <a:gd name="connsiteY551" fmla="*/ 90163 h 1032907"/>
              <a:gd name="connsiteX552" fmla="*/ 240139 w 805631"/>
              <a:gd name="connsiteY552" fmla="*/ 82647 h 1032907"/>
              <a:gd name="connsiteX553" fmla="*/ 242717 w 805631"/>
              <a:gd name="connsiteY553" fmla="*/ 75130 h 1032907"/>
              <a:gd name="connsiteX554" fmla="*/ 258212 w 805631"/>
              <a:gd name="connsiteY554" fmla="*/ 72631 h 1032907"/>
              <a:gd name="connsiteX555" fmla="*/ 276285 w 805631"/>
              <a:gd name="connsiteY555" fmla="*/ 65114 h 1032907"/>
              <a:gd name="connsiteX556" fmla="*/ 273707 w 805631"/>
              <a:gd name="connsiteY556" fmla="*/ 60106 h 1032907"/>
              <a:gd name="connsiteX557" fmla="*/ 268544 w 805631"/>
              <a:gd name="connsiteY557" fmla="*/ 62606 h 1032907"/>
              <a:gd name="connsiteX558" fmla="*/ 265959 w 805631"/>
              <a:gd name="connsiteY558" fmla="*/ 65114 h 1032907"/>
              <a:gd name="connsiteX559" fmla="*/ 258212 w 805631"/>
              <a:gd name="connsiteY559" fmla="*/ 65114 h 1032907"/>
              <a:gd name="connsiteX560" fmla="*/ 258212 w 805631"/>
              <a:gd name="connsiteY560" fmla="*/ 60106 h 1032907"/>
              <a:gd name="connsiteX561" fmla="*/ 265959 w 805631"/>
              <a:gd name="connsiteY561" fmla="*/ 60106 h 1032907"/>
              <a:gd name="connsiteX562" fmla="*/ 271122 w 805631"/>
              <a:gd name="connsiteY562" fmla="*/ 57598 h 1032907"/>
              <a:gd name="connsiteX563" fmla="*/ 265959 w 805631"/>
              <a:gd name="connsiteY563" fmla="*/ 55098 h 1032907"/>
              <a:gd name="connsiteX564" fmla="*/ 258212 w 805631"/>
              <a:gd name="connsiteY564" fmla="*/ 45082 h 1032907"/>
              <a:gd name="connsiteX565" fmla="*/ 255627 w 805631"/>
              <a:gd name="connsiteY565" fmla="*/ 37565 h 1032907"/>
              <a:gd name="connsiteX566" fmla="*/ 250464 w 805631"/>
              <a:gd name="connsiteY566" fmla="*/ 35057 h 1032907"/>
              <a:gd name="connsiteX567" fmla="*/ 245301 w 805631"/>
              <a:gd name="connsiteY567" fmla="*/ 30049 h 1032907"/>
              <a:gd name="connsiteX568" fmla="*/ 245301 w 805631"/>
              <a:gd name="connsiteY568" fmla="*/ 22541 h 1032907"/>
              <a:gd name="connsiteX569" fmla="*/ 242717 w 805631"/>
              <a:gd name="connsiteY569" fmla="*/ 2500 h 1032907"/>
              <a:gd name="connsiteX570" fmla="*/ 250464 w 805631"/>
              <a:gd name="connsiteY570" fmla="*/ 2500 h 1032907"/>
              <a:gd name="connsiteX571" fmla="*/ 255627 w 805631"/>
              <a:gd name="connsiteY571" fmla="*/ 0 h 103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805631" h="1032907">
                <a:moveTo>
                  <a:pt x="255627" y="0"/>
                </a:moveTo>
                <a:cubicBezTo>
                  <a:pt x="255627" y="0"/>
                  <a:pt x="268544" y="5008"/>
                  <a:pt x="271122" y="5008"/>
                </a:cubicBezTo>
                <a:cubicBezTo>
                  <a:pt x="273707" y="5008"/>
                  <a:pt x="278869" y="7508"/>
                  <a:pt x="278869" y="7508"/>
                </a:cubicBezTo>
                <a:cubicBezTo>
                  <a:pt x="289195" y="12516"/>
                  <a:pt x="289195" y="12516"/>
                  <a:pt x="289195" y="12516"/>
                </a:cubicBezTo>
                <a:cubicBezTo>
                  <a:pt x="296942" y="15024"/>
                  <a:pt x="296942" y="15024"/>
                  <a:pt x="296942" y="15024"/>
                </a:cubicBezTo>
                <a:cubicBezTo>
                  <a:pt x="296942" y="15024"/>
                  <a:pt x="299527" y="15024"/>
                  <a:pt x="299527" y="15024"/>
                </a:cubicBezTo>
                <a:cubicBezTo>
                  <a:pt x="302112" y="15024"/>
                  <a:pt x="307275" y="12516"/>
                  <a:pt x="307275" y="12516"/>
                </a:cubicBezTo>
                <a:cubicBezTo>
                  <a:pt x="307275" y="12516"/>
                  <a:pt x="315022" y="7508"/>
                  <a:pt x="317600" y="7508"/>
                </a:cubicBezTo>
                <a:cubicBezTo>
                  <a:pt x="317600" y="5008"/>
                  <a:pt x="320185" y="5008"/>
                  <a:pt x="320185" y="5008"/>
                </a:cubicBezTo>
                <a:cubicBezTo>
                  <a:pt x="325348" y="15024"/>
                  <a:pt x="325348" y="15024"/>
                  <a:pt x="325348" y="15024"/>
                </a:cubicBezTo>
                <a:cubicBezTo>
                  <a:pt x="330510" y="10016"/>
                  <a:pt x="330510" y="10016"/>
                  <a:pt x="330510" y="10016"/>
                </a:cubicBezTo>
                <a:cubicBezTo>
                  <a:pt x="333095" y="5008"/>
                  <a:pt x="333095" y="5008"/>
                  <a:pt x="333095" y="5008"/>
                </a:cubicBezTo>
                <a:cubicBezTo>
                  <a:pt x="353753" y="27549"/>
                  <a:pt x="353753" y="27549"/>
                  <a:pt x="353753" y="27549"/>
                </a:cubicBezTo>
                <a:cubicBezTo>
                  <a:pt x="356331" y="37565"/>
                  <a:pt x="356331" y="37565"/>
                  <a:pt x="356331" y="37565"/>
                </a:cubicBezTo>
                <a:cubicBezTo>
                  <a:pt x="356331" y="37565"/>
                  <a:pt x="356331" y="45082"/>
                  <a:pt x="356331" y="45082"/>
                </a:cubicBezTo>
                <a:cubicBezTo>
                  <a:pt x="353753" y="45082"/>
                  <a:pt x="351168" y="55098"/>
                  <a:pt x="351168" y="55098"/>
                </a:cubicBezTo>
                <a:cubicBezTo>
                  <a:pt x="351168" y="62606"/>
                  <a:pt x="351168" y="62606"/>
                  <a:pt x="351168" y="62606"/>
                </a:cubicBezTo>
                <a:cubicBezTo>
                  <a:pt x="356331" y="65114"/>
                  <a:pt x="356331" y="65114"/>
                  <a:pt x="356331" y="65114"/>
                </a:cubicBezTo>
                <a:cubicBezTo>
                  <a:pt x="364078" y="65114"/>
                  <a:pt x="364078" y="65114"/>
                  <a:pt x="364078" y="65114"/>
                </a:cubicBezTo>
                <a:cubicBezTo>
                  <a:pt x="369248" y="70122"/>
                  <a:pt x="369248" y="70122"/>
                  <a:pt x="369248" y="70122"/>
                </a:cubicBezTo>
                <a:cubicBezTo>
                  <a:pt x="371826" y="72631"/>
                  <a:pt x="371826" y="72631"/>
                  <a:pt x="371826" y="72631"/>
                </a:cubicBezTo>
                <a:cubicBezTo>
                  <a:pt x="379573" y="72631"/>
                  <a:pt x="379573" y="72631"/>
                  <a:pt x="379573" y="72631"/>
                </a:cubicBezTo>
                <a:cubicBezTo>
                  <a:pt x="382158" y="70122"/>
                  <a:pt x="382158" y="70122"/>
                  <a:pt x="382158" y="70122"/>
                </a:cubicBezTo>
                <a:cubicBezTo>
                  <a:pt x="392484" y="72631"/>
                  <a:pt x="392484" y="72631"/>
                  <a:pt x="392484" y="72631"/>
                </a:cubicBezTo>
                <a:cubicBezTo>
                  <a:pt x="400231" y="77639"/>
                  <a:pt x="400231" y="77639"/>
                  <a:pt x="400231" y="77639"/>
                </a:cubicBezTo>
                <a:cubicBezTo>
                  <a:pt x="407978" y="82647"/>
                  <a:pt x="407978" y="82647"/>
                  <a:pt x="407978" y="82647"/>
                </a:cubicBezTo>
                <a:cubicBezTo>
                  <a:pt x="420889" y="87655"/>
                  <a:pt x="420889" y="87655"/>
                  <a:pt x="420889" y="87655"/>
                </a:cubicBezTo>
                <a:cubicBezTo>
                  <a:pt x="423467" y="80138"/>
                  <a:pt x="423467" y="80138"/>
                  <a:pt x="423467" y="80138"/>
                </a:cubicBezTo>
                <a:cubicBezTo>
                  <a:pt x="426051" y="77639"/>
                  <a:pt x="426051" y="77639"/>
                  <a:pt x="426051" y="77639"/>
                </a:cubicBezTo>
                <a:cubicBezTo>
                  <a:pt x="433799" y="77639"/>
                  <a:pt x="433799" y="77639"/>
                  <a:pt x="433799" y="77639"/>
                </a:cubicBezTo>
                <a:cubicBezTo>
                  <a:pt x="438962" y="75130"/>
                  <a:pt x="438962" y="75130"/>
                  <a:pt x="438962" y="75130"/>
                </a:cubicBezTo>
                <a:cubicBezTo>
                  <a:pt x="441546" y="72631"/>
                  <a:pt x="441546" y="72631"/>
                  <a:pt x="441546" y="72631"/>
                </a:cubicBezTo>
                <a:cubicBezTo>
                  <a:pt x="433799" y="65114"/>
                  <a:pt x="433799" y="65114"/>
                  <a:pt x="433799" y="65114"/>
                </a:cubicBezTo>
                <a:cubicBezTo>
                  <a:pt x="433799" y="57598"/>
                  <a:pt x="433799" y="57598"/>
                  <a:pt x="433799" y="57598"/>
                </a:cubicBezTo>
                <a:cubicBezTo>
                  <a:pt x="433799" y="57598"/>
                  <a:pt x="438962" y="52590"/>
                  <a:pt x="438962" y="52590"/>
                </a:cubicBezTo>
                <a:cubicBezTo>
                  <a:pt x="441546" y="52590"/>
                  <a:pt x="451872" y="55098"/>
                  <a:pt x="451872" y="55098"/>
                </a:cubicBezTo>
                <a:cubicBezTo>
                  <a:pt x="454457" y="62606"/>
                  <a:pt x="454457" y="62606"/>
                  <a:pt x="454457" y="62606"/>
                </a:cubicBezTo>
                <a:cubicBezTo>
                  <a:pt x="457035" y="70122"/>
                  <a:pt x="457035" y="70122"/>
                  <a:pt x="457035" y="70122"/>
                </a:cubicBezTo>
                <a:cubicBezTo>
                  <a:pt x="446709" y="72631"/>
                  <a:pt x="446709" y="72631"/>
                  <a:pt x="446709" y="72631"/>
                </a:cubicBezTo>
                <a:cubicBezTo>
                  <a:pt x="444124" y="77639"/>
                  <a:pt x="444124" y="77639"/>
                  <a:pt x="444124" y="77639"/>
                </a:cubicBezTo>
                <a:cubicBezTo>
                  <a:pt x="444124" y="87655"/>
                  <a:pt x="444124" y="87655"/>
                  <a:pt x="444124" y="87655"/>
                </a:cubicBezTo>
                <a:cubicBezTo>
                  <a:pt x="444124" y="97671"/>
                  <a:pt x="444124" y="97671"/>
                  <a:pt x="444124" y="97671"/>
                </a:cubicBezTo>
                <a:cubicBezTo>
                  <a:pt x="444124" y="97671"/>
                  <a:pt x="444124" y="102679"/>
                  <a:pt x="441546" y="102679"/>
                </a:cubicBezTo>
                <a:cubicBezTo>
                  <a:pt x="438962" y="105188"/>
                  <a:pt x="433799" y="105188"/>
                  <a:pt x="433799" y="105188"/>
                </a:cubicBezTo>
                <a:cubicBezTo>
                  <a:pt x="433799" y="110196"/>
                  <a:pt x="433799" y="110196"/>
                  <a:pt x="433799" y="110196"/>
                </a:cubicBezTo>
                <a:cubicBezTo>
                  <a:pt x="426051" y="115204"/>
                  <a:pt x="426051" y="115204"/>
                  <a:pt x="426051" y="115204"/>
                </a:cubicBezTo>
                <a:cubicBezTo>
                  <a:pt x="418304" y="115204"/>
                  <a:pt x="418304" y="115204"/>
                  <a:pt x="418304" y="115204"/>
                </a:cubicBezTo>
                <a:cubicBezTo>
                  <a:pt x="415726" y="117712"/>
                  <a:pt x="415726" y="117712"/>
                  <a:pt x="415726" y="117712"/>
                </a:cubicBezTo>
                <a:cubicBezTo>
                  <a:pt x="418304" y="125220"/>
                  <a:pt x="418304" y="125220"/>
                  <a:pt x="418304" y="125220"/>
                </a:cubicBezTo>
                <a:cubicBezTo>
                  <a:pt x="423467" y="130228"/>
                  <a:pt x="423467" y="130228"/>
                  <a:pt x="423467" y="130228"/>
                </a:cubicBezTo>
                <a:cubicBezTo>
                  <a:pt x="431214" y="132737"/>
                  <a:pt x="431214" y="132737"/>
                  <a:pt x="431214" y="132737"/>
                </a:cubicBezTo>
                <a:cubicBezTo>
                  <a:pt x="436384" y="130228"/>
                  <a:pt x="436384" y="130228"/>
                  <a:pt x="436384" y="130228"/>
                </a:cubicBezTo>
                <a:cubicBezTo>
                  <a:pt x="438962" y="125220"/>
                  <a:pt x="438962" y="125220"/>
                  <a:pt x="438962" y="125220"/>
                </a:cubicBezTo>
                <a:cubicBezTo>
                  <a:pt x="446709" y="122720"/>
                  <a:pt x="446709" y="122720"/>
                  <a:pt x="446709" y="122720"/>
                </a:cubicBezTo>
                <a:cubicBezTo>
                  <a:pt x="457035" y="127728"/>
                  <a:pt x="457035" y="127728"/>
                  <a:pt x="457035" y="127728"/>
                </a:cubicBezTo>
                <a:cubicBezTo>
                  <a:pt x="459619" y="132737"/>
                  <a:pt x="459619" y="132737"/>
                  <a:pt x="459619" y="132737"/>
                </a:cubicBezTo>
                <a:cubicBezTo>
                  <a:pt x="459619" y="132737"/>
                  <a:pt x="469952" y="132737"/>
                  <a:pt x="469952" y="132737"/>
                </a:cubicBezTo>
                <a:cubicBezTo>
                  <a:pt x="469952" y="132737"/>
                  <a:pt x="472530" y="125220"/>
                  <a:pt x="472530" y="125220"/>
                </a:cubicBezTo>
                <a:cubicBezTo>
                  <a:pt x="472530" y="125220"/>
                  <a:pt x="475114" y="120212"/>
                  <a:pt x="477692" y="120212"/>
                </a:cubicBezTo>
                <a:cubicBezTo>
                  <a:pt x="480277" y="120212"/>
                  <a:pt x="482862" y="115204"/>
                  <a:pt x="485440" y="115204"/>
                </a:cubicBezTo>
                <a:cubicBezTo>
                  <a:pt x="485440" y="112704"/>
                  <a:pt x="488025" y="107687"/>
                  <a:pt x="488025" y="107687"/>
                </a:cubicBezTo>
                <a:cubicBezTo>
                  <a:pt x="488025" y="107687"/>
                  <a:pt x="493187" y="105188"/>
                  <a:pt x="495772" y="105188"/>
                </a:cubicBezTo>
                <a:cubicBezTo>
                  <a:pt x="498350" y="105188"/>
                  <a:pt x="513845" y="102679"/>
                  <a:pt x="513845" y="102679"/>
                </a:cubicBezTo>
                <a:cubicBezTo>
                  <a:pt x="513845" y="102679"/>
                  <a:pt x="524171" y="100180"/>
                  <a:pt x="526755" y="97671"/>
                </a:cubicBezTo>
                <a:cubicBezTo>
                  <a:pt x="526755" y="97671"/>
                  <a:pt x="537088" y="90163"/>
                  <a:pt x="537088" y="90163"/>
                </a:cubicBezTo>
                <a:cubicBezTo>
                  <a:pt x="539666" y="82647"/>
                  <a:pt x="539666" y="82647"/>
                  <a:pt x="539666" y="82647"/>
                </a:cubicBezTo>
                <a:cubicBezTo>
                  <a:pt x="547413" y="75130"/>
                  <a:pt x="547413" y="75130"/>
                  <a:pt x="547413" y="75130"/>
                </a:cubicBezTo>
                <a:cubicBezTo>
                  <a:pt x="547413" y="75130"/>
                  <a:pt x="549998" y="75130"/>
                  <a:pt x="549998" y="72631"/>
                </a:cubicBezTo>
                <a:cubicBezTo>
                  <a:pt x="549998" y="70122"/>
                  <a:pt x="552576" y="62606"/>
                  <a:pt x="552576" y="62606"/>
                </a:cubicBezTo>
                <a:cubicBezTo>
                  <a:pt x="557739" y="60106"/>
                  <a:pt x="557739" y="60106"/>
                  <a:pt x="557739" y="60106"/>
                </a:cubicBezTo>
                <a:cubicBezTo>
                  <a:pt x="557739" y="60106"/>
                  <a:pt x="562908" y="62606"/>
                  <a:pt x="562908" y="65114"/>
                </a:cubicBezTo>
                <a:cubicBezTo>
                  <a:pt x="562908" y="65114"/>
                  <a:pt x="560323" y="70122"/>
                  <a:pt x="560323" y="70122"/>
                </a:cubicBezTo>
                <a:cubicBezTo>
                  <a:pt x="560323" y="70122"/>
                  <a:pt x="555161" y="72631"/>
                  <a:pt x="552576" y="75130"/>
                </a:cubicBezTo>
                <a:cubicBezTo>
                  <a:pt x="552576" y="75130"/>
                  <a:pt x="552576" y="80138"/>
                  <a:pt x="552576" y="80138"/>
                </a:cubicBezTo>
                <a:cubicBezTo>
                  <a:pt x="557739" y="75130"/>
                  <a:pt x="557739" y="75130"/>
                  <a:pt x="557739" y="75130"/>
                </a:cubicBezTo>
                <a:cubicBezTo>
                  <a:pt x="557739" y="75130"/>
                  <a:pt x="560323" y="72631"/>
                  <a:pt x="560323" y="72631"/>
                </a:cubicBezTo>
                <a:cubicBezTo>
                  <a:pt x="560323" y="72631"/>
                  <a:pt x="570656" y="70122"/>
                  <a:pt x="570656" y="70122"/>
                </a:cubicBezTo>
                <a:cubicBezTo>
                  <a:pt x="570656" y="70122"/>
                  <a:pt x="575818" y="72631"/>
                  <a:pt x="575818" y="72631"/>
                </a:cubicBezTo>
                <a:cubicBezTo>
                  <a:pt x="575818" y="72631"/>
                  <a:pt x="580981" y="75130"/>
                  <a:pt x="580981" y="75130"/>
                </a:cubicBezTo>
                <a:cubicBezTo>
                  <a:pt x="591307" y="72631"/>
                  <a:pt x="591307" y="72631"/>
                  <a:pt x="591307" y="72631"/>
                </a:cubicBezTo>
                <a:cubicBezTo>
                  <a:pt x="591307" y="67623"/>
                  <a:pt x="591307" y="67623"/>
                  <a:pt x="591307" y="67623"/>
                </a:cubicBezTo>
                <a:cubicBezTo>
                  <a:pt x="591307" y="67623"/>
                  <a:pt x="591307" y="65114"/>
                  <a:pt x="593891" y="65114"/>
                </a:cubicBezTo>
                <a:cubicBezTo>
                  <a:pt x="596476" y="62606"/>
                  <a:pt x="601639" y="60106"/>
                  <a:pt x="601639" y="60106"/>
                </a:cubicBezTo>
                <a:cubicBezTo>
                  <a:pt x="601639" y="60106"/>
                  <a:pt x="601639" y="55098"/>
                  <a:pt x="601639" y="52590"/>
                </a:cubicBezTo>
                <a:cubicBezTo>
                  <a:pt x="601639" y="52590"/>
                  <a:pt x="604223" y="47581"/>
                  <a:pt x="604223" y="47581"/>
                </a:cubicBezTo>
                <a:cubicBezTo>
                  <a:pt x="604223" y="47581"/>
                  <a:pt x="609386" y="45082"/>
                  <a:pt x="609386" y="45082"/>
                </a:cubicBezTo>
                <a:cubicBezTo>
                  <a:pt x="609386" y="45082"/>
                  <a:pt x="611964" y="37565"/>
                  <a:pt x="611964" y="37565"/>
                </a:cubicBezTo>
                <a:cubicBezTo>
                  <a:pt x="611964" y="37565"/>
                  <a:pt x="611964" y="35057"/>
                  <a:pt x="614549" y="35057"/>
                </a:cubicBezTo>
                <a:cubicBezTo>
                  <a:pt x="614549" y="35057"/>
                  <a:pt x="619712" y="30049"/>
                  <a:pt x="619712" y="30049"/>
                </a:cubicBezTo>
                <a:cubicBezTo>
                  <a:pt x="622296" y="27549"/>
                  <a:pt x="622296" y="27549"/>
                  <a:pt x="624874" y="27549"/>
                </a:cubicBezTo>
                <a:cubicBezTo>
                  <a:pt x="624874" y="27549"/>
                  <a:pt x="627459" y="32557"/>
                  <a:pt x="627459" y="32557"/>
                </a:cubicBezTo>
                <a:cubicBezTo>
                  <a:pt x="627459" y="32557"/>
                  <a:pt x="627459" y="35057"/>
                  <a:pt x="624874" y="37565"/>
                </a:cubicBezTo>
                <a:cubicBezTo>
                  <a:pt x="622296" y="37565"/>
                  <a:pt x="619712" y="40065"/>
                  <a:pt x="619712" y="40065"/>
                </a:cubicBezTo>
                <a:cubicBezTo>
                  <a:pt x="619712" y="40065"/>
                  <a:pt x="624874" y="45082"/>
                  <a:pt x="624874" y="45082"/>
                </a:cubicBezTo>
                <a:cubicBezTo>
                  <a:pt x="624874" y="45082"/>
                  <a:pt x="627459" y="47581"/>
                  <a:pt x="627459" y="47581"/>
                </a:cubicBezTo>
                <a:cubicBezTo>
                  <a:pt x="627459" y="50090"/>
                  <a:pt x="624874" y="52590"/>
                  <a:pt x="624874" y="52590"/>
                </a:cubicBezTo>
                <a:cubicBezTo>
                  <a:pt x="627459" y="52590"/>
                  <a:pt x="635207" y="50090"/>
                  <a:pt x="635207" y="50090"/>
                </a:cubicBezTo>
                <a:cubicBezTo>
                  <a:pt x="635207" y="50090"/>
                  <a:pt x="635207" y="45082"/>
                  <a:pt x="635207" y="45082"/>
                </a:cubicBezTo>
                <a:cubicBezTo>
                  <a:pt x="635207" y="45082"/>
                  <a:pt x="640369" y="40065"/>
                  <a:pt x="640369" y="40065"/>
                </a:cubicBezTo>
                <a:cubicBezTo>
                  <a:pt x="642954" y="40065"/>
                  <a:pt x="648117" y="42573"/>
                  <a:pt x="648117" y="42573"/>
                </a:cubicBezTo>
                <a:cubicBezTo>
                  <a:pt x="648117" y="42573"/>
                  <a:pt x="648117" y="45082"/>
                  <a:pt x="648117" y="47581"/>
                </a:cubicBezTo>
                <a:cubicBezTo>
                  <a:pt x="645532" y="47581"/>
                  <a:pt x="640369" y="52590"/>
                  <a:pt x="640369" y="52590"/>
                </a:cubicBezTo>
                <a:cubicBezTo>
                  <a:pt x="640369" y="55098"/>
                  <a:pt x="637791" y="55098"/>
                  <a:pt x="640369" y="55098"/>
                </a:cubicBezTo>
                <a:cubicBezTo>
                  <a:pt x="640369" y="57598"/>
                  <a:pt x="645532" y="62606"/>
                  <a:pt x="645532" y="62606"/>
                </a:cubicBezTo>
                <a:cubicBezTo>
                  <a:pt x="653280" y="67623"/>
                  <a:pt x="653280" y="67623"/>
                  <a:pt x="653280" y="67623"/>
                </a:cubicBezTo>
                <a:cubicBezTo>
                  <a:pt x="653280" y="67623"/>
                  <a:pt x="653280" y="70122"/>
                  <a:pt x="653280" y="72631"/>
                </a:cubicBezTo>
                <a:cubicBezTo>
                  <a:pt x="653280" y="72631"/>
                  <a:pt x="640369" y="72631"/>
                  <a:pt x="640369" y="72631"/>
                </a:cubicBezTo>
                <a:cubicBezTo>
                  <a:pt x="640369" y="72631"/>
                  <a:pt x="640369" y="72631"/>
                  <a:pt x="637791" y="75130"/>
                </a:cubicBezTo>
                <a:cubicBezTo>
                  <a:pt x="637791" y="75130"/>
                  <a:pt x="635207" y="77639"/>
                  <a:pt x="630044" y="80138"/>
                </a:cubicBezTo>
                <a:cubicBezTo>
                  <a:pt x="624874" y="80138"/>
                  <a:pt x="624874" y="80138"/>
                  <a:pt x="624874" y="82647"/>
                </a:cubicBezTo>
                <a:cubicBezTo>
                  <a:pt x="624874" y="85147"/>
                  <a:pt x="622296" y="87655"/>
                  <a:pt x="624874" y="90163"/>
                </a:cubicBezTo>
                <a:cubicBezTo>
                  <a:pt x="627459" y="92663"/>
                  <a:pt x="632622" y="95171"/>
                  <a:pt x="632622" y="95171"/>
                </a:cubicBezTo>
                <a:cubicBezTo>
                  <a:pt x="632622" y="95171"/>
                  <a:pt x="645532" y="100180"/>
                  <a:pt x="645532" y="97671"/>
                </a:cubicBezTo>
                <a:cubicBezTo>
                  <a:pt x="645532" y="97671"/>
                  <a:pt x="663612" y="97671"/>
                  <a:pt x="663612" y="97671"/>
                </a:cubicBezTo>
                <a:cubicBezTo>
                  <a:pt x="671359" y="97671"/>
                  <a:pt x="671359" y="97671"/>
                  <a:pt x="671359" y="97671"/>
                </a:cubicBezTo>
                <a:cubicBezTo>
                  <a:pt x="671359" y="97671"/>
                  <a:pt x="673937" y="102679"/>
                  <a:pt x="676522" y="105188"/>
                </a:cubicBezTo>
                <a:cubicBezTo>
                  <a:pt x="676522" y="105188"/>
                  <a:pt x="686848" y="112704"/>
                  <a:pt x="686848" y="112704"/>
                </a:cubicBezTo>
                <a:cubicBezTo>
                  <a:pt x="692010" y="112704"/>
                  <a:pt x="692010" y="112704"/>
                  <a:pt x="692010" y="112704"/>
                </a:cubicBezTo>
                <a:cubicBezTo>
                  <a:pt x="694595" y="122720"/>
                  <a:pt x="694595" y="122720"/>
                  <a:pt x="694595" y="122720"/>
                </a:cubicBezTo>
                <a:cubicBezTo>
                  <a:pt x="692010" y="130228"/>
                  <a:pt x="692010" y="130228"/>
                  <a:pt x="692010" y="130228"/>
                </a:cubicBezTo>
                <a:cubicBezTo>
                  <a:pt x="684270" y="132737"/>
                  <a:pt x="684270" y="132737"/>
                  <a:pt x="684270" y="132737"/>
                </a:cubicBezTo>
                <a:cubicBezTo>
                  <a:pt x="673937" y="140253"/>
                  <a:pt x="673937" y="140253"/>
                  <a:pt x="673937" y="140253"/>
                </a:cubicBezTo>
                <a:cubicBezTo>
                  <a:pt x="668775" y="137745"/>
                  <a:pt x="668775" y="137745"/>
                  <a:pt x="668775" y="137745"/>
                </a:cubicBezTo>
                <a:cubicBezTo>
                  <a:pt x="668775" y="137745"/>
                  <a:pt x="673937" y="142753"/>
                  <a:pt x="676522" y="142753"/>
                </a:cubicBezTo>
                <a:cubicBezTo>
                  <a:pt x="679100" y="142753"/>
                  <a:pt x="681685" y="145261"/>
                  <a:pt x="681685" y="145261"/>
                </a:cubicBezTo>
                <a:cubicBezTo>
                  <a:pt x="684270" y="145261"/>
                  <a:pt x="694595" y="145261"/>
                  <a:pt x="704927" y="145261"/>
                </a:cubicBezTo>
                <a:cubicBezTo>
                  <a:pt x="704927" y="147761"/>
                  <a:pt x="704927" y="147761"/>
                  <a:pt x="704927" y="150269"/>
                </a:cubicBezTo>
                <a:cubicBezTo>
                  <a:pt x="707505" y="152769"/>
                  <a:pt x="710090" y="162794"/>
                  <a:pt x="710090" y="165294"/>
                </a:cubicBezTo>
                <a:cubicBezTo>
                  <a:pt x="710090" y="165294"/>
                  <a:pt x="712668" y="175310"/>
                  <a:pt x="717838" y="182826"/>
                </a:cubicBezTo>
                <a:cubicBezTo>
                  <a:pt x="725578" y="192842"/>
                  <a:pt x="723000" y="195351"/>
                  <a:pt x="723000" y="195351"/>
                </a:cubicBezTo>
                <a:cubicBezTo>
                  <a:pt x="723000" y="217892"/>
                  <a:pt x="723000" y="217892"/>
                  <a:pt x="723000" y="217892"/>
                </a:cubicBezTo>
                <a:cubicBezTo>
                  <a:pt x="723000" y="237924"/>
                  <a:pt x="723000" y="237924"/>
                  <a:pt x="723000" y="237924"/>
                </a:cubicBezTo>
                <a:cubicBezTo>
                  <a:pt x="710090" y="247949"/>
                  <a:pt x="710090" y="247949"/>
                  <a:pt x="710090" y="247949"/>
                </a:cubicBezTo>
                <a:cubicBezTo>
                  <a:pt x="704927" y="270490"/>
                  <a:pt x="704927" y="270490"/>
                  <a:pt x="704927" y="270490"/>
                </a:cubicBezTo>
                <a:cubicBezTo>
                  <a:pt x="704927" y="270490"/>
                  <a:pt x="707505" y="272989"/>
                  <a:pt x="710090" y="272989"/>
                </a:cubicBezTo>
                <a:cubicBezTo>
                  <a:pt x="712668" y="275498"/>
                  <a:pt x="720416" y="283006"/>
                  <a:pt x="720416" y="283006"/>
                </a:cubicBezTo>
                <a:cubicBezTo>
                  <a:pt x="723000" y="285514"/>
                  <a:pt x="738495" y="293031"/>
                  <a:pt x="746236" y="295530"/>
                </a:cubicBezTo>
                <a:cubicBezTo>
                  <a:pt x="753984" y="300538"/>
                  <a:pt x="751406" y="313063"/>
                  <a:pt x="751406" y="313063"/>
                </a:cubicBezTo>
                <a:cubicBezTo>
                  <a:pt x="746236" y="330596"/>
                  <a:pt x="746236" y="330596"/>
                  <a:pt x="746236" y="330596"/>
                </a:cubicBezTo>
                <a:cubicBezTo>
                  <a:pt x="746236" y="330596"/>
                  <a:pt x="748821" y="340612"/>
                  <a:pt x="753984" y="340612"/>
                </a:cubicBezTo>
                <a:cubicBezTo>
                  <a:pt x="756568" y="338112"/>
                  <a:pt x="759146" y="353136"/>
                  <a:pt x="759146" y="353136"/>
                </a:cubicBezTo>
                <a:cubicBezTo>
                  <a:pt x="759146" y="353136"/>
                  <a:pt x="761731" y="368161"/>
                  <a:pt x="761731" y="370669"/>
                </a:cubicBezTo>
                <a:cubicBezTo>
                  <a:pt x="759146" y="373169"/>
                  <a:pt x="761731" y="375677"/>
                  <a:pt x="761731" y="375677"/>
                </a:cubicBezTo>
                <a:cubicBezTo>
                  <a:pt x="766894" y="385693"/>
                  <a:pt x="766894" y="385693"/>
                  <a:pt x="766894" y="385693"/>
                </a:cubicBezTo>
                <a:cubicBezTo>
                  <a:pt x="766894" y="385693"/>
                  <a:pt x="764316" y="393210"/>
                  <a:pt x="761731" y="395710"/>
                </a:cubicBezTo>
                <a:cubicBezTo>
                  <a:pt x="761731" y="400726"/>
                  <a:pt x="759146" y="405735"/>
                  <a:pt x="759146" y="405735"/>
                </a:cubicBezTo>
                <a:cubicBezTo>
                  <a:pt x="761731" y="413242"/>
                  <a:pt x="761731" y="413242"/>
                  <a:pt x="761731" y="413242"/>
                </a:cubicBezTo>
                <a:cubicBezTo>
                  <a:pt x="772063" y="425767"/>
                  <a:pt x="772063" y="425767"/>
                  <a:pt x="772063" y="425767"/>
                </a:cubicBezTo>
                <a:cubicBezTo>
                  <a:pt x="772063" y="438292"/>
                  <a:pt x="772063" y="438292"/>
                  <a:pt x="772063" y="438292"/>
                </a:cubicBezTo>
                <a:cubicBezTo>
                  <a:pt x="772063" y="445808"/>
                  <a:pt x="772063" y="445808"/>
                  <a:pt x="772063" y="445808"/>
                </a:cubicBezTo>
                <a:cubicBezTo>
                  <a:pt x="772063" y="445808"/>
                  <a:pt x="779804" y="448308"/>
                  <a:pt x="782389" y="448308"/>
                </a:cubicBezTo>
                <a:cubicBezTo>
                  <a:pt x="784973" y="448308"/>
                  <a:pt x="790136" y="453316"/>
                  <a:pt x="790136" y="453316"/>
                </a:cubicBezTo>
                <a:cubicBezTo>
                  <a:pt x="790136" y="453316"/>
                  <a:pt x="790136" y="458324"/>
                  <a:pt x="790136" y="460832"/>
                </a:cubicBezTo>
                <a:cubicBezTo>
                  <a:pt x="790136" y="460832"/>
                  <a:pt x="797884" y="470849"/>
                  <a:pt x="797884" y="470849"/>
                </a:cubicBezTo>
                <a:cubicBezTo>
                  <a:pt x="800462" y="473357"/>
                  <a:pt x="805631" y="480865"/>
                  <a:pt x="805631" y="480865"/>
                </a:cubicBezTo>
                <a:cubicBezTo>
                  <a:pt x="805631" y="480865"/>
                  <a:pt x="805631" y="485881"/>
                  <a:pt x="797884" y="493389"/>
                </a:cubicBezTo>
                <a:cubicBezTo>
                  <a:pt x="792714" y="500906"/>
                  <a:pt x="795299" y="500906"/>
                  <a:pt x="795299" y="503406"/>
                </a:cubicBezTo>
                <a:cubicBezTo>
                  <a:pt x="795299" y="505914"/>
                  <a:pt x="797884" y="510922"/>
                  <a:pt x="797884" y="510922"/>
                </a:cubicBezTo>
                <a:cubicBezTo>
                  <a:pt x="797884" y="510922"/>
                  <a:pt x="795299" y="513430"/>
                  <a:pt x="792714" y="515930"/>
                </a:cubicBezTo>
                <a:cubicBezTo>
                  <a:pt x="792714" y="515930"/>
                  <a:pt x="790136" y="520938"/>
                  <a:pt x="790136" y="525946"/>
                </a:cubicBezTo>
                <a:cubicBezTo>
                  <a:pt x="779804" y="533463"/>
                  <a:pt x="779804" y="533463"/>
                  <a:pt x="779804" y="533463"/>
                </a:cubicBezTo>
                <a:cubicBezTo>
                  <a:pt x="779804" y="533463"/>
                  <a:pt x="779804" y="533463"/>
                  <a:pt x="777226" y="535971"/>
                </a:cubicBezTo>
                <a:cubicBezTo>
                  <a:pt x="777226" y="533463"/>
                  <a:pt x="774641" y="533463"/>
                  <a:pt x="772063" y="533463"/>
                </a:cubicBezTo>
                <a:cubicBezTo>
                  <a:pt x="769479" y="530963"/>
                  <a:pt x="766894" y="528455"/>
                  <a:pt x="766894" y="528455"/>
                </a:cubicBezTo>
                <a:cubicBezTo>
                  <a:pt x="766894" y="528455"/>
                  <a:pt x="766894" y="523447"/>
                  <a:pt x="766894" y="518439"/>
                </a:cubicBezTo>
                <a:cubicBezTo>
                  <a:pt x="766894" y="513430"/>
                  <a:pt x="766894" y="515930"/>
                  <a:pt x="766894" y="513430"/>
                </a:cubicBezTo>
                <a:cubicBezTo>
                  <a:pt x="764316" y="510922"/>
                  <a:pt x="759146" y="508422"/>
                  <a:pt x="753984" y="505914"/>
                </a:cubicBezTo>
                <a:cubicBezTo>
                  <a:pt x="748821" y="505914"/>
                  <a:pt x="738495" y="505914"/>
                  <a:pt x="735911" y="508422"/>
                </a:cubicBezTo>
                <a:cubicBezTo>
                  <a:pt x="735911" y="508422"/>
                  <a:pt x="735911" y="518439"/>
                  <a:pt x="735911" y="518439"/>
                </a:cubicBezTo>
                <a:cubicBezTo>
                  <a:pt x="741073" y="525946"/>
                  <a:pt x="741073" y="525946"/>
                  <a:pt x="741073" y="525946"/>
                </a:cubicBezTo>
                <a:cubicBezTo>
                  <a:pt x="738495" y="530963"/>
                  <a:pt x="738495" y="530963"/>
                  <a:pt x="738495" y="530963"/>
                </a:cubicBezTo>
                <a:cubicBezTo>
                  <a:pt x="738495" y="530963"/>
                  <a:pt x="715253" y="535971"/>
                  <a:pt x="707505" y="535971"/>
                </a:cubicBezTo>
                <a:cubicBezTo>
                  <a:pt x="699758" y="535971"/>
                  <a:pt x="702343" y="540979"/>
                  <a:pt x="702343" y="540979"/>
                </a:cubicBezTo>
                <a:cubicBezTo>
                  <a:pt x="697180" y="550996"/>
                  <a:pt x="697180" y="550996"/>
                  <a:pt x="697180" y="550996"/>
                </a:cubicBezTo>
                <a:cubicBezTo>
                  <a:pt x="692010" y="556004"/>
                  <a:pt x="692010" y="556004"/>
                  <a:pt x="692010" y="556004"/>
                </a:cubicBezTo>
                <a:cubicBezTo>
                  <a:pt x="676522" y="561012"/>
                  <a:pt x="676522" y="561012"/>
                  <a:pt x="676522" y="561012"/>
                </a:cubicBezTo>
                <a:cubicBezTo>
                  <a:pt x="676522" y="561012"/>
                  <a:pt x="661027" y="573536"/>
                  <a:pt x="658442" y="573536"/>
                </a:cubicBezTo>
                <a:cubicBezTo>
                  <a:pt x="648117" y="581053"/>
                  <a:pt x="648117" y="581053"/>
                  <a:pt x="648117" y="581053"/>
                </a:cubicBezTo>
                <a:cubicBezTo>
                  <a:pt x="648117" y="581053"/>
                  <a:pt x="645532" y="581053"/>
                  <a:pt x="637791" y="586061"/>
                </a:cubicBezTo>
                <a:cubicBezTo>
                  <a:pt x="627459" y="588561"/>
                  <a:pt x="632622" y="593569"/>
                  <a:pt x="630044" y="596077"/>
                </a:cubicBezTo>
                <a:cubicBezTo>
                  <a:pt x="630044" y="601085"/>
                  <a:pt x="627459" y="601085"/>
                  <a:pt x="622296" y="603594"/>
                </a:cubicBezTo>
                <a:cubicBezTo>
                  <a:pt x="619712" y="603594"/>
                  <a:pt x="611964" y="601085"/>
                  <a:pt x="606801" y="601085"/>
                </a:cubicBezTo>
                <a:cubicBezTo>
                  <a:pt x="604223" y="601085"/>
                  <a:pt x="596476" y="606093"/>
                  <a:pt x="591307" y="606093"/>
                </a:cubicBezTo>
                <a:cubicBezTo>
                  <a:pt x="583566" y="606093"/>
                  <a:pt x="583566" y="606093"/>
                  <a:pt x="583566" y="606093"/>
                </a:cubicBezTo>
                <a:cubicBezTo>
                  <a:pt x="573234" y="618618"/>
                  <a:pt x="573234" y="618618"/>
                  <a:pt x="573234" y="618618"/>
                </a:cubicBezTo>
                <a:cubicBezTo>
                  <a:pt x="565486" y="633642"/>
                  <a:pt x="565486" y="633642"/>
                  <a:pt x="565486" y="633642"/>
                </a:cubicBezTo>
                <a:cubicBezTo>
                  <a:pt x="562908" y="626134"/>
                  <a:pt x="562908" y="626134"/>
                  <a:pt x="562908" y="626134"/>
                </a:cubicBezTo>
                <a:cubicBezTo>
                  <a:pt x="560323" y="616110"/>
                  <a:pt x="560323" y="616110"/>
                  <a:pt x="560323" y="616110"/>
                </a:cubicBezTo>
                <a:cubicBezTo>
                  <a:pt x="547413" y="616110"/>
                  <a:pt x="547413" y="616110"/>
                  <a:pt x="547413" y="616110"/>
                </a:cubicBezTo>
                <a:cubicBezTo>
                  <a:pt x="549998" y="623626"/>
                  <a:pt x="549998" y="623626"/>
                  <a:pt x="549998" y="623626"/>
                </a:cubicBezTo>
                <a:cubicBezTo>
                  <a:pt x="549998" y="623626"/>
                  <a:pt x="555161" y="641159"/>
                  <a:pt x="557739" y="643667"/>
                </a:cubicBezTo>
                <a:cubicBezTo>
                  <a:pt x="560323" y="646167"/>
                  <a:pt x="562908" y="646167"/>
                  <a:pt x="568071" y="648675"/>
                </a:cubicBezTo>
                <a:cubicBezTo>
                  <a:pt x="575818" y="653683"/>
                  <a:pt x="575818" y="653683"/>
                  <a:pt x="583566" y="658691"/>
                </a:cubicBezTo>
                <a:cubicBezTo>
                  <a:pt x="591307" y="663700"/>
                  <a:pt x="588728" y="668708"/>
                  <a:pt x="588728" y="671216"/>
                </a:cubicBezTo>
                <a:cubicBezTo>
                  <a:pt x="588728" y="676224"/>
                  <a:pt x="588728" y="676224"/>
                  <a:pt x="583566" y="681232"/>
                </a:cubicBezTo>
                <a:cubicBezTo>
                  <a:pt x="578396" y="688749"/>
                  <a:pt x="583566" y="693757"/>
                  <a:pt x="583566" y="693757"/>
                </a:cubicBezTo>
                <a:cubicBezTo>
                  <a:pt x="583566" y="693757"/>
                  <a:pt x="586144" y="698765"/>
                  <a:pt x="591307" y="703773"/>
                </a:cubicBezTo>
                <a:cubicBezTo>
                  <a:pt x="596476" y="708781"/>
                  <a:pt x="593891" y="711290"/>
                  <a:pt x="596476" y="718797"/>
                </a:cubicBezTo>
                <a:cubicBezTo>
                  <a:pt x="596476" y="726314"/>
                  <a:pt x="596476" y="723805"/>
                  <a:pt x="601639" y="731322"/>
                </a:cubicBezTo>
                <a:cubicBezTo>
                  <a:pt x="606801" y="736330"/>
                  <a:pt x="604223" y="733830"/>
                  <a:pt x="609386" y="738838"/>
                </a:cubicBezTo>
                <a:cubicBezTo>
                  <a:pt x="614549" y="743847"/>
                  <a:pt x="614549" y="746346"/>
                  <a:pt x="614549" y="746346"/>
                </a:cubicBezTo>
                <a:cubicBezTo>
                  <a:pt x="614549" y="746346"/>
                  <a:pt x="630044" y="741338"/>
                  <a:pt x="635207" y="746346"/>
                </a:cubicBezTo>
                <a:cubicBezTo>
                  <a:pt x="640369" y="751363"/>
                  <a:pt x="637791" y="748855"/>
                  <a:pt x="648117" y="756371"/>
                </a:cubicBezTo>
                <a:cubicBezTo>
                  <a:pt x="655864" y="766387"/>
                  <a:pt x="648117" y="761379"/>
                  <a:pt x="650702" y="768887"/>
                </a:cubicBezTo>
                <a:cubicBezTo>
                  <a:pt x="653280" y="773904"/>
                  <a:pt x="655864" y="771395"/>
                  <a:pt x="655864" y="771395"/>
                </a:cubicBezTo>
                <a:cubicBezTo>
                  <a:pt x="655864" y="771395"/>
                  <a:pt x="658442" y="773904"/>
                  <a:pt x="663612" y="773904"/>
                </a:cubicBezTo>
                <a:cubicBezTo>
                  <a:pt x="668775" y="773904"/>
                  <a:pt x="668775" y="778912"/>
                  <a:pt x="668775" y="783920"/>
                </a:cubicBezTo>
                <a:cubicBezTo>
                  <a:pt x="671359" y="788928"/>
                  <a:pt x="671359" y="788928"/>
                  <a:pt x="676522" y="793936"/>
                </a:cubicBezTo>
                <a:cubicBezTo>
                  <a:pt x="679100" y="796445"/>
                  <a:pt x="681685" y="793936"/>
                  <a:pt x="689432" y="791428"/>
                </a:cubicBezTo>
                <a:cubicBezTo>
                  <a:pt x="694595" y="791428"/>
                  <a:pt x="692010" y="796445"/>
                  <a:pt x="692010" y="798944"/>
                </a:cubicBezTo>
                <a:cubicBezTo>
                  <a:pt x="692010" y="801453"/>
                  <a:pt x="697180" y="801453"/>
                  <a:pt x="702343" y="803952"/>
                </a:cubicBezTo>
                <a:cubicBezTo>
                  <a:pt x="707505" y="806461"/>
                  <a:pt x="704927" y="806461"/>
                  <a:pt x="710090" y="811469"/>
                </a:cubicBezTo>
                <a:cubicBezTo>
                  <a:pt x="710090" y="811469"/>
                  <a:pt x="710090" y="811469"/>
                  <a:pt x="710090" y="813969"/>
                </a:cubicBezTo>
                <a:cubicBezTo>
                  <a:pt x="710090" y="821485"/>
                  <a:pt x="710090" y="821485"/>
                  <a:pt x="710090" y="821485"/>
                </a:cubicBezTo>
                <a:cubicBezTo>
                  <a:pt x="712668" y="834010"/>
                  <a:pt x="712668" y="834010"/>
                  <a:pt x="712668" y="834010"/>
                </a:cubicBezTo>
                <a:cubicBezTo>
                  <a:pt x="712668" y="841526"/>
                  <a:pt x="712668" y="841526"/>
                  <a:pt x="712668" y="841526"/>
                </a:cubicBezTo>
                <a:cubicBezTo>
                  <a:pt x="712668" y="841526"/>
                  <a:pt x="710090" y="846534"/>
                  <a:pt x="707505" y="846534"/>
                </a:cubicBezTo>
                <a:cubicBezTo>
                  <a:pt x="707505" y="846534"/>
                  <a:pt x="704927" y="849034"/>
                  <a:pt x="702343" y="849034"/>
                </a:cubicBezTo>
                <a:cubicBezTo>
                  <a:pt x="699758" y="846534"/>
                  <a:pt x="697180" y="844026"/>
                  <a:pt x="697180" y="844026"/>
                </a:cubicBezTo>
                <a:cubicBezTo>
                  <a:pt x="681685" y="844026"/>
                  <a:pt x="681685" y="844026"/>
                  <a:pt x="681685" y="844026"/>
                </a:cubicBezTo>
                <a:cubicBezTo>
                  <a:pt x="681685" y="844026"/>
                  <a:pt x="681685" y="849034"/>
                  <a:pt x="681685" y="851542"/>
                </a:cubicBezTo>
                <a:cubicBezTo>
                  <a:pt x="679100" y="856551"/>
                  <a:pt x="679100" y="856551"/>
                  <a:pt x="679100" y="856551"/>
                </a:cubicBezTo>
                <a:cubicBezTo>
                  <a:pt x="679100" y="869075"/>
                  <a:pt x="679100" y="869075"/>
                  <a:pt x="679100" y="869075"/>
                </a:cubicBezTo>
                <a:cubicBezTo>
                  <a:pt x="666190" y="881600"/>
                  <a:pt x="666190" y="881600"/>
                  <a:pt x="666190" y="881600"/>
                </a:cubicBezTo>
                <a:cubicBezTo>
                  <a:pt x="663612" y="881600"/>
                  <a:pt x="663612" y="881600"/>
                  <a:pt x="663612" y="881600"/>
                </a:cubicBezTo>
                <a:cubicBezTo>
                  <a:pt x="663612" y="881600"/>
                  <a:pt x="661027" y="884099"/>
                  <a:pt x="661027" y="884099"/>
                </a:cubicBezTo>
                <a:cubicBezTo>
                  <a:pt x="661027" y="884099"/>
                  <a:pt x="648117" y="889108"/>
                  <a:pt x="648117" y="889108"/>
                </a:cubicBezTo>
                <a:cubicBezTo>
                  <a:pt x="642954" y="894116"/>
                  <a:pt x="642954" y="894116"/>
                  <a:pt x="642954" y="894116"/>
                </a:cubicBezTo>
                <a:cubicBezTo>
                  <a:pt x="640369" y="894116"/>
                  <a:pt x="640369" y="894116"/>
                  <a:pt x="640369" y="894116"/>
                </a:cubicBezTo>
                <a:cubicBezTo>
                  <a:pt x="640369" y="894116"/>
                  <a:pt x="632622" y="899124"/>
                  <a:pt x="627459" y="904140"/>
                </a:cubicBezTo>
                <a:cubicBezTo>
                  <a:pt x="619712" y="909149"/>
                  <a:pt x="619712" y="909149"/>
                  <a:pt x="619712" y="909149"/>
                </a:cubicBezTo>
                <a:cubicBezTo>
                  <a:pt x="624874" y="921665"/>
                  <a:pt x="624874" y="921665"/>
                  <a:pt x="624874" y="921665"/>
                </a:cubicBezTo>
                <a:cubicBezTo>
                  <a:pt x="632622" y="929181"/>
                  <a:pt x="632622" y="929181"/>
                  <a:pt x="632622" y="929181"/>
                </a:cubicBezTo>
                <a:cubicBezTo>
                  <a:pt x="640369" y="941706"/>
                  <a:pt x="640369" y="941706"/>
                  <a:pt x="640369" y="941706"/>
                </a:cubicBezTo>
                <a:cubicBezTo>
                  <a:pt x="640369" y="949222"/>
                  <a:pt x="640369" y="949222"/>
                  <a:pt x="640369" y="949222"/>
                </a:cubicBezTo>
                <a:cubicBezTo>
                  <a:pt x="640369" y="949222"/>
                  <a:pt x="635207" y="954230"/>
                  <a:pt x="635207" y="954230"/>
                </a:cubicBezTo>
                <a:cubicBezTo>
                  <a:pt x="635207" y="956730"/>
                  <a:pt x="632622" y="961738"/>
                  <a:pt x="635207" y="961738"/>
                </a:cubicBezTo>
                <a:cubicBezTo>
                  <a:pt x="637791" y="961738"/>
                  <a:pt x="648117" y="964246"/>
                  <a:pt x="648117" y="964246"/>
                </a:cubicBezTo>
                <a:cubicBezTo>
                  <a:pt x="648117" y="964246"/>
                  <a:pt x="650702" y="964246"/>
                  <a:pt x="650702" y="964246"/>
                </a:cubicBezTo>
                <a:cubicBezTo>
                  <a:pt x="653280" y="964246"/>
                  <a:pt x="653280" y="966746"/>
                  <a:pt x="653280" y="966746"/>
                </a:cubicBezTo>
                <a:cubicBezTo>
                  <a:pt x="653280" y="976771"/>
                  <a:pt x="653280" y="976771"/>
                  <a:pt x="653280" y="976771"/>
                </a:cubicBezTo>
                <a:cubicBezTo>
                  <a:pt x="653280" y="976771"/>
                  <a:pt x="653280" y="979271"/>
                  <a:pt x="653280" y="989287"/>
                </a:cubicBezTo>
                <a:cubicBezTo>
                  <a:pt x="653280" y="999312"/>
                  <a:pt x="650702" y="996803"/>
                  <a:pt x="650702" y="996803"/>
                </a:cubicBezTo>
                <a:cubicBezTo>
                  <a:pt x="650702" y="996803"/>
                  <a:pt x="637791" y="991795"/>
                  <a:pt x="637791" y="991795"/>
                </a:cubicBezTo>
                <a:cubicBezTo>
                  <a:pt x="637791" y="991795"/>
                  <a:pt x="632622" y="986787"/>
                  <a:pt x="632622" y="986787"/>
                </a:cubicBezTo>
                <a:cubicBezTo>
                  <a:pt x="630044" y="984279"/>
                  <a:pt x="630044" y="981779"/>
                  <a:pt x="630044" y="979271"/>
                </a:cubicBezTo>
                <a:cubicBezTo>
                  <a:pt x="630044" y="976771"/>
                  <a:pt x="632622" y="971763"/>
                  <a:pt x="632622" y="971763"/>
                </a:cubicBezTo>
                <a:cubicBezTo>
                  <a:pt x="632622" y="971763"/>
                  <a:pt x="622296" y="969255"/>
                  <a:pt x="622296" y="969255"/>
                </a:cubicBezTo>
                <a:cubicBezTo>
                  <a:pt x="622296" y="969255"/>
                  <a:pt x="614549" y="969255"/>
                  <a:pt x="611964" y="969255"/>
                </a:cubicBezTo>
                <a:cubicBezTo>
                  <a:pt x="609386" y="969255"/>
                  <a:pt x="606801" y="974263"/>
                  <a:pt x="606801" y="974263"/>
                </a:cubicBezTo>
                <a:cubicBezTo>
                  <a:pt x="604223" y="976771"/>
                  <a:pt x="601639" y="974263"/>
                  <a:pt x="599054" y="974263"/>
                </a:cubicBezTo>
                <a:cubicBezTo>
                  <a:pt x="599054" y="974263"/>
                  <a:pt x="596476" y="969255"/>
                  <a:pt x="596476" y="969255"/>
                </a:cubicBezTo>
                <a:cubicBezTo>
                  <a:pt x="593891" y="969255"/>
                  <a:pt x="583566" y="966746"/>
                  <a:pt x="580981" y="966746"/>
                </a:cubicBezTo>
                <a:cubicBezTo>
                  <a:pt x="580981" y="966746"/>
                  <a:pt x="575818" y="966746"/>
                  <a:pt x="570656" y="966746"/>
                </a:cubicBezTo>
                <a:cubicBezTo>
                  <a:pt x="568071" y="969255"/>
                  <a:pt x="570656" y="969255"/>
                  <a:pt x="573234" y="976771"/>
                </a:cubicBezTo>
                <a:cubicBezTo>
                  <a:pt x="573234" y="984279"/>
                  <a:pt x="570656" y="979271"/>
                  <a:pt x="568071" y="979271"/>
                </a:cubicBezTo>
                <a:cubicBezTo>
                  <a:pt x="565486" y="979271"/>
                  <a:pt x="565486" y="979271"/>
                  <a:pt x="560323" y="979271"/>
                </a:cubicBezTo>
                <a:cubicBezTo>
                  <a:pt x="555161" y="979271"/>
                  <a:pt x="552576" y="979271"/>
                  <a:pt x="547413" y="979271"/>
                </a:cubicBezTo>
                <a:cubicBezTo>
                  <a:pt x="544828" y="981779"/>
                  <a:pt x="544828" y="981779"/>
                  <a:pt x="544828" y="984279"/>
                </a:cubicBezTo>
                <a:cubicBezTo>
                  <a:pt x="542250" y="986787"/>
                  <a:pt x="537088" y="986787"/>
                  <a:pt x="534503" y="986787"/>
                </a:cubicBezTo>
                <a:cubicBezTo>
                  <a:pt x="531918" y="986787"/>
                  <a:pt x="521593" y="986787"/>
                  <a:pt x="521593" y="986787"/>
                </a:cubicBezTo>
                <a:cubicBezTo>
                  <a:pt x="519008" y="986787"/>
                  <a:pt x="516430" y="991795"/>
                  <a:pt x="513845" y="994304"/>
                </a:cubicBezTo>
                <a:cubicBezTo>
                  <a:pt x="513845" y="994304"/>
                  <a:pt x="503520" y="994304"/>
                  <a:pt x="503520" y="994304"/>
                </a:cubicBezTo>
                <a:cubicBezTo>
                  <a:pt x="500935" y="996803"/>
                  <a:pt x="500935" y="996803"/>
                  <a:pt x="498350" y="999312"/>
                </a:cubicBezTo>
                <a:cubicBezTo>
                  <a:pt x="493187" y="1001812"/>
                  <a:pt x="493187" y="1001812"/>
                  <a:pt x="490603" y="1006820"/>
                </a:cubicBezTo>
                <a:cubicBezTo>
                  <a:pt x="485440" y="1011828"/>
                  <a:pt x="488025" y="1009328"/>
                  <a:pt x="477692" y="1006820"/>
                </a:cubicBezTo>
                <a:cubicBezTo>
                  <a:pt x="469952" y="1006820"/>
                  <a:pt x="475114" y="1009328"/>
                  <a:pt x="472530" y="1009328"/>
                </a:cubicBezTo>
                <a:cubicBezTo>
                  <a:pt x="469952" y="1009328"/>
                  <a:pt x="467367" y="1011828"/>
                  <a:pt x="464782" y="1014336"/>
                </a:cubicBezTo>
                <a:cubicBezTo>
                  <a:pt x="464782" y="1016844"/>
                  <a:pt x="459619" y="1011828"/>
                  <a:pt x="457035" y="1011828"/>
                </a:cubicBezTo>
                <a:cubicBezTo>
                  <a:pt x="454457" y="1014336"/>
                  <a:pt x="454457" y="1009328"/>
                  <a:pt x="454457" y="1001812"/>
                </a:cubicBezTo>
                <a:cubicBezTo>
                  <a:pt x="451872" y="996803"/>
                  <a:pt x="446709" y="996803"/>
                  <a:pt x="446709" y="996803"/>
                </a:cubicBezTo>
                <a:cubicBezTo>
                  <a:pt x="446709" y="996803"/>
                  <a:pt x="441546" y="996803"/>
                  <a:pt x="441546" y="994304"/>
                </a:cubicBezTo>
                <a:cubicBezTo>
                  <a:pt x="441546" y="991795"/>
                  <a:pt x="431214" y="991795"/>
                  <a:pt x="428636" y="991795"/>
                </a:cubicBezTo>
                <a:cubicBezTo>
                  <a:pt x="428636" y="991795"/>
                  <a:pt x="420889" y="991795"/>
                  <a:pt x="420889" y="991795"/>
                </a:cubicBezTo>
                <a:cubicBezTo>
                  <a:pt x="420889" y="991795"/>
                  <a:pt x="413141" y="991795"/>
                  <a:pt x="413141" y="994304"/>
                </a:cubicBezTo>
                <a:cubicBezTo>
                  <a:pt x="413141" y="994304"/>
                  <a:pt x="410557" y="994304"/>
                  <a:pt x="405394" y="996803"/>
                </a:cubicBezTo>
                <a:cubicBezTo>
                  <a:pt x="397646" y="999312"/>
                  <a:pt x="402816" y="996803"/>
                  <a:pt x="402816" y="1001812"/>
                </a:cubicBezTo>
                <a:cubicBezTo>
                  <a:pt x="405394" y="1004320"/>
                  <a:pt x="405394" y="1006820"/>
                  <a:pt x="405394" y="1006820"/>
                </a:cubicBezTo>
                <a:cubicBezTo>
                  <a:pt x="407978" y="1009328"/>
                  <a:pt x="405394" y="1006820"/>
                  <a:pt x="405394" y="1011828"/>
                </a:cubicBezTo>
                <a:cubicBezTo>
                  <a:pt x="402816" y="1016844"/>
                  <a:pt x="402816" y="1014336"/>
                  <a:pt x="402816" y="1019344"/>
                </a:cubicBezTo>
                <a:cubicBezTo>
                  <a:pt x="400231" y="1021853"/>
                  <a:pt x="400231" y="1019344"/>
                  <a:pt x="397646" y="1026861"/>
                </a:cubicBezTo>
                <a:cubicBezTo>
                  <a:pt x="395068" y="1031869"/>
                  <a:pt x="397646" y="1026861"/>
                  <a:pt x="395068" y="1031869"/>
                </a:cubicBezTo>
                <a:cubicBezTo>
                  <a:pt x="392484" y="1034377"/>
                  <a:pt x="387321" y="1031869"/>
                  <a:pt x="382158" y="1029360"/>
                </a:cubicBezTo>
                <a:cubicBezTo>
                  <a:pt x="379573" y="1029360"/>
                  <a:pt x="382158" y="1026861"/>
                  <a:pt x="382158" y="1021853"/>
                </a:cubicBezTo>
                <a:cubicBezTo>
                  <a:pt x="384736" y="1016844"/>
                  <a:pt x="382158" y="1019344"/>
                  <a:pt x="382158" y="1016844"/>
                </a:cubicBezTo>
                <a:cubicBezTo>
                  <a:pt x="382158" y="1014336"/>
                  <a:pt x="379573" y="1016844"/>
                  <a:pt x="374411" y="1019344"/>
                </a:cubicBezTo>
                <a:cubicBezTo>
                  <a:pt x="371826" y="1019344"/>
                  <a:pt x="371826" y="1014336"/>
                  <a:pt x="374411" y="1009328"/>
                </a:cubicBezTo>
                <a:cubicBezTo>
                  <a:pt x="374411" y="1004320"/>
                  <a:pt x="371826" y="1006820"/>
                  <a:pt x="371826" y="1004320"/>
                </a:cubicBezTo>
                <a:cubicBezTo>
                  <a:pt x="371826" y="1004320"/>
                  <a:pt x="369248" y="1001812"/>
                  <a:pt x="366663" y="1001812"/>
                </a:cubicBezTo>
                <a:cubicBezTo>
                  <a:pt x="364078" y="1001812"/>
                  <a:pt x="361500" y="999312"/>
                  <a:pt x="361500" y="999312"/>
                </a:cubicBezTo>
                <a:cubicBezTo>
                  <a:pt x="358916" y="996803"/>
                  <a:pt x="353753" y="991795"/>
                  <a:pt x="351168" y="989287"/>
                </a:cubicBezTo>
                <a:cubicBezTo>
                  <a:pt x="346005" y="986787"/>
                  <a:pt x="340843" y="989287"/>
                  <a:pt x="340843" y="989287"/>
                </a:cubicBezTo>
                <a:cubicBezTo>
                  <a:pt x="340843" y="989287"/>
                  <a:pt x="335680" y="994304"/>
                  <a:pt x="330510" y="999312"/>
                </a:cubicBezTo>
                <a:cubicBezTo>
                  <a:pt x="330510" y="999312"/>
                  <a:pt x="330510" y="1001812"/>
                  <a:pt x="330510" y="1001812"/>
                </a:cubicBezTo>
                <a:cubicBezTo>
                  <a:pt x="327932" y="1001812"/>
                  <a:pt x="327932" y="1001812"/>
                  <a:pt x="327932" y="999312"/>
                </a:cubicBezTo>
                <a:cubicBezTo>
                  <a:pt x="327932" y="999312"/>
                  <a:pt x="325348" y="996803"/>
                  <a:pt x="325348" y="996803"/>
                </a:cubicBezTo>
                <a:cubicBezTo>
                  <a:pt x="325348" y="996803"/>
                  <a:pt x="325348" y="991795"/>
                  <a:pt x="322763" y="991795"/>
                </a:cubicBezTo>
                <a:cubicBezTo>
                  <a:pt x="322763" y="991795"/>
                  <a:pt x="320185" y="991795"/>
                  <a:pt x="317600" y="989287"/>
                </a:cubicBezTo>
                <a:cubicBezTo>
                  <a:pt x="315022" y="989287"/>
                  <a:pt x="312437" y="986787"/>
                  <a:pt x="312437" y="986787"/>
                </a:cubicBezTo>
                <a:cubicBezTo>
                  <a:pt x="309853" y="986787"/>
                  <a:pt x="304690" y="981779"/>
                  <a:pt x="304690" y="981779"/>
                </a:cubicBezTo>
                <a:cubicBezTo>
                  <a:pt x="304690" y="981779"/>
                  <a:pt x="304690" y="981779"/>
                  <a:pt x="302112" y="981779"/>
                </a:cubicBezTo>
                <a:cubicBezTo>
                  <a:pt x="302112" y="981779"/>
                  <a:pt x="299527" y="979271"/>
                  <a:pt x="299527" y="979271"/>
                </a:cubicBezTo>
                <a:cubicBezTo>
                  <a:pt x="296942" y="979271"/>
                  <a:pt x="296942" y="979271"/>
                  <a:pt x="296942" y="979271"/>
                </a:cubicBezTo>
                <a:cubicBezTo>
                  <a:pt x="294364" y="979271"/>
                  <a:pt x="294364" y="979271"/>
                  <a:pt x="291780" y="976771"/>
                </a:cubicBezTo>
                <a:cubicBezTo>
                  <a:pt x="286617" y="976771"/>
                  <a:pt x="289195" y="976771"/>
                  <a:pt x="284032" y="976771"/>
                </a:cubicBezTo>
                <a:cubicBezTo>
                  <a:pt x="281454" y="976771"/>
                  <a:pt x="278869" y="976771"/>
                  <a:pt x="278869" y="976771"/>
                </a:cubicBezTo>
                <a:cubicBezTo>
                  <a:pt x="278869" y="976771"/>
                  <a:pt x="276285" y="974263"/>
                  <a:pt x="271122" y="974263"/>
                </a:cubicBezTo>
                <a:cubicBezTo>
                  <a:pt x="268544" y="976771"/>
                  <a:pt x="263374" y="979271"/>
                  <a:pt x="260796" y="979271"/>
                </a:cubicBezTo>
                <a:cubicBezTo>
                  <a:pt x="260796" y="979271"/>
                  <a:pt x="258212" y="976771"/>
                  <a:pt x="258212" y="976771"/>
                </a:cubicBezTo>
                <a:cubicBezTo>
                  <a:pt x="258212" y="976771"/>
                  <a:pt x="258212" y="974263"/>
                  <a:pt x="258212" y="974263"/>
                </a:cubicBezTo>
                <a:cubicBezTo>
                  <a:pt x="258212" y="974263"/>
                  <a:pt x="255627" y="971763"/>
                  <a:pt x="253049" y="969255"/>
                </a:cubicBezTo>
                <a:cubicBezTo>
                  <a:pt x="253049" y="969255"/>
                  <a:pt x="250464" y="969255"/>
                  <a:pt x="250464" y="969255"/>
                </a:cubicBezTo>
                <a:cubicBezTo>
                  <a:pt x="250464" y="969255"/>
                  <a:pt x="250464" y="969255"/>
                  <a:pt x="250464" y="971763"/>
                </a:cubicBezTo>
                <a:cubicBezTo>
                  <a:pt x="250464" y="974263"/>
                  <a:pt x="255627" y="974263"/>
                  <a:pt x="250464" y="974263"/>
                </a:cubicBezTo>
                <a:cubicBezTo>
                  <a:pt x="247886" y="971763"/>
                  <a:pt x="245301" y="971763"/>
                  <a:pt x="245301" y="971763"/>
                </a:cubicBezTo>
                <a:cubicBezTo>
                  <a:pt x="237554" y="974263"/>
                  <a:pt x="237554" y="974263"/>
                  <a:pt x="237554" y="974263"/>
                </a:cubicBezTo>
                <a:cubicBezTo>
                  <a:pt x="240139" y="971763"/>
                  <a:pt x="240139" y="971763"/>
                  <a:pt x="240139" y="971763"/>
                </a:cubicBezTo>
                <a:cubicBezTo>
                  <a:pt x="240139" y="971763"/>
                  <a:pt x="242717" y="971763"/>
                  <a:pt x="242717" y="971763"/>
                </a:cubicBezTo>
                <a:cubicBezTo>
                  <a:pt x="242717" y="969255"/>
                  <a:pt x="242717" y="969255"/>
                  <a:pt x="242717" y="969255"/>
                </a:cubicBezTo>
                <a:cubicBezTo>
                  <a:pt x="242717" y="969255"/>
                  <a:pt x="242717" y="966746"/>
                  <a:pt x="242717" y="966746"/>
                </a:cubicBezTo>
                <a:cubicBezTo>
                  <a:pt x="245301" y="966746"/>
                  <a:pt x="247886" y="964246"/>
                  <a:pt x="245301" y="964246"/>
                </a:cubicBezTo>
                <a:cubicBezTo>
                  <a:pt x="242717" y="964246"/>
                  <a:pt x="240139" y="964246"/>
                  <a:pt x="240139" y="964246"/>
                </a:cubicBezTo>
                <a:cubicBezTo>
                  <a:pt x="240139" y="961738"/>
                  <a:pt x="240139" y="961738"/>
                  <a:pt x="240139" y="961738"/>
                </a:cubicBezTo>
                <a:cubicBezTo>
                  <a:pt x="240139" y="961738"/>
                  <a:pt x="237554" y="959238"/>
                  <a:pt x="237554" y="959238"/>
                </a:cubicBezTo>
                <a:cubicBezTo>
                  <a:pt x="237554" y="961738"/>
                  <a:pt x="237554" y="964246"/>
                  <a:pt x="237554" y="964246"/>
                </a:cubicBezTo>
                <a:cubicBezTo>
                  <a:pt x="234976" y="964246"/>
                  <a:pt x="234976" y="964246"/>
                  <a:pt x="234976" y="961738"/>
                </a:cubicBezTo>
                <a:cubicBezTo>
                  <a:pt x="234976" y="959238"/>
                  <a:pt x="234976" y="959238"/>
                  <a:pt x="234976" y="959238"/>
                </a:cubicBezTo>
                <a:cubicBezTo>
                  <a:pt x="232391" y="959238"/>
                  <a:pt x="229806" y="959238"/>
                  <a:pt x="229806" y="959238"/>
                </a:cubicBezTo>
                <a:cubicBezTo>
                  <a:pt x="229806" y="959238"/>
                  <a:pt x="232391" y="961738"/>
                  <a:pt x="227228" y="961738"/>
                </a:cubicBezTo>
                <a:cubicBezTo>
                  <a:pt x="224644" y="961738"/>
                  <a:pt x="222059" y="964246"/>
                  <a:pt x="219481" y="964246"/>
                </a:cubicBezTo>
                <a:cubicBezTo>
                  <a:pt x="216896" y="966746"/>
                  <a:pt x="216896" y="969255"/>
                  <a:pt x="216896" y="969255"/>
                </a:cubicBezTo>
                <a:cubicBezTo>
                  <a:pt x="216896" y="971763"/>
                  <a:pt x="211733" y="971763"/>
                  <a:pt x="211733" y="974263"/>
                </a:cubicBezTo>
                <a:cubicBezTo>
                  <a:pt x="214318" y="974263"/>
                  <a:pt x="211733" y="974263"/>
                  <a:pt x="216896" y="976771"/>
                </a:cubicBezTo>
                <a:cubicBezTo>
                  <a:pt x="219481" y="976771"/>
                  <a:pt x="219481" y="976771"/>
                  <a:pt x="222059" y="976771"/>
                </a:cubicBezTo>
                <a:cubicBezTo>
                  <a:pt x="224644" y="979271"/>
                  <a:pt x="227228" y="976771"/>
                  <a:pt x="227228" y="976771"/>
                </a:cubicBezTo>
                <a:cubicBezTo>
                  <a:pt x="227228" y="976771"/>
                  <a:pt x="227228" y="976771"/>
                  <a:pt x="229806" y="979271"/>
                </a:cubicBezTo>
                <a:cubicBezTo>
                  <a:pt x="229806" y="979271"/>
                  <a:pt x="232391" y="976771"/>
                  <a:pt x="232391" y="979271"/>
                </a:cubicBezTo>
                <a:cubicBezTo>
                  <a:pt x="232391" y="981779"/>
                  <a:pt x="234976" y="984279"/>
                  <a:pt x="232391" y="984279"/>
                </a:cubicBezTo>
                <a:cubicBezTo>
                  <a:pt x="229806" y="984279"/>
                  <a:pt x="227228" y="986787"/>
                  <a:pt x="227228" y="984279"/>
                </a:cubicBezTo>
                <a:cubicBezTo>
                  <a:pt x="227228" y="984279"/>
                  <a:pt x="227228" y="981779"/>
                  <a:pt x="224644" y="981779"/>
                </a:cubicBezTo>
                <a:cubicBezTo>
                  <a:pt x="224644" y="981779"/>
                  <a:pt x="222059" y="981779"/>
                  <a:pt x="222059" y="981779"/>
                </a:cubicBezTo>
                <a:cubicBezTo>
                  <a:pt x="219481" y="986787"/>
                  <a:pt x="219481" y="986787"/>
                  <a:pt x="219481" y="986787"/>
                </a:cubicBezTo>
                <a:cubicBezTo>
                  <a:pt x="219481" y="986787"/>
                  <a:pt x="219481" y="989287"/>
                  <a:pt x="216896" y="989287"/>
                </a:cubicBezTo>
                <a:cubicBezTo>
                  <a:pt x="214318" y="989287"/>
                  <a:pt x="216896" y="989287"/>
                  <a:pt x="211733" y="989287"/>
                </a:cubicBezTo>
                <a:cubicBezTo>
                  <a:pt x="206571" y="989287"/>
                  <a:pt x="206571" y="986787"/>
                  <a:pt x="203986" y="986787"/>
                </a:cubicBezTo>
                <a:cubicBezTo>
                  <a:pt x="203986" y="986787"/>
                  <a:pt x="203986" y="986787"/>
                  <a:pt x="201408" y="986787"/>
                </a:cubicBezTo>
                <a:cubicBezTo>
                  <a:pt x="201408" y="986787"/>
                  <a:pt x="196239" y="981779"/>
                  <a:pt x="193661" y="986787"/>
                </a:cubicBezTo>
                <a:cubicBezTo>
                  <a:pt x="191076" y="989287"/>
                  <a:pt x="188491" y="991795"/>
                  <a:pt x="188491" y="991795"/>
                </a:cubicBezTo>
                <a:cubicBezTo>
                  <a:pt x="180750" y="991795"/>
                  <a:pt x="180750" y="991795"/>
                  <a:pt x="180750" y="991795"/>
                </a:cubicBezTo>
                <a:cubicBezTo>
                  <a:pt x="180750" y="991795"/>
                  <a:pt x="178166" y="991795"/>
                  <a:pt x="175581" y="991795"/>
                </a:cubicBezTo>
                <a:cubicBezTo>
                  <a:pt x="173003" y="991795"/>
                  <a:pt x="170418" y="991795"/>
                  <a:pt x="170418" y="991795"/>
                </a:cubicBezTo>
                <a:cubicBezTo>
                  <a:pt x="167840" y="994304"/>
                  <a:pt x="165255" y="986787"/>
                  <a:pt x="165255" y="986787"/>
                </a:cubicBezTo>
                <a:cubicBezTo>
                  <a:pt x="165255" y="986787"/>
                  <a:pt x="167840" y="981779"/>
                  <a:pt x="160093" y="986787"/>
                </a:cubicBezTo>
                <a:cubicBezTo>
                  <a:pt x="152345" y="991795"/>
                  <a:pt x="149760" y="991795"/>
                  <a:pt x="149760" y="991795"/>
                </a:cubicBezTo>
                <a:cubicBezTo>
                  <a:pt x="149760" y="991795"/>
                  <a:pt x="147182" y="991795"/>
                  <a:pt x="147182" y="994304"/>
                </a:cubicBezTo>
                <a:cubicBezTo>
                  <a:pt x="147182" y="991795"/>
                  <a:pt x="147182" y="991795"/>
                  <a:pt x="147182" y="991795"/>
                </a:cubicBezTo>
                <a:cubicBezTo>
                  <a:pt x="144598" y="991795"/>
                  <a:pt x="144598" y="991795"/>
                  <a:pt x="144598" y="989287"/>
                </a:cubicBezTo>
                <a:cubicBezTo>
                  <a:pt x="144598" y="989287"/>
                  <a:pt x="142013" y="989287"/>
                  <a:pt x="142013" y="986787"/>
                </a:cubicBezTo>
                <a:cubicBezTo>
                  <a:pt x="136850" y="981779"/>
                  <a:pt x="129103" y="971763"/>
                  <a:pt x="129103" y="971763"/>
                </a:cubicBezTo>
                <a:cubicBezTo>
                  <a:pt x="134272" y="961738"/>
                  <a:pt x="134272" y="961738"/>
                  <a:pt x="134272" y="961738"/>
                </a:cubicBezTo>
                <a:cubicBezTo>
                  <a:pt x="134272" y="961738"/>
                  <a:pt x="136850" y="944205"/>
                  <a:pt x="136850" y="939197"/>
                </a:cubicBezTo>
                <a:cubicBezTo>
                  <a:pt x="136850" y="936697"/>
                  <a:pt x="136850" y="921665"/>
                  <a:pt x="136850" y="921665"/>
                </a:cubicBezTo>
                <a:cubicBezTo>
                  <a:pt x="136850" y="921665"/>
                  <a:pt x="126525" y="919165"/>
                  <a:pt x="134272" y="911648"/>
                </a:cubicBezTo>
                <a:cubicBezTo>
                  <a:pt x="142013" y="901632"/>
                  <a:pt x="149760" y="889108"/>
                  <a:pt x="149760" y="889108"/>
                </a:cubicBezTo>
                <a:cubicBezTo>
                  <a:pt x="149760" y="864067"/>
                  <a:pt x="149760" y="864067"/>
                  <a:pt x="149760" y="864067"/>
                </a:cubicBezTo>
                <a:cubicBezTo>
                  <a:pt x="149760" y="864067"/>
                  <a:pt x="142013" y="856551"/>
                  <a:pt x="152345" y="851542"/>
                </a:cubicBezTo>
                <a:cubicBezTo>
                  <a:pt x="162671" y="844026"/>
                  <a:pt x="180750" y="821485"/>
                  <a:pt x="180750" y="821485"/>
                </a:cubicBezTo>
                <a:cubicBezTo>
                  <a:pt x="198823" y="801453"/>
                  <a:pt x="198823" y="801453"/>
                  <a:pt x="198823" y="801453"/>
                </a:cubicBezTo>
                <a:cubicBezTo>
                  <a:pt x="167840" y="793936"/>
                  <a:pt x="167840" y="793936"/>
                  <a:pt x="167840" y="793936"/>
                </a:cubicBezTo>
                <a:cubicBezTo>
                  <a:pt x="149760" y="791428"/>
                  <a:pt x="149760" y="791428"/>
                  <a:pt x="149760" y="791428"/>
                </a:cubicBezTo>
                <a:cubicBezTo>
                  <a:pt x="136850" y="783920"/>
                  <a:pt x="136850" y="783920"/>
                  <a:pt x="136850" y="783920"/>
                </a:cubicBezTo>
                <a:cubicBezTo>
                  <a:pt x="129103" y="771395"/>
                  <a:pt x="129103" y="771395"/>
                  <a:pt x="129103" y="771395"/>
                </a:cubicBezTo>
                <a:cubicBezTo>
                  <a:pt x="121355" y="776404"/>
                  <a:pt x="121355" y="776404"/>
                  <a:pt x="121355" y="776404"/>
                </a:cubicBezTo>
                <a:cubicBezTo>
                  <a:pt x="113614" y="781412"/>
                  <a:pt x="113614" y="781412"/>
                  <a:pt x="113614" y="781412"/>
                </a:cubicBezTo>
                <a:cubicBezTo>
                  <a:pt x="95535" y="778912"/>
                  <a:pt x="95535" y="778912"/>
                  <a:pt x="95535" y="778912"/>
                </a:cubicBezTo>
                <a:cubicBezTo>
                  <a:pt x="82624" y="766387"/>
                  <a:pt x="82624" y="766387"/>
                  <a:pt x="82624" y="766387"/>
                </a:cubicBezTo>
                <a:cubicBezTo>
                  <a:pt x="72299" y="773904"/>
                  <a:pt x="72299" y="773904"/>
                  <a:pt x="72299" y="773904"/>
                </a:cubicBezTo>
                <a:cubicBezTo>
                  <a:pt x="61967" y="766387"/>
                  <a:pt x="61967" y="766387"/>
                  <a:pt x="61967" y="766387"/>
                </a:cubicBezTo>
                <a:cubicBezTo>
                  <a:pt x="54219" y="753863"/>
                  <a:pt x="54219" y="753863"/>
                  <a:pt x="54219" y="753863"/>
                </a:cubicBezTo>
                <a:cubicBezTo>
                  <a:pt x="51641" y="743847"/>
                  <a:pt x="51641" y="743847"/>
                  <a:pt x="51641" y="743847"/>
                </a:cubicBezTo>
                <a:cubicBezTo>
                  <a:pt x="38731" y="731322"/>
                  <a:pt x="38731" y="731322"/>
                  <a:pt x="38731" y="731322"/>
                </a:cubicBezTo>
                <a:cubicBezTo>
                  <a:pt x="33568" y="731322"/>
                  <a:pt x="33568" y="731322"/>
                  <a:pt x="33568" y="731322"/>
                </a:cubicBezTo>
                <a:cubicBezTo>
                  <a:pt x="33568" y="728822"/>
                  <a:pt x="33568" y="728822"/>
                  <a:pt x="33568" y="728822"/>
                </a:cubicBezTo>
                <a:cubicBezTo>
                  <a:pt x="30983" y="713789"/>
                  <a:pt x="30983" y="713789"/>
                  <a:pt x="30983" y="713789"/>
                </a:cubicBezTo>
                <a:cubicBezTo>
                  <a:pt x="38731" y="708781"/>
                  <a:pt x="38731" y="708781"/>
                  <a:pt x="38731" y="708781"/>
                </a:cubicBezTo>
                <a:cubicBezTo>
                  <a:pt x="43894" y="701265"/>
                  <a:pt x="43894" y="701265"/>
                  <a:pt x="43894" y="701265"/>
                </a:cubicBezTo>
                <a:cubicBezTo>
                  <a:pt x="49056" y="693757"/>
                  <a:pt x="49056" y="693757"/>
                  <a:pt x="49056" y="693757"/>
                </a:cubicBezTo>
                <a:cubicBezTo>
                  <a:pt x="46478" y="683741"/>
                  <a:pt x="46478" y="683741"/>
                  <a:pt x="46478" y="683741"/>
                </a:cubicBezTo>
                <a:cubicBezTo>
                  <a:pt x="46478" y="683741"/>
                  <a:pt x="36146" y="683741"/>
                  <a:pt x="33568" y="681232"/>
                </a:cubicBezTo>
                <a:cubicBezTo>
                  <a:pt x="30983" y="681232"/>
                  <a:pt x="23236" y="676224"/>
                  <a:pt x="23236" y="676224"/>
                </a:cubicBezTo>
                <a:cubicBezTo>
                  <a:pt x="20651" y="663700"/>
                  <a:pt x="20651" y="663700"/>
                  <a:pt x="20651" y="663700"/>
                </a:cubicBezTo>
                <a:cubicBezTo>
                  <a:pt x="15489" y="656183"/>
                  <a:pt x="15489" y="656183"/>
                  <a:pt x="15489" y="656183"/>
                </a:cubicBezTo>
                <a:cubicBezTo>
                  <a:pt x="12910" y="643667"/>
                  <a:pt x="12910" y="643667"/>
                  <a:pt x="12910" y="643667"/>
                </a:cubicBezTo>
                <a:cubicBezTo>
                  <a:pt x="15489" y="631143"/>
                  <a:pt x="15489" y="631143"/>
                  <a:pt x="15489" y="631143"/>
                </a:cubicBezTo>
                <a:cubicBezTo>
                  <a:pt x="18073" y="631143"/>
                  <a:pt x="18073" y="631143"/>
                  <a:pt x="18073" y="631143"/>
                </a:cubicBezTo>
                <a:cubicBezTo>
                  <a:pt x="20651" y="626134"/>
                  <a:pt x="20651" y="626134"/>
                  <a:pt x="20651" y="626134"/>
                </a:cubicBezTo>
                <a:cubicBezTo>
                  <a:pt x="20651" y="623626"/>
                  <a:pt x="20651" y="623626"/>
                  <a:pt x="20651" y="623626"/>
                </a:cubicBezTo>
                <a:cubicBezTo>
                  <a:pt x="20651" y="623626"/>
                  <a:pt x="23236" y="621126"/>
                  <a:pt x="25821" y="621126"/>
                </a:cubicBezTo>
                <a:cubicBezTo>
                  <a:pt x="25821" y="621126"/>
                  <a:pt x="28399" y="621126"/>
                  <a:pt x="28399" y="621126"/>
                </a:cubicBezTo>
                <a:cubicBezTo>
                  <a:pt x="30983" y="621126"/>
                  <a:pt x="30983" y="613610"/>
                  <a:pt x="30983" y="613610"/>
                </a:cubicBezTo>
                <a:cubicBezTo>
                  <a:pt x="36146" y="613610"/>
                  <a:pt x="36146" y="613610"/>
                  <a:pt x="36146" y="613610"/>
                </a:cubicBezTo>
                <a:cubicBezTo>
                  <a:pt x="36146" y="613610"/>
                  <a:pt x="38731" y="611101"/>
                  <a:pt x="38731" y="611101"/>
                </a:cubicBezTo>
                <a:cubicBezTo>
                  <a:pt x="38731" y="608602"/>
                  <a:pt x="38731" y="606093"/>
                  <a:pt x="38731" y="606093"/>
                </a:cubicBezTo>
                <a:cubicBezTo>
                  <a:pt x="38731" y="606093"/>
                  <a:pt x="41309" y="601085"/>
                  <a:pt x="41309" y="598586"/>
                </a:cubicBezTo>
                <a:cubicBezTo>
                  <a:pt x="41309" y="596077"/>
                  <a:pt x="38731" y="593569"/>
                  <a:pt x="38731" y="593569"/>
                </a:cubicBezTo>
                <a:cubicBezTo>
                  <a:pt x="38731" y="593569"/>
                  <a:pt x="36146" y="588561"/>
                  <a:pt x="33568" y="588561"/>
                </a:cubicBezTo>
                <a:cubicBezTo>
                  <a:pt x="33568" y="588561"/>
                  <a:pt x="28399" y="588561"/>
                  <a:pt x="28399" y="588561"/>
                </a:cubicBezTo>
                <a:cubicBezTo>
                  <a:pt x="25821" y="588561"/>
                  <a:pt x="23236" y="583553"/>
                  <a:pt x="23236" y="583553"/>
                </a:cubicBezTo>
                <a:cubicBezTo>
                  <a:pt x="23236" y="583553"/>
                  <a:pt x="25821" y="581053"/>
                  <a:pt x="25821" y="578544"/>
                </a:cubicBezTo>
                <a:cubicBezTo>
                  <a:pt x="28399" y="578544"/>
                  <a:pt x="28399" y="571028"/>
                  <a:pt x="28399" y="571028"/>
                </a:cubicBezTo>
                <a:cubicBezTo>
                  <a:pt x="28399" y="571028"/>
                  <a:pt x="25821" y="568528"/>
                  <a:pt x="23236" y="568528"/>
                </a:cubicBezTo>
                <a:cubicBezTo>
                  <a:pt x="23236" y="568528"/>
                  <a:pt x="18073" y="568528"/>
                  <a:pt x="18073" y="568528"/>
                </a:cubicBezTo>
                <a:cubicBezTo>
                  <a:pt x="18073" y="561012"/>
                  <a:pt x="18073" y="561012"/>
                  <a:pt x="18073" y="561012"/>
                </a:cubicBezTo>
                <a:cubicBezTo>
                  <a:pt x="18073" y="561012"/>
                  <a:pt x="12910" y="558512"/>
                  <a:pt x="10326" y="558512"/>
                </a:cubicBezTo>
                <a:cubicBezTo>
                  <a:pt x="10326" y="558512"/>
                  <a:pt x="10326" y="556004"/>
                  <a:pt x="7741" y="556004"/>
                </a:cubicBezTo>
                <a:cubicBezTo>
                  <a:pt x="10326" y="556004"/>
                  <a:pt x="10326" y="556004"/>
                  <a:pt x="10326" y="556004"/>
                </a:cubicBezTo>
                <a:cubicBezTo>
                  <a:pt x="10326" y="553504"/>
                  <a:pt x="7741" y="550996"/>
                  <a:pt x="7741" y="548487"/>
                </a:cubicBezTo>
                <a:cubicBezTo>
                  <a:pt x="7741" y="548487"/>
                  <a:pt x="10326" y="548487"/>
                  <a:pt x="10326" y="548487"/>
                </a:cubicBezTo>
                <a:cubicBezTo>
                  <a:pt x="10326" y="548487"/>
                  <a:pt x="10326" y="545987"/>
                  <a:pt x="12910" y="543479"/>
                </a:cubicBezTo>
                <a:cubicBezTo>
                  <a:pt x="12910" y="543479"/>
                  <a:pt x="12910" y="543479"/>
                  <a:pt x="15489" y="543479"/>
                </a:cubicBezTo>
                <a:cubicBezTo>
                  <a:pt x="15489" y="543479"/>
                  <a:pt x="15489" y="540979"/>
                  <a:pt x="18073" y="540979"/>
                </a:cubicBezTo>
                <a:cubicBezTo>
                  <a:pt x="18073" y="538471"/>
                  <a:pt x="18073" y="533463"/>
                  <a:pt x="18073" y="533463"/>
                </a:cubicBezTo>
                <a:cubicBezTo>
                  <a:pt x="18073" y="533463"/>
                  <a:pt x="18073" y="533463"/>
                  <a:pt x="15489" y="530963"/>
                </a:cubicBezTo>
                <a:cubicBezTo>
                  <a:pt x="12910" y="530963"/>
                  <a:pt x="12910" y="530963"/>
                  <a:pt x="12910" y="528455"/>
                </a:cubicBezTo>
                <a:cubicBezTo>
                  <a:pt x="10326" y="528455"/>
                  <a:pt x="12910" y="525946"/>
                  <a:pt x="12910" y="525946"/>
                </a:cubicBezTo>
                <a:cubicBezTo>
                  <a:pt x="12910" y="525946"/>
                  <a:pt x="7741" y="523447"/>
                  <a:pt x="7741" y="523447"/>
                </a:cubicBezTo>
                <a:cubicBezTo>
                  <a:pt x="7741" y="523447"/>
                  <a:pt x="2578" y="523447"/>
                  <a:pt x="2578" y="523447"/>
                </a:cubicBezTo>
                <a:cubicBezTo>
                  <a:pt x="2578" y="518439"/>
                  <a:pt x="2578" y="518439"/>
                  <a:pt x="2578" y="518439"/>
                </a:cubicBezTo>
                <a:cubicBezTo>
                  <a:pt x="0" y="513430"/>
                  <a:pt x="0" y="513430"/>
                  <a:pt x="0" y="513430"/>
                </a:cubicBezTo>
                <a:cubicBezTo>
                  <a:pt x="2578" y="510922"/>
                  <a:pt x="2578" y="510922"/>
                  <a:pt x="2578" y="510922"/>
                </a:cubicBezTo>
                <a:cubicBezTo>
                  <a:pt x="7741" y="515930"/>
                  <a:pt x="7741" y="515930"/>
                  <a:pt x="7741" y="515930"/>
                </a:cubicBezTo>
                <a:cubicBezTo>
                  <a:pt x="7741" y="515930"/>
                  <a:pt x="7741" y="513430"/>
                  <a:pt x="7741" y="510922"/>
                </a:cubicBezTo>
                <a:cubicBezTo>
                  <a:pt x="10326" y="510922"/>
                  <a:pt x="12910" y="505914"/>
                  <a:pt x="12910" y="505914"/>
                </a:cubicBezTo>
                <a:cubicBezTo>
                  <a:pt x="18073" y="505914"/>
                  <a:pt x="18073" y="505914"/>
                  <a:pt x="18073" y="505914"/>
                </a:cubicBezTo>
                <a:cubicBezTo>
                  <a:pt x="18073" y="505914"/>
                  <a:pt x="28399" y="505914"/>
                  <a:pt x="28399" y="505914"/>
                </a:cubicBezTo>
                <a:cubicBezTo>
                  <a:pt x="30983" y="503406"/>
                  <a:pt x="25821" y="498397"/>
                  <a:pt x="25821" y="498397"/>
                </a:cubicBezTo>
                <a:cubicBezTo>
                  <a:pt x="25821" y="498397"/>
                  <a:pt x="20651" y="503406"/>
                  <a:pt x="20651" y="503406"/>
                </a:cubicBezTo>
                <a:cubicBezTo>
                  <a:pt x="18073" y="503406"/>
                  <a:pt x="18073" y="495898"/>
                  <a:pt x="18073" y="495898"/>
                </a:cubicBezTo>
                <a:cubicBezTo>
                  <a:pt x="18073" y="490890"/>
                  <a:pt x="18073" y="490890"/>
                  <a:pt x="18073" y="490890"/>
                </a:cubicBezTo>
                <a:cubicBezTo>
                  <a:pt x="23236" y="488381"/>
                  <a:pt x="23236" y="488381"/>
                  <a:pt x="23236" y="488381"/>
                </a:cubicBezTo>
                <a:cubicBezTo>
                  <a:pt x="25821" y="483373"/>
                  <a:pt x="25821" y="483373"/>
                  <a:pt x="25821" y="483373"/>
                </a:cubicBezTo>
                <a:cubicBezTo>
                  <a:pt x="25821" y="483373"/>
                  <a:pt x="30983" y="478365"/>
                  <a:pt x="30983" y="478365"/>
                </a:cubicBezTo>
                <a:cubicBezTo>
                  <a:pt x="33568" y="475857"/>
                  <a:pt x="30983" y="470849"/>
                  <a:pt x="30983" y="470849"/>
                </a:cubicBezTo>
                <a:cubicBezTo>
                  <a:pt x="33568" y="463341"/>
                  <a:pt x="33568" y="463341"/>
                  <a:pt x="33568" y="463341"/>
                </a:cubicBezTo>
                <a:cubicBezTo>
                  <a:pt x="28399" y="455824"/>
                  <a:pt x="28399" y="455824"/>
                  <a:pt x="28399" y="455824"/>
                </a:cubicBezTo>
                <a:cubicBezTo>
                  <a:pt x="28399" y="448308"/>
                  <a:pt x="28399" y="448308"/>
                  <a:pt x="28399" y="448308"/>
                </a:cubicBezTo>
                <a:cubicBezTo>
                  <a:pt x="23236" y="440800"/>
                  <a:pt x="23236" y="440800"/>
                  <a:pt x="23236" y="440800"/>
                </a:cubicBezTo>
                <a:cubicBezTo>
                  <a:pt x="23236" y="438292"/>
                  <a:pt x="23236" y="438292"/>
                  <a:pt x="23236" y="438292"/>
                </a:cubicBezTo>
                <a:cubicBezTo>
                  <a:pt x="20651" y="433283"/>
                  <a:pt x="20651" y="433283"/>
                  <a:pt x="20651" y="433283"/>
                </a:cubicBezTo>
                <a:cubicBezTo>
                  <a:pt x="20651" y="428275"/>
                  <a:pt x="20651" y="428275"/>
                  <a:pt x="20651" y="428275"/>
                </a:cubicBezTo>
                <a:cubicBezTo>
                  <a:pt x="20651" y="428275"/>
                  <a:pt x="15489" y="423267"/>
                  <a:pt x="12910" y="423267"/>
                </a:cubicBezTo>
                <a:cubicBezTo>
                  <a:pt x="10326" y="423267"/>
                  <a:pt x="12910" y="420759"/>
                  <a:pt x="12910" y="420759"/>
                </a:cubicBezTo>
                <a:cubicBezTo>
                  <a:pt x="12910" y="415751"/>
                  <a:pt x="12910" y="415751"/>
                  <a:pt x="12910" y="415751"/>
                </a:cubicBezTo>
                <a:cubicBezTo>
                  <a:pt x="12910" y="408234"/>
                  <a:pt x="12910" y="408234"/>
                  <a:pt x="12910" y="408234"/>
                </a:cubicBezTo>
                <a:cubicBezTo>
                  <a:pt x="25821" y="410743"/>
                  <a:pt x="25821" y="410743"/>
                  <a:pt x="25821" y="410743"/>
                </a:cubicBezTo>
                <a:cubicBezTo>
                  <a:pt x="30983" y="410743"/>
                  <a:pt x="30983" y="410743"/>
                  <a:pt x="30983" y="410743"/>
                </a:cubicBezTo>
                <a:cubicBezTo>
                  <a:pt x="23236" y="405735"/>
                  <a:pt x="23236" y="405735"/>
                  <a:pt x="23236" y="405735"/>
                </a:cubicBezTo>
                <a:cubicBezTo>
                  <a:pt x="30983" y="403226"/>
                  <a:pt x="30983" y="403226"/>
                  <a:pt x="30983" y="403226"/>
                </a:cubicBezTo>
                <a:cubicBezTo>
                  <a:pt x="36146" y="408234"/>
                  <a:pt x="36146" y="408234"/>
                  <a:pt x="36146" y="408234"/>
                </a:cubicBezTo>
                <a:cubicBezTo>
                  <a:pt x="43894" y="410743"/>
                  <a:pt x="43894" y="410743"/>
                  <a:pt x="43894" y="410743"/>
                </a:cubicBezTo>
                <a:cubicBezTo>
                  <a:pt x="46478" y="415751"/>
                  <a:pt x="46478" y="415751"/>
                  <a:pt x="46478" y="415751"/>
                </a:cubicBezTo>
                <a:cubicBezTo>
                  <a:pt x="49056" y="410743"/>
                  <a:pt x="49056" y="410743"/>
                  <a:pt x="49056" y="410743"/>
                </a:cubicBezTo>
                <a:cubicBezTo>
                  <a:pt x="56804" y="410743"/>
                  <a:pt x="56804" y="410743"/>
                  <a:pt x="56804" y="410743"/>
                </a:cubicBezTo>
                <a:cubicBezTo>
                  <a:pt x="59389" y="410743"/>
                  <a:pt x="59389" y="410743"/>
                  <a:pt x="59389" y="410743"/>
                </a:cubicBezTo>
                <a:cubicBezTo>
                  <a:pt x="67136" y="408234"/>
                  <a:pt x="67136" y="408234"/>
                  <a:pt x="67136" y="408234"/>
                </a:cubicBezTo>
                <a:cubicBezTo>
                  <a:pt x="74877" y="408234"/>
                  <a:pt x="74877" y="408234"/>
                  <a:pt x="74877" y="408234"/>
                </a:cubicBezTo>
                <a:cubicBezTo>
                  <a:pt x="77462" y="403226"/>
                  <a:pt x="77462" y="403226"/>
                  <a:pt x="77462" y="403226"/>
                </a:cubicBezTo>
                <a:cubicBezTo>
                  <a:pt x="82624" y="400726"/>
                  <a:pt x="82624" y="400726"/>
                  <a:pt x="82624" y="400726"/>
                </a:cubicBezTo>
                <a:cubicBezTo>
                  <a:pt x="85209" y="398218"/>
                  <a:pt x="85209" y="398218"/>
                  <a:pt x="85209" y="398218"/>
                </a:cubicBezTo>
                <a:cubicBezTo>
                  <a:pt x="77462" y="393210"/>
                  <a:pt x="77462" y="393210"/>
                  <a:pt x="77462" y="393210"/>
                </a:cubicBezTo>
                <a:cubicBezTo>
                  <a:pt x="72299" y="385693"/>
                  <a:pt x="72299" y="385693"/>
                  <a:pt x="72299" y="385693"/>
                </a:cubicBezTo>
                <a:cubicBezTo>
                  <a:pt x="77462" y="385693"/>
                  <a:pt x="77462" y="385693"/>
                  <a:pt x="77462" y="385693"/>
                </a:cubicBezTo>
                <a:cubicBezTo>
                  <a:pt x="77462" y="378186"/>
                  <a:pt x="77462" y="378186"/>
                  <a:pt x="77462" y="378186"/>
                </a:cubicBezTo>
                <a:cubicBezTo>
                  <a:pt x="77462" y="378186"/>
                  <a:pt x="87787" y="380685"/>
                  <a:pt x="87787" y="380685"/>
                </a:cubicBezTo>
                <a:cubicBezTo>
                  <a:pt x="87787" y="378186"/>
                  <a:pt x="87787" y="378186"/>
                  <a:pt x="90372" y="375677"/>
                </a:cubicBezTo>
                <a:cubicBezTo>
                  <a:pt x="92957" y="375677"/>
                  <a:pt x="98119" y="373169"/>
                  <a:pt x="98119" y="373169"/>
                </a:cubicBezTo>
                <a:cubicBezTo>
                  <a:pt x="100704" y="368161"/>
                  <a:pt x="100704" y="368161"/>
                  <a:pt x="100704" y="368161"/>
                </a:cubicBezTo>
                <a:cubicBezTo>
                  <a:pt x="100704" y="368161"/>
                  <a:pt x="105867" y="365661"/>
                  <a:pt x="105867" y="365661"/>
                </a:cubicBezTo>
                <a:cubicBezTo>
                  <a:pt x="108445" y="365661"/>
                  <a:pt x="105867" y="363153"/>
                  <a:pt x="105867" y="360653"/>
                </a:cubicBezTo>
                <a:cubicBezTo>
                  <a:pt x="105867" y="358145"/>
                  <a:pt x="105867" y="353136"/>
                  <a:pt x="105867" y="353136"/>
                </a:cubicBezTo>
                <a:cubicBezTo>
                  <a:pt x="108445" y="348128"/>
                  <a:pt x="108445" y="348128"/>
                  <a:pt x="108445" y="348128"/>
                </a:cubicBezTo>
                <a:cubicBezTo>
                  <a:pt x="103282" y="338112"/>
                  <a:pt x="103282" y="338112"/>
                  <a:pt x="103282" y="338112"/>
                </a:cubicBezTo>
                <a:cubicBezTo>
                  <a:pt x="95535" y="340612"/>
                  <a:pt x="95535" y="340612"/>
                  <a:pt x="95535" y="340612"/>
                </a:cubicBezTo>
                <a:cubicBezTo>
                  <a:pt x="90372" y="335604"/>
                  <a:pt x="90372" y="335604"/>
                  <a:pt x="90372" y="335604"/>
                </a:cubicBezTo>
                <a:cubicBezTo>
                  <a:pt x="90372" y="335604"/>
                  <a:pt x="82624" y="335604"/>
                  <a:pt x="82624" y="333104"/>
                </a:cubicBezTo>
                <a:cubicBezTo>
                  <a:pt x="80046" y="330596"/>
                  <a:pt x="77462" y="325588"/>
                  <a:pt x="77462" y="325588"/>
                </a:cubicBezTo>
                <a:cubicBezTo>
                  <a:pt x="77462" y="320579"/>
                  <a:pt x="77462" y="320579"/>
                  <a:pt x="77462" y="320579"/>
                </a:cubicBezTo>
                <a:cubicBezTo>
                  <a:pt x="85209" y="320579"/>
                  <a:pt x="85209" y="320579"/>
                  <a:pt x="85209" y="320579"/>
                </a:cubicBezTo>
                <a:cubicBezTo>
                  <a:pt x="80046" y="318071"/>
                  <a:pt x="80046" y="318071"/>
                  <a:pt x="80046" y="318071"/>
                </a:cubicBezTo>
                <a:cubicBezTo>
                  <a:pt x="80046" y="310563"/>
                  <a:pt x="80046" y="310563"/>
                  <a:pt x="80046" y="310563"/>
                </a:cubicBezTo>
                <a:cubicBezTo>
                  <a:pt x="90372" y="308055"/>
                  <a:pt x="90372" y="308055"/>
                  <a:pt x="90372" y="308055"/>
                </a:cubicBezTo>
                <a:cubicBezTo>
                  <a:pt x="90372" y="308055"/>
                  <a:pt x="103282" y="313063"/>
                  <a:pt x="105867" y="313063"/>
                </a:cubicBezTo>
                <a:cubicBezTo>
                  <a:pt x="108445" y="315571"/>
                  <a:pt x="108445" y="305546"/>
                  <a:pt x="108445" y="305546"/>
                </a:cubicBezTo>
                <a:cubicBezTo>
                  <a:pt x="111030" y="293031"/>
                  <a:pt x="111030" y="293031"/>
                  <a:pt x="111030" y="293031"/>
                </a:cubicBezTo>
                <a:cubicBezTo>
                  <a:pt x="111030" y="293031"/>
                  <a:pt x="108445" y="283006"/>
                  <a:pt x="111030" y="280506"/>
                </a:cubicBezTo>
                <a:cubicBezTo>
                  <a:pt x="113614" y="280506"/>
                  <a:pt x="121355" y="265482"/>
                  <a:pt x="121355" y="265482"/>
                </a:cubicBezTo>
                <a:cubicBezTo>
                  <a:pt x="121355" y="265482"/>
                  <a:pt x="121355" y="250449"/>
                  <a:pt x="121355" y="247949"/>
                </a:cubicBezTo>
                <a:cubicBezTo>
                  <a:pt x="121355" y="245441"/>
                  <a:pt x="121355" y="235424"/>
                  <a:pt x="121355" y="235424"/>
                </a:cubicBezTo>
                <a:cubicBezTo>
                  <a:pt x="121355" y="232916"/>
                  <a:pt x="121355" y="232916"/>
                  <a:pt x="121355" y="232916"/>
                </a:cubicBezTo>
                <a:cubicBezTo>
                  <a:pt x="121355" y="232916"/>
                  <a:pt x="113614" y="230416"/>
                  <a:pt x="111030" y="230416"/>
                </a:cubicBezTo>
                <a:cubicBezTo>
                  <a:pt x="111030" y="227908"/>
                  <a:pt x="113614" y="222900"/>
                  <a:pt x="113614" y="222900"/>
                </a:cubicBezTo>
                <a:cubicBezTo>
                  <a:pt x="100704" y="220400"/>
                  <a:pt x="100704" y="220400"/>
                  <a:pt x="100704" y="220400"/>
                </a:cubicBezTo>
                <a:cubicBezTo>
                  <a:pt x="103282" y="212884"/>
                  <a:pt x="105867" y="200359"/>
                  <a:pt x="108445" y="200359"/>
                </a:cubicBezTo>
                <a:cubicBezTo>
                  <a:pt x="111030" y="197851"/>
                  <a:pt x="116192" y="192842"/>
                  <a:pt x="116192" y="192842"/>
                </a:cubicBezTo>
                <a:cubicBezTo>
                  <a:pt x="116192" y="182826"/>
                  <a:pt x="116192" y="182826"/>
                  <a:pt x="116192" y="182826"/>
                </a:cubicBezTo>
                <a:cubicBezTo>
                  <a:pt x="111030" y="175310"/>
                  <a:pt x="111030" y="175310"/>
                  <a:pt x="111030" y="175310"/>
                </a:cubicBezTo>
                <a:cubicBezTo>
                  <a:pt x="116192" y="167802"/>
                  <a:pt x="116192" y="167802"/>
                  <a:pt x="116192" y="167802"/>
                </a:cubicBezTo>
                <a:cubicBezTo>
                  <a:pt x="116192" y="167802"/>
                  <a:pt x="126525" y="162794"/>
                  <a:pt x="126525" y="162794"/>
                </a:cubicBezTo>
                <a:cubicBezTo>
                  <a:pt x="129103" y="162794"/>
                  <a:pt x="144598" y="162794"/>
                  <a:pt x="144598" y="162794"/>
                </a:cubicBezTo>
                <a:cubicBezTo>
                  <a:pt x="154923" y="157786"/>
                  <a:pt x="154923" y="157786"/>
                  <a:pt x="154923" y="157786"/>
                </a:cubicBezTo>
                <a:cubicBezTo>
                  <a:pt x="170418" y="157786"/>
                  <a:pt x="170418" y="157786"/>
                  <a:pt x="170418" y="157786"/>
                </a:cubicBezTo>
                <a:cubicBezTo>
                  <a:pt x="180750" y="155277"/>
                  <a:pt x="180750" y="155277"/>
                  <a:pt x="180750" y="155277"/>
                </a:cubicBezTo>
                <a:cubicBezTo>
                  <a:pt x="188491" y="160285"/>
                  <a:pt x="188491" y="160285"/>
                  <a:pt x="188491" y="160285"/>
                </a:cubicBezTo>
                <a:cubicBezTo>
                  <a:pt x="188491" y="160285"/>
                  <a:pt x="193661" y="165294"/>
                  <a:pt x="193661" y="167802"/>
                </a:cubicBezTo>
                <a:cubicBezTo>
                  <a:pt x="193661" y="167802"/>
                  <a:pt x="198823" y="172810"/>
                  <a:pt x="198823" y="175310"/>
                </a:cubicBezTo>
                <a:cubicBezTo>
                  <a:pt x="196239" y="175310"/>
                  <a:pt x="201408" y="182826"/>
                  <a:pt x="201408" y="182826"/>
                </a:cubicBezTo>
                <a:cubicBezTo>
                  <a:pt x="201408" y="182826"/>
                  <a:pt x="198823" y="187834"/>
                  <a:pt x="198823" y="190343"/>
                </a:cubicBezTo>
                <a:cubicBezTo>
                  <a:pt x="198823" y="190343"/>
                  <a:pt x="201408" y="200359"/>
                  <a:pt x="201408" y="200359"/>
                </a:cubicBezTo>
                <a:cubicBezTo>
                  <a:pt x="201408" y="202867"/>
                  <a:pt x="206571" y="205367"/>
                  <a:pt x="206571" y="205367"/>
                </a:cubicBezTo>
                <a:cubicBezTo>
                  <a:pt x="211733" y="202867"/>
                  <a:pt x="211733" y="202867"/>
                  <a:pt x="211733" y="202867"/>
                </a:cubicBezTo>
                <a:cubicBezTo>
                  <a:pt x="214318" y="197851"/>
                  <a:pt x="214318" y="197851"/>
                  <a:pt x="214318" y="197851"/>
                </a:cubicBezTo>
                <a:cubicBezTo>
                  <a:pt x="209149" y="190343"/>
                  <a:pt x="209149" y="190343"/>
                  <a:pt x="209149" y="190343"/>
                </a:cubicBezTo>
                <a:cubicBezTo>
                  <a:pt x="206571" y="190343"/>
                  <a:pt x="206571" y="190343"/>
                  <a:pt x="206571" y="190343"/>
                </a:cubicBezTo>
                <a:cubicBezTo>
                  <a:pt x="209149" y="180327"/>
                  <a:pt x="209149" y="180327"/>
                  <a:pt x="209149" y="180327"/>
                </a:cubicBezTo>
                <a:cubicBezTo>
                  <a:pt x="209149" y="180327"/>
                  <a:pt x="214318" y="177818"/>
                  <a:pt x="216896" y="180327"/>
                </a:cubicBezTo>
                <a:cubicBezTo>
                  <a:pt x="219481" y="180327"/>
                  <a:pt x="227228" y="187834"/>
                  <a:pt x="227228" y="187834"/>
                </a:cubicBezTo>
                <a:cubicBezTo>
                  <a:pt x="232391" y="190343"/>
                  <a:pt x="232391" y="190343"/>
                  <a:pt x="232391" y="190343"/>
                </a:cubicBezTo>
                <a:cubicBezTo>
                  <a:pt x="232391" y="190343"/>
                  <a:pt x="240139" y="185335"/>
                  <a:pt x="240139" y="185335"/>
                </a:cubicBezTo>
                <a:cubicBezTo>
                  <a:pt x="240139" y="185335"/>
                  <a:pt x="232391" y="175310"/>
                  <a:pt x="232391" y="175310"/>
                </a:cubicBezTo>
                <a:cubicBezTo>
                  <a:pt x="234976" y="162794"/>
                  <a:pt x="234976" y="162794"/>
                  <a:pt x="234976" y="162794"/>
                </a:cubicBezTo>
                <a:cubicBezTo>
                  <a:pt x="237554" y="152769"/>
                  <a:pt x="237554" y="152769"/>
                  <a:pt x="237554" y="152769"/>
                </a:cubicBezTo>
                <a:cubicBezTo>
                  <a:pt x="247886" y="145261"/>
                  <a:pt x="247886" y="145261"/>
                  <a:pt x="247886" y="145261"/>
                </a:cubicBezTo>
                <a:cubicBezTo>
                  <a:pt x="255627" y="150269"/>
                  <a:pt x="255627" y="150269"/>
                  <a:pt x="255627" y="150269"/>
                </a:cubicBezTo>
                <a:cubicBezTo>
                  <a:pt x="268544" y="150269"/>
                  <a:pt x="268544" y="150269"/>
                  <a:pt x="268544" y="150269"/>
                </a:cubicBezTo>
                <a:cubicBezTo>
                  <a:pt x="281454" y="150269"/>
                  <a:pt x="281454" y="150269"/>
                  <a:pt x="281454" y="150269"/>
                </a:cubicBezTo>
                <a:cubicBezTo>
                  <a:pt x="289195" y="147761"/>
                  <a:pt x="289195" y="147761"/>
                  <a:pt x="289195" y="147761"/>
                </a:cubicBezTo>
                <a:cubicBezTo>
                  <a:pt x="299527" y="147761"/>
                  <a:pt x="299527" y="147761"/>
                  <a:pt x="299527" y="147761"/>
                </a:cubicBezTo>
                <a:cubicBezTo>
                  <a:pt x="299527" y="147761"/>
                  <a:pt x="294364" y="142753"/>
                  <a:pt x="294364" y="142753"/>
                </a:cubicBezTo>
                <a:cubicBezTo>
                  <a:pt x="291780" y="142753"/>
                  <a:pt x="286617" y="137745"/>
                  <a:pt x="286617" y="137745"/>
                </a:cubicBezTo>
                <a:cubicBezTo>
                  <a:pt x="286617" y="137745"/>
                  <a:pt x="284032" y="142753"/>
                  <a:pt x="284032" y="142753"/>
                </a:cubicBezTo>
                <a:cubicBezTo>
                  <a:pt x="281454" y="145261"/>
                  <a:pt x="273707" y="145261"/>
                  <a:pt x="273707" y="142753"/>
                </a:cubicBezTo>
                <a:cubicBezTo>
                  <a:pt x="271122" y="142753"/>
                  <a:pt x="268544" y="135245"/>
                  <a:pt x="268544" y="135245"/>
                </a:cubicBezTo>
                <a:cubicBezTo>
                  <a:pt x="268544" y="127728"/>
                  <a:pt x="268544" y="127728"/>
                  <a:pt x="268544" y="127728"/>
                </a:cubicBezTo>
                <a:cubicBezTo>
                  <a:pt x="273707" y="125220"/>
                  <a:pt x="273707" y="125220"/>
                  <a:pt x="273707" y="125220"/>
                </a:cubicBezTo>
                <a:cubicBezTo>
                  <a:pt x="265959" y="117712"/>
                  <a:pt x="265959" y="117712"/>
                  <a:pt x="265959" y="117712"/>
                </a:cubicBezTo>
                <a:cubicBezTo>
                  <a:pt x="265959" y="117712"/>
                  <a:pt x="265959" y="110196"/>
                  <a:pt x="268544" y="107687"/>
                </a:cubicBezTo>
                <a:cubicBezTo>
                  <a:pt x="271122" y="107687"/>
                  <a:pt x="271122" y="102679"/>
                  <a:pt x="271122" y="102679"/>
                </a:cubicBezTo>
                <a:cubicBezTo>
                  <a:pt x="263374" y="102679"/>
                  <a:pt x="263374" y="102679"/>
                  <a:pt x="263374" y="102679"/>
                </a:cubicBezTo>
                <a:cubicBezTo>
                  <a:pt x="263374" y="102679"/>
                  <a:pt x="260796" y="102679"/>
                  <a:pt x="260796" y="97671"/>
                </a:cubicBezTo>
                <a:cubicBezTo>
                  <a:pt x="263374" y="92663"/>
                  <a:pt x="263374" y="90163"/>
                  <a:pt x="263374" y="90163"/>
                </a:cubicBezTo>
                <a:cubicBezTo>
                  <a:pt x="253049" y="90163"/>
                  <a:pt x="253049" y="90163"/>
                  <a:pt x="253049" y="90163"/>
                </a:cubicBezTo>
                <a:cubicBezTo>
                  <a:pt x="247886" y="90163"/>
                  <a:pt x="247886" y="90163"/>
                  <a:pt x="247886" y="90163"/>
                </a:cubicBezTo>
                <a:cubicBezTo>
                  <a:pt x="240139" y="82647"/>
                  <a:pt x="240139" y="82647"/>
                  <a:pt x="240139" y="82647"/>
                </a:cubicBezTo>
                <a:cubicBezTo>
                  <a:pt x="242717" y="75130"/>
                  <a:pt x="242717" y="75130"/>
                  <a:pt x="242717" y="75130"/>
                </a:cubicBezTo>
                <a:cubicBezTo>
                  <a:pt x="258212" y="72631"/>
                  <a:pt x="258212" y="72631"/>
                  <a:pt x="258212" y="72631"/>
                </a:cubicBezTo>
                <a:cubicBezTo>
                  <a:pt x="276285" y="65114"/>
                  <a:pt x="276285" y="65114"/>
                  <a:pt x="276285" y="65114"/>
                </a:cubicBezTo>
                <a:cubicBezTo>
                  <a:pt x="273707" y="60106"/>
                  <a:pt x="273707" y="60106"/>
                  <a:pt x="273707" y="60106"/>
                </a:cubicBezTo>
                <a:cubicBezTo>
                  <a:pt x="268544" y="62606"/>
                  <a:pt x="268544" y="62606"/>
                  <a:pt x="268544" y="62606"/>
                </a:cubicBezTo>
                <a:cubicBezTo>
                  <a:pt x="268544" y="62606"/>
                  <a:pt x="265959" y="65114"/>
                  <a:pt x="265959" y="65114"/>
                </a:cubicBezTo>
                <a:cubicBezTo>
                  <a:pt x="263374" y="65114"/>
                  <a:pt x="258212" y="65114"/>
                  <a:pt x="258212" y="65114"/>
                </a:cubicBezTo>
                <a:cubicBezTo>
                  <a:pt x="258212" y="60106"/>
                  <a:pt x="258212" y="60106"/>
                  <a:pt x="258212" y="60106"/>
                </a:cubicBezTo>
                <a:cubicBezTo>
                  <a:pt x="265959" y="60106"/>
                  <a:pt x="265959" y="60106"/>
                  <a:pt x="265959" y="60106"/>
                </a:cubicBezTo>
                <a:cubicBezTo>
                  <a:pt x="271122" y="57598"/>
                  <a:pt x="271122" y="57598"/>
                  <a:pt x="271122" y="57598"/>
                </a:cubicBezTo>
                <a:cubicBezTo>
                  <a:pt x="265959" y="55098"/>
                  <a:pt x="265959" y="55098"/>
                  <a:pt x="265959" y="55098"/>
                </a:cubicBezTo>
                <a:cubicBezTo>
                  <a:pt x="258212" y="45082"/>
                  <a:pt x="258212" y="45082"/>
                  <a:pt x="258212" y="45082"/>
                </a:cubicBezTo>
                <a:cubicBezTo>
                  <a:pt x="255627" y="37565"/>
                  <a:pt x="255627" y="37565"/>
                  <a:pt x="255627" y="37565"/>
                </a:cubicBezTo>
                <a:cubicBezTo>
                  <a:pt x="250464" y="35057"/>
                  <a:pt x="250464" y="35057"/>
                  <a:pt x="250464" y="35057"/>
                </a:cubicBezTo>
                <a:cubicBezTo>
                  <a:pt x="245301" y="30049"/>
                  <a:pt x="245301" y="30049"/>
                  <a:pt x="245301" y="30049"/>
                </a:cubicBezTo>
                <a:cubicBezTo>
                  <a:pt x="245301" y="22541"/>
                  <a:pt x="245301" y="22541"/>
                  <a:pt x="245301" y="22541"/>
                </a:cubicBezTo>
                <a:cubicBezTo>
                  <a:pt x="242717" y="2500"/>
                  <a:pt x="242717" y="2500"/>
                  <a:pt x="242717" y="2500"/>
                </a:cubicBezTo>
                <a:cubicBezTo>
                  <a:pt x="250464" y="2500"/>
                  <a:pt x="250464" y="2500"/>
                  <a:pt x="250464" y="2500"/>
                </a:cubicBezTo>
                <a:cubicBezTo>
                  <a:pt x="255627" y="0"/>
                  <a:pt x="255627" y="0"/>
                  <a:pt x="25562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31" name="Text Placeholder 3730">
            <a:extLst>
              <a:ext uri="{FF2B5EF4-FFF2-40B4-BE49-F238E27FC236}">
                <a16:creationId xmlns:a16="http://schemas.microsoft.com/office/drawing/2014/main" id="{7AE073A5-0128-FA6C-56C6-46C291245C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5782" y="2361526"/>
            <a:ext cx="364837" cy="418819"/>
          </a:xfrm>
          <a:custGeom>
            <a:avLst/>
            <a:gdLst>
              <a:gd name="connsiteX0" fmla="*/ 274273 w 364837"/>
              <a:gd name="connsiteY0" fmla="*/ 381199 h 418819"/>
              <a:gd name="connsiteX1" fmla="*/ 276860 w 364837"/>
              <a:gd name="connsiteY1" fmla="*/ 381199 h 418819"/>
              <a:gd name="connsiteX2" fmla="*/ 276860 w 364837"/>
              <a:gd name="connsiteY2" fmla="*/ 383708 h 418819"/>
              <a:gd name="connsiteX3" fmla="*/ 274273 w 364837"/>
              <a:gd name="connsiteY3" fmla="*/ 386214 h 418819"/>
              <a:gd name="connsiteX4" fmla="*/ 274273 w 364837"/>
              <a:gd name="connsiteY4" fmla="*/ 383708 h 418819"/>
              <a:gd name="connsiteX5" fmla="*/ 274273 w 364837"/>
              <a:gd name="connsiteY5" fmla="*/ 381199 h 418819"/>
              <a:gd name="connsiteX6" fmla="*/ 170774 w 364837"/>
              <a:gd name="connsiteY6" fmla="*/ 376183 h 418819"/>
              <a:gd name="connsiteX7" fmla="*/ 173362 w 364837"/>
              <a:gd name="connsiteY7" fmla="*/ 376183 h 418819"/>
              <a:gd name="connsiteX8" fmla="*/ 181124 w 364837"/>
              <a:gd name="connsiteY8" fmla="*/ 381199 h 418819"/>
              <a:gd name="connsiteX9" fmla="*/ 183711 w 364837"/>
              <a:gd name="connsiteY9" fmla="*/ 381199 h 418819"/>
              <a:gd name="connsiteX10" fmla="*/ 188885 w 364837"/>
              <a:gd name="connsiteY10" fmla="*/ 386214 h 418819"/>
              <a:gd name="connsiteX11" fmla="*/ 194060 w 364837"/>
              <a:gd name="connsiteY11" fmla="*/ 386214 h 418819"/>
              <a:gd name="connsiteX12" fmla="*/ 191473 w 364837"/>
              <a:gd name="connsiteY12" fmla="*/ 391229 h 418819"/>
              <a:gd name="connsiteX13" fmla="*/ 186298 w 364837"/>
              <a:gd name="connsiteY13" fmla="*/ 393739 h 418819"/>
              <a:gd name="connsiteX14" fmla="*/ 183711 w 364837"/>
              <a:gd name="connsiteY14" fmla="*/ 391229 h 418819"/>
              <a:gd name="connsiteX15" fmla="*/ 178536 w 364837"/>
              <a:gd name="connsiteY15" fmla="*/ 386214 h 418819"/>
              <a:gd name="connsiteX16" fmla="*/ 173362 w 364837"/>
              <a:gd name="connsiteY16" fmla="*/ 383708 h 418819"/>
              <a:gd name="connsiteX17" fmla="*/ 170774 w 364837"/>
              <a:gd name="connsiteY17" fmla="*/ 376183 h 418819"/>
              <a:gd name="connsiteX18" fmla="*/ 254544 w 364837"/>
              <a:gd name="connsiteY18" fmla="*/ 375242 h 418819"/>
              <a:gd name="connsiteX19" fmla="*/ 256161 w 364837"/>
              <a:gd name="connsiteY19" fmla="*/ 376183 h 418819"/>
              <a:gd name="connsiteX20" fmla="*/ 258749 w 364837"/>
              <a:gd name="connsiteY20" fmla="*/ 378689 h 418819"/>
              <a:gd name="connsiteX21" fmla="*/ 261336 w 364837"/>
              <a:gd name="connsiteY21" fmla="*/ 381199 h 418819"/>
              <a:gd name="connsiteX22" fmla="*/ 266511 w 364837"/>
              <a:gd name="connsiteY22" fmla="*/ 383708 h 418819"/>
              <a:gd name="connsiteX23" fmla="*/ 271685 w 364837"/>
              <a:gd name="connsiteY23" fmla="*/ 386214 h 418819"/>
              <a:gd name="connsiteX24" fmla="*/ 282034 w 364837"/>
              <a:gd name="connsiteY24" fmla="*/ 391229 h 418819"/>
              <a:gd name="connsiteX25" fmla="*/ 284625 w 364837"/>
              <a:gd name="connsiteY25" fmla="*/ 388724 h 418819"/>
              <a:gd name="connsiteX26" fmla="*/ 287212 w 364837"/>
              <a:gd name="connsiteY26" fmla="*/ 386214 h 418819"/>
              <a:gd name="connsiteX27" fmla="*/ 289799 w 364837"/>
              <a:gd name="connsiteY27" fmla="*/ 381199 h 418819"/>
              <a:gd name="connsiteX28" fmla="*/ 292387 w 364837"/>
              <a:gd name="connsiteY28" fmla="*/ 383708 h 418819"/>
              <a:gd name="connsiteX29" fmla="*/ 297561 w 364837"/>
              <a:gd name="connsiteY29" fmla="*/ 388724 h 418819"/>
              <a:gd name="connsiteX30" fmla="*/ 300149 w 364837"/>
              <a:gd name="connsiteY30" fmla="*/ 396245 h 418819"/>
              <a:gd name="connsiteX31" fmla="*/ 302736 w 364837"/>
              <a:gd name="connsiteY31" fmla="*/ 398754 h 418819"/>
              <a:gd name="connsiteX32" fmla="*/ 305323 w 364837"/>
              <a:gd name="connsiteY32" fmla="*/ 403770 h 418819"/>
              <a:gd name="connsiteX33" fmla="*/ 302736 w 364837"/>
              <a:gd name="connsiteY33" fmla="*/ 406279 h 418819"/>
              <a:gd name="connsiteX34" fmla="*/ 300149 w 364837"/>
              <a:gd name="connsiteY34" fmla="*/ 406279 h 418819"/>
              <a:gd name="connsiteX35" fmla="*/ 305323 w 364837"/>
              <a:gd name="connsiteY35" fmla="*/ 408785 h 418819"/>
              <a:gd name="connsiteX36" fmla="*/ 305323 w 364837"/>
              <a:gd name="connsiteY36" fmla="*/ 411294 h 418819"/>
              <a:gd name="connsiteX37" fmla="*/ 305323 w 364837"/>
              <a:gd name="connsiteY37" fmla="*/ 416310 h 418819"/>
              <a:gd name="connsiteX38" fmla="*/ 302736 w 364837"/>
              <a:gd name="connsiteY38" fmla="*/ 416310 h 418819"/>
              <a:gd name="connsiteX39" fmla="*/ 294974 w 364837"/>
              <a:gd name="connsiteY39" fmla="*/ 413800 h 418819"/>
              <a:gd name="connsiteX40" fmla="*/ 289799 w 364837"/>
              <a:gd name="connsiteY40" fmla="*/ 413800 h 418819"/>
              <a:gd name="connsiteX41" fmla="*/ 282034 w 364837"/>
              <a:gd name="connsiteY41" fmla="*/ 416310 h 418819"/>
              <a:gd name="connsiteX42" fmla="*/ 279447 w 364837"/>
              <a:gd name="connsiteY42" fmla="*/ 418819 h 418819"/>
              <a:gd name="connsiteX43" fmla="*/ 274273 w 364837"/>
              <a:gd name="connsiteY43" fmla="*/ 418819 h 418819"/>
              <a:gd name="connsiteX44" fmla="*/ 269098 w 364837"/>
              <a:gd name="connsiteY44" fmla="*/ 413800 h 418819"/>
              <a:gd name="connsiteX45" fmla="*/ 258749 w 364837"/>
              <a:gd name="connsiteY45" fmla="*/ 408785 h 418819"/>
              <a:gd name="connsiteX46" fmla="*/ 256161 w 364837"/>
              <a:gd name="connsiteY46" fmla="*/ 408785 h 418819"/>
              <a:gd name="connsiteX47" fmla="*/ 243225 w 364837"/>
              <a:gd name="connsiteY47" fmla="*/ 406279 h 418819"/>
              <a:gd name="connsiteX48" fmla="*/ 240635 w 364837"/>
              <a:gd name="connsiteY48" fmla="*/ 403770 h 418819"/>
              <a:gd name="connsiteX49" fmla="*/ 238047 w 364837"/>
              <a:gd name="connsiteY49" fmla="*/ 398754 h 418819"/>
              <a:gd name="connsiteX50" fmla="*/ 235460 w 364837"/>
              <a:gd name="connsiteY50" fmla="*/ 393739 h 418819"/>
              <a:gd name="connsiteX51" fmla="*/ 238047 w 364837"/>
              <a:gd name="connsiteY51" fmla="*/ 393739 h 418819"/>
              <a:gd name="connsiteX52" fmla="*/ 243225 w 364837"/>
              <a:gd name="connsiteY52" fmla="*/ 393739 h 418819"/>
              <a:gd name="connsiteX53" fmla="*/ 240635 w 364837"/>
              <a:gd name="connsiteY53" fmla="*/ 388724 h 418819"/>
              <a:gd name="connsiteX54" fmla="*/ 240635 w 364837"/>
              <a:gd name="connsiteY54" fmla="*/ 386214 h 418819"/>
              <a:gd name="connsiteX55" fmla="*/ 240635 w 364837"/>
              <a:gd name="connsiteY55" fmla="*/ 378689 h 418819"/>
              <a:gd name="connsiteX56" fmla="*/ 243225 w 364837"/>
              <a:gd name="connsiteY56" fmla="*/ 376183 h 418819"/>
              <a:gd name="connsiteX57" fmla="*/ 250987 w 364837"/>
              <a:gd name="connsiteY57" fmla="*/ 376183 h 418819"/>
              <a:gd name="connsiteX58" fmla="*/ 254544 w 364837"/>
              <a:gd name="connsiteY58" fmla="*/ 375242 h 418819"/>
              <a:gd name="connsiteX59" fmla="*/ 263923 w 364837"/>
              <a:gd name="connsiteY59" fmla="*/ 373674 h 418819"/>
              <a:gd name="connsiteX60" fmla="*/ 269098 w 364837"/>
              <a:gd name="connsiteY60" fmla="*/ 373674 h 418819"/>
              <a:gd name="connsiteX61" fmla="*/ 271685 w 364837"/>
              <a:gd name="connsiteY61" fmla="*/ 373674 h 418819"/>
              <a:gd name="connsiteX62" fmla="*/ 274273 w 364837"/>
              <a:gd name="connsiteY62" fmla="*/ 376183 h 418819"/>
              <a:gd name="connsiteX63" fmla="*/ 271685 w 364837"/>
              <a:gd name="connsiteY63" fmla="*/ 378689 h 418819"/>
              <a:gd name="connsiteX64" fmla="*/ 266511 w 364837"/>
              <a:gd name="connsiteY64" fmla="*/ 376183 h 418819"/>
              <a:gd name="connsiteX65" fmla="*/ 263923 w 364837"/>
              <a:gd name="connsiteY65" fmla="*/ 373674 h 418819"/>
              <a:gd name="connsiteX66" fmla="*/ 279447 w 364837"/>
              <a:gd name="connsiteY66" fmla="*/ 368659 h 418819"/>
              <a:gd name="connsiteX67" fmla="*/ 282034 w 364837"/>
              <a:gd name="connsiteY67" fmla="*/ 371168 h 418819"/>
              <a:gd name="connsiteX68" fmla="*/ 279447 w 364837"/>
              <a:gd name="connsiteY68" fmla="*/ 373674 h 418819"/>
              <a:gd name="connsiteX69" fmla="*/ 279447 w 364837"/>
              <a:gd name="connsiteY69" fmla="*/ 376183 h 418819"/>
              <a:gd name="connsiteX70" fmla="*/ 276860 w 364837"/>
              <a:gd name="connsiteY70" fmla="*/ 371168 h 418819"/>
              <a:gd name="connsiteX71" fmla="*/ 279447 w 364837"/>
              <a:gd name="connsiteY71" fmla="*/ 368659 h 418819"/>
              <a:gd name="connsiteX72" fmla="*/ 212174 w 364837"/>
              <a:gd name="connsiteY72" fmla="*/ 363643 h 418819"/>
              <a:gd name="connsiteX73" fmla="*/ 209587 w 364837"/>
              <a:gd name="connsiteY73" fmla="*/ 368659 h 418819"/>
              <a:gd name="connsiteX74" fmla="*/ 209587 w 364837"/>
              <a:gd name="connsiteY74" fmla="*/ 373674 h 418819"/>
              <a:gd name="connsiteX75" fmla="*/ 201822 w 364837"/>
              <a:gd name="connsiteY75" fmla="*/ 381199 h 418819"/>
              <a:gd name="connsiteX76" fmla="*/ 196647 w 364837"/>
              <a:gd name="connsiteY76" fmla="*/ 373674 h 418819"/>
              <a:gd name="connsiteX77" fmla="*/ 194060 w 364837"/>
              <a:gd name="connsiteY77" fmla="*/ 371168 h 418819"/>
              <a:gd name="connsiteX78" fmla="*/ 199235 w 364837"/>
              <a:gd name="connsiteY78" fmla="*/ 371168 h 418819"/>
              <a:gd name="connsiteX79" fmla="*/ 204412 w 364837"/>
              <a:gd name="connsiteY79" fmla="*/ 366153 h 418819"/>
              <a:gd name="connsiteX80" fmla="*/ 212174 w 364837"/>
              <a:gd name="connsiteY80" fmla="*/ 363643 h 418819"/>
              <a:gd name="connsiteX81" fmla="*/ 338961 w 364837"/>
              <a:gd name="connsiteY81" fmla="*/ 361137 h 418819"/>
              <a:gd name="connsiteX82" fmla="*/ 341548 w 364837"/>
              <a:gd name="connsiteY82" fmla="*/ 361137 h 418819"/>
              <a:gd name="connsiteX83" fmla="*/ 349310 w 364837"/>
              <a:gd name="connsiteY83" fmla="*/ 361137 h 418819"/>
              <a:gd name="connsiteX84" fmla="*/ 354485 w 364837"/>
              <a:gd name="connsiteY84" fmla="*/ 361137 h 418819"/>
              <a:gd name="connsiteX85" fmla="*/ 359660 w 364837"/>
              <a:gd name="connsiteY85" fmla="*/ 366153 h 418819"/>
              <a:gd name="connsiteX86" fmla="*/ 359660 w 364837"/>
              <a:gd name="connsiteY86" fmla="*/ 368659 h 418819"/>
              <a:gd name="connsiteX87" fmla="*/ 357072 w 364837"/>
              <a:gd name="connsiteY87" fmla="*/ 371168 h 418819"/>
              <a:gd name="connsiteX88" fmla="*/ 349310 w 364837"/>
              <a:gd name="connsiteY88" fmla="*/ 371168 h 418819"/>
              <a:gd name="connsiteX89" fmla="*/ 341548 w 364837"/>
              <a:gd name="connsiteY89" fmla="*/ 373674 h 418819"/>
              <a:gd name="connsiteX90" fmla="*/ 338961 w 364837"/>
              <a:gd name="connsiteY90" fmla="*/ 378689 h 418819"/>
              <a:gd name="connsiteX91" fmla="*/ 336374 w 364837"/>
              <a:gd name="connsiteY91" fmla="*/ 381199 h 418819"/>
              <a:gd name="connsiteX92" fmla="*/ 333787 w 364837"/>
              <a:gd name="connsiteY92" fmla="*/ 381199 h 418819"/>
              <a:gd name="connsiteX93" fmla="*/ 328612 w 364837"/>
              <a:gd name="connsiteY93" fmla="*/ 378689 h 418819"/>
              <a:gd name="connsiteX94" fmla="*/ 326025 w 364837"/>
              <a:gd name="connsiteY94" fmla="*/ 378689 h 418819"/>
              <a:gd name="connsiteX95" fmla="*/ 328612 w 364837"/>
              <a:gd name="connsiteY95" fmla="*/ 376183 h 418819"/>
              <a:gd name="connsiteX96" fmla="*/ 331199 w 364837"/>
              <a:gd name="connsiteY96" fmla="*/ 368659 h 418819"/>
              <a:gd name="connsiteX97" fmla="*/ 333787 w 364837"/>
              <a:gd name="connsiteY97" fmla="*/ 368659 h 418819"/>
              <a:gd name="connsiteX98" fmla="*/ 338961 w 364837"/>
              <a:gd name="connsiteY98" fmla="*/ 366153 h 418819"/>
              <a:gd name="connsiteX99" fmla="*/ 338961 w 364837"/>
              <a:gd name="connsiteY99" fmla="*/ 361137 h 418819"/>
              <a:gd name="connsiteX100" fmla="*/ 129374 w 364837"/>
              <a:gd name="connsiteY100" fmla="*/ 361137 h 418819"/>
              <a:gd name="connsiteX101" fmla="*/ 131962 w 364837"/>
              <a:gd name="connsiteY101" fmla="*/ 361137 h 418819"/>
              <a:gd name="connsiteX102" fmla="*/ 139724 w 364837"/>
              <a:gd name="connsiteY102" fmla="*/ 363643 h 418819"/>
              <a:gd name="connsiteX103" fmla="*/ 144898 w 364837"/>
              <a:gd name="connsiteY103" fmla="*/ 368659 h 418819"/>
              <a:gd name="connsiteX104" fmla="*/ 155248 w 364837"/>
              <a:gd name="connsiteY104" fmla="*/ 371168 h 418819"/>
              <a:gd name="connsiteX105" fmla="*/ 157835 w 364837"/>
              <a:gd name="connsiteY105" fmla="*/ 376183 h 418819"/>
              <a:gd name="connsiteX106" fmla="*/ 160422 w 364837"/>
              <a:gd name="connsiteY106" fmla="*/ 381199 h 418819"/>
              <a:gd name="connsiteX107" fmla="*/ 160422 w 364837"/>
              <a:gd name="connsiteY107" fmla="*/ 386214 h 418819"/>
              <a:gd name="connsiteX108" fmla="*/ 157835 w 364837"/>
              <a:gd name="connsiteY108" fmla="*/ 388724 h 418819"/>
              <a:gd name="connsiteX109" fmla="*/ 150073 w 364837"/>
              <a:gd name="connsiteY109" fmla="*/ 386214 h 418819"/>
              <a:gd name="connsiteX110" fmla="*/ 144898 w 364837"/>
              <a:gd name="connsiteY110" fmla="*/ 383708 h 418819"/>
              <a:gd name="connsiteX111" fmla="*/ 142311 w 364837"/>
              <a:gd name="connsiteY111" fmla="*/ 383708 h 418819"/>
              <a:gd name="connsiteX112" fmla="*/ 137136 w 364837"/>
              <a:gd name="connsiteY112" fmla="*/ 381199 h 418819"/>
              <a:gd name="connsiteX113" fmla="*/ 142311 w 364837"/>
              <a:gd name="connsiteY113" fmla="*/ 376183 h 418819"/>
              <a:gd name="connsiteX114" fmla="*/ 137136 w 364837"/>
              <a:gd name="connsiteY114" fmla="*/ 373674 h 418819"/>
              <a:gd name="connsiteX115" fmla="*/ 134549 w 364837"/>
              <a:gd name="connsiteY115" fmla="*/ 371168 h 418819"/>
              <a:gd name="connsiteX116" fmla="*/ 129374 w 364837"/>
              <a:gd name="connsiteY116" fmla="*/ 368659 h 418819"/>
              <a:gd name="connsiteX117" fmla="*/ 129374 w 364837"/>
              <a:gd name="connsiteY117" fmla="*/ 361137 h 418819"/>
              <a:gd name="connsiteX118" fmla="*/ 333787 w 364837"/>
              <a:gd name="connsiteY118" fmla="*/ 356118 h 418819"/>
              <a:gd name="connsiteX119" fmla="*/ 338961 w 364837"/>
              <a:gd name="connsiteY119" fmla="*/ 356118 h 418819"/>
              <a:gd name="connsiteX120" fmla="*/ 333787 w 364837"/>
              <a:gd name="connsiteY120" fmla="*/ 361137 h 418819"/>
              <a:gd name="connsiteX121" fmla="*/ 331199 w 364837"/>
              <a:gd name="connsiteY121" fmla="*/ 358628 h 418819"/>
              <a:gd name="connsiteX122" fmla="*/ 333787 w 364837"/>
              <a:gd name="connsiteY122" fmla="*/ 356118 h 418819"/>
              <a:gd name="connsiteX123" fmla="*/ 227698 w 364837"/>
              <a:gd name="connsiteY123" fmla="*/ 348597 h 418819"/>
              <a:gd name="connsiteX124" fmla="*/ 230285 w 364837"/>
              <a:gd name="connsiteY124" fmla="*/ 356118 h 418819"/>
              <a:gd name="connsiteX125" fmla="*/ 230285 w 364837"/>
              <a:gd name="connsiteY125" fmla="*/ 363643 h 418819"/>
              <a:gd name="connsiteX126" fmla="*/ 227698 w 364837"/>
              <a:gd name="connsiteY126" fmla="*/ 371168 h 418819"/>
              <a:gd name="connsiteX127" fmla="*/ 222523 w 364837"/>
              <a:gd name="connsiteY127" fmla="*/ 381199 h 418819"/>
              <a:gd name="connsiteX128" fmla="*/ 219936 w 364837"/>
              <a:gd name="connsiteY128" fmla="*/ 388724 h 418819"/>
              <a:gd name="connsiteX129" fmla="*/ 217349 w 364837"/>
              <a:gd name="connsiteY129" fmla="*/ 398754 h 418819"/>
              <a:gd name="connsiteX130" fmla="*/ 217349 w 364837"/>
              <a:gd name="connsiteY130" fmla="*/ 406279 h 418819"/>
              <a:gd name="connsiteX131" fmla="*/ 212174 w 364837"/>
              <a:gd name="connsiteY131" fmla="*/ 406279 h 418819"/>
              <a:gd name="connsiteX132" fmla="*/ 209587 w 364837"/>
              <a:gd name="connsiteY132" fmla="*/ 401264 h 418819"/>
              <a:gd name="connsiteX133" fmla="*/ 207000 w 364837"/>
              <a:gd name="connsiteY133" fmla="*/ 393739 h 418819"/>
              <a:gd name="connsiteX134" fmla="*/ 209587 w 364837"/>
              <a:gd name="connsiteY134" fmla="*/ 391229 h 418819"/>
              <a:gd name="connsiteX135" fmla="*/ 209587 w 364837"/>
              <a:gd name="connsiteY135" fmla="*/ 388724 h 418819"/>
              <a:gd name="connsiteX136" fmla="*/ 212174 w 364837"/>
              <a:gd name="connsiteY136" fmla="*/ 386214 h 418819"/>
              <a:gd name="connsiteX137" fmla="*/ 212174 w 364837"/>
              <a:gd name="connsiteY137" fmla="*/ 381199 h 418819"/>
              <a:gd name="connsiteX138" fmla="*/ 212174 w 364837"/>
              <a:gd name="connsiteY138" fmla="*/ 378689 h 418819"/>
              <a:gd name="connsiteX139" fmla="*/ 217349 w 364837"/>
              <a:gd name="connsiteY139" fmla="*/ 373674 h 418819"/>
              <a:gd name="connsiteX140" fmla="*/ 219936 w 364837"/>
              <a:gd name="connsiteY140" fmla="*/ 368659 h 418819"/>
              <a:gd name="connsiteX141" fmla="*/ 225111 w 364837"/>
              <a:gd name="connsiteY141" fmla="*/ 358628 h 418819"/>
              <a:gd name="connsiteX142" fmla="*/ 225111 w 364837"/>
              <a:gd name="connsiteY142" fmla="*/ 353613 h 418819"/>
              <a:gd name="connsiteX143" fmla="*/ 227698 w 364837"/>
              <a:gd name="connsiteY143" fmla="*/ 348597 h 418819"/>
              <a:gd name="connsiteX144" fmla="*/ 248400 w 364837"/>
              <a:gd name="connsiteY144" fmla="*/ 346088 h 418819"/>
              <a:gd name="connsiteX145" fmla="*/ 250987 w 364837"/>
              <a:gd name="connsiteY145" fmla="*/ 348597 h 418819"/>
              <a:gd name="connsiteX146" fmla="*/ 248400 w 364837"/>
              <a:gd name="connsiteY146" fmla="*/ 351103 h 418819"/>
              <a:gd name="connsiteX147" fmla="*/ 245812 w 364837"/>
              <a:gd name="connsiteY147" fmla="*/ 348597 h 418819"/>
              <a:gd name="connsiteX148" fmla="*/ 248400 w 364837"/>
              <a:gd name="connsiteY148" fmla="*/ 346088 h 418819"/>
              <a:gd name="connsiteX149" fmla="*/ 36222 w 364837"/>
              <a:gd name="connsiteY149" fmla="*/ 346088 h 418819"/>
              <a:gd name="connsiteX150" fmla="*/ 41400 w 364837"/>
              <a:gd name="connsiteY150" fmla="*/ 348597 h 418819"/>
              <a:gd name="connsiteX151" fmla="*/ 41400 w 364837"/>
              <a:gd name="connsiteY151" fmla="*/ 353613 h 418819"/>
              <a:gd name="connsiteX152" fmla="*/ 41400 w 364837"/>
              <a:gd name="connsiteY152" fmla="*/ 356118 h 418819"/>
              <a:gd name="connsiteX153" fmla="*/ 41400 w 364837"/>
              <a:gd name="connsiteY153" fmla="*/ 361137 h 418819"/>
              <a:gd name="connsiteX154" fmla="*/ 33635 w 364837"/>
              <a:gd name="connsiteY154" fmla="*/ 363643 h 418819"/>
              <a:gd name="connsiteX155" fmla="*/ 31048 w 364837"/>
              <a:gd name="connsiteY155" fmla="*/ 366153 h 418819"/>
              <a:gd name="connsiteX156" fmla="*/ 28461 w 364837"/>
              <a:gd name="connsiteY156" fmla="*/ 371168 h 418819"/>
              <a:gd name="connsiteX157" fmla="*/ 23286 w 364837"/>
              <a:gd name="connsiteY157" fmla="*/ 371168 h 418819"/>
              <a:gd name="connsiteX158" fmla="*/ 20699 w 364837"/>
              <a:gd name="connsiteY158" fmla="*/ 368659 h 418819"/>
              <a:gd name="connsiteX159" fmla="*/ 28461 w 364837"/>
              <a:gd name="connsiteY159" fmla="*/ 366153 h 418819"/>
              <a:gd name="connsiteX160" fmla="*/ 28461 w 364837"/>
              <a:gd name="connsiteY160" fmla="*/ 361137 h 418819"/>
              <a:gd name="connsiteX161" fmla="*/ 31048 w 364837"/>
              <a:gd name="connsiteY161" fmla="*/ 358628 h 418819"/>
              <a:gd name="connsiteX162" fmla="*/ 33635 w 364837"/>
              <a:gd name="connsiteY162" fmla="*/ 351103 h 418819"/>
              <a:gd name="connsiteX163" fmla="*/ 36222 w 364837"/>
              <a:gd name="connsiteY163" fmla="*/ 346088 h 418819"/>
              <a:gd name="connsiteX164" fmla="*/ 201822 w 364837"/>
              <a:gd name="connsiteY164" fmla="*/ 278375 h 418819"/>
              <a:gd name="connsiteX165" fmla="*/ 204412 w 364837"/>
              <a:gd name="connsiteY165" fmla="*/ 283391 h 418819"/>
              <a:gd name="connsiteX166" fmla="*/ 209587 w 364837"/>
              <a:gd name="connsiteY166" fmla="*/ 280885 h 418819"/>
              <a:gd name="connsiteX167" fmla="*/ 212174 w 364837"/>
              <a:gd name="connsiteY167" fmla="*/ 283391 h 418819"/>
              <a:gd name="connsiteX168" fmla="*/ 214762 w 364837"/>
              <a:gd name="connsiteY168" fmla="*/ 285900 h 418819"/>
              <a:gd name="connsiteX169" fmla="*/ 227698 w 364837"/>
              <a:gd name="connsiteY169" fmla="*/ 288406 h 418819"/>
              <a:gd name="connsiteX170" fmla="*/ 225111 w 364837"/>
              <a:gd name="connsiteY170" fmla="*/ 295931 h 418819"/>
              <a:gd name="connsiteX171" fmla="*/ 217349 w 364837"/>
              <a:gd name="connsiteY171" fmla="*/ 300946 h 418819"/>
              <a:gd name="connsiteX172" fmla="*/ 217349 w 364837"/>
              <a:gd name="connsiteY172" fmla="*/ 308471 h 418819"/>
              <a:gd name="connsiteX173" fmla="*/ 212174 w 364837"/>
              <a:gd name="connsiteY173" fmla="*/ 310977 h 418819"/>
              <a:gd name="connsiteX174" fmla="*/ 212174 w 364837"/>
              <a:gd name="connsiteY174" fmla="*/ 313486 h 418819"/>
              <a:gd name="connsiteX175" fmla="*/ 212174 w 364837"/>
              <a:gd name="connsiteY175" fmla="*/ 315992 h 418819"/>
              <a:gd name="connsiteX176" fmla="*/ 214762 w 364837"/>
              <a:gd name="connsiteY176" fmla="*/ 318502 h 418819"/>
              <a:gd name="connsiteX177" fmla="*/ 219936 w 364837"/>
              <a:gd name="connsiteY177" fmla="*/ 323517 h 418819"/>
              <a:gd name="connsiteX178" fmla="*/ 217349 w 364837"/>
              <a:gd name="connsiteY178" fmla="*/ 333548 h 418819"/>
              <a:gd name="connsiteX179" fmla="*/ 219936 w 364837"/>
              <a:gd name="connsiteY179" fmla="*/ 341072 h 418819"/>
              <a:gd name="connsiteX180" fmla="*/ 219936 w 364837"/>
              <a:gd name="connsiteY180" fmla="*/ 346088 h 418819"/>
              <a:gd name="connsiteX181" fmla="*/ 217349 w 364837"/>
              <a:gd name="connsiteY181" fmla="*/ 351103 h 418819"/>
              <a:gd name="connsiteX182" fmla="*/ 214762 w 364837"/>
              <a:gd name="connsiteY182" fmla="*/ 358628 h 418819"/>
              <a:gd name="connsiteX183" fmla="*/ 212174 w 364837"/>
              <a:gd name="connsiteY183" fmla="*/ 361137 h 418819"/>
              <a:gd name="connsiteX184" fmla="*/ 201822 w 364837"/>
              <a:gd name="connsiteY184" fmla="*/ 363643 h 418819"/>
              <a:gd name="connsiteX185" fmla="*/ 196647 w 364837"/>
              <a:gd name="connsiteY185" fmla="*/ 368659 h 418819"/>
              <a:gd name="connsiteX186" fmla="*/ 183711 w 364837"/>
              <a:gd name="connsiteY186" fmla="*/ 363643 h 418819"/>
              <a:gd name="connsiteX187" fmla="*/ 170774 w 364837"/>
              <a:gd name="connsiteY187" fmla="*/ 358628 h 418819"/>
              <a:gd name="connsiteX188" fmla="*/ 168187 w 364837"/>
              <a:gd name="connsiteY188" fmla="*/ 361137 h 418819"/>
              <a:gd name="connsiteX189" fmla="*/ 165600 w 364837"/>
              <a:gd name="connsiteY189" fmla="*/ 363643 h 418819"/>
              <a:gd name="connsiteX190" fmla="*/ 163012 w 364837"/>
              <a:gd name="connsiteY190" fmla="*/ 358628 h 418819"/>
              <a:gd name="connsiteX191" fmla="*/ 163012 w 364837"/>
              <a:gd name="connsiteY191" fmla="*/ 353613 h 418819"/>
              <a:gd name="connsiteX192" fmla="*/ 163012 w 364837"/>
              <a:gd name="connsiteY192" fmla="*/ 351103 h 418819"/>
              <a:gd name="connsiteX193" fmla="*/ 157835 w 364837"/>
              <a:gd name="connsiteY193" fmla="*/ 348597 h 418819"/>
              <a:gd name="connsiteX194" fmla="*/ 152660 w 364837"/>
              <a:gd name="connsiteY194" fmla="*/ 346088 h 418819"/>
              <a:gd name="connsiteX195" fmla="*/ 144898 w 364837"/>
              <a:gd name="connsiteY195" fmla="*/ 338563 h 418819"/>
              <a:gd name="connsiteX196" fmla="*/ 144898 w 364837"/>
              <a:gd name="connsiteY196" fmla="*/ 331042 h 418819"/>
              <a:gd name="connsiteX197" fmla="*/ 139724 w 364837"/>
              <a:gd name="connsiteY197" fmla="*/ 323517 h 418819"/>
              <a:gd name="connsiteX198" fmla="*/ 137136 w 364837"/>
              <a:gd name="connsiteY198" fmla="*/ 318502 h 418819"/>
              <a:gd name="connsiteX199" fmla="*/ 137136 w 364837"/>
              <a:gd name="connsiteY199" fmla="*/ 313486 h 418819"/>
              <a:gd name="connsiteX200" fmla="*/ 134549 w 364837"/>
              <a:gd name="connsiteY200" fmla="*/ 313486 h 418819"/>
              <a:gd name="connsiteX201" fmla="*/ 131962 w 364837"/>
              <a:gd name="connsiteY201" fmla="*/ 310977 h 418819"/>
              <a:gd name="connsiteX202" fmla="*/ 129374 w 364837"/>
              <a:gd name="connsiteY202" fmla="*/ 305961 h 418819"/>
              <a:gd name="connsiteX203" fmla="*/ 129374 w 364837"/>
              <a:gd name="connsiteY203" fmla="*/ 303455 h 418819"/>
              <a:gd name="connsiteX204" fmla="*/ 134549 w 364837"/>
              <a:gd name="connsiteY204" fmla="*/ 298437 h 418819"/>
              <a:gd name="connsiteX205" fmla="*/ 150073 w 364837"/>
              <a:gd name="connsiteY205" fmla="*/ 300946 h 418819"/>
              <a:gd name="connsiteX206" fmla="*/ 152660 w 364837"/>
              <a:gd name="connsiteY206" fmla="*/ 298437 h 418819"/>
              <a:gd name="connsiteX207" fmla="*/ 163012 w 364837"/>
              <a:gd name="connsiteY207" fmla="*/ 295931 h 418819"/>
              <a:gd name="connsiteX208" fmla="*/ 168187 w 364837"/>
              <a:gd name="connsiteY208" fmla="*/ 290915 h 418819"/>
              <a:gd name="connsiteX209" fmla="*/ 173362 w 364837"/>
              <a:gd name="connsiteY209" fmla="*/ 290915 h 418819"/>
              <a:gd name="connsiteX210" fmla="*/ 175949 w 364837"/>
              <a:gd name="connsiteY210" fmla="*/ 283391 h 418819"/>
              <a:gd name="connsiteX211" fmla="*/ 178536 w 364837"/>
              <a:gd name="connsiteY211" fmla="*/ 283391 h 418819"/>
              <a:gd name="connsiteX212" fmla="*/ 181124 w 364837"/>
              <a:gd name="connsiteY212" fmla="*/ 290915 h 418819"/>
              <a:gd name="connsiteX213" fmla="*/ 188885 w 364837"/>
              <a:gd name="connsiteY213" fmla="*/ 293421 h 418819"/>
              <a:gd name="connsiteX214" fmla="*/ 194060 w 364837"/>
              <a:gd name="connsiteY214" fmla="*/ 300946 h 418819"/>
              <a:gd name="connsiteX215" fmla="*/ 199235 w 364837"/>
              <a:gd name="connsiteY215" fmla="*/ 303455 h 418819"/>
              <a:gd name="connsiteX216" fmla="*/ 196647 w 364837"/>
              <a:gd name="connsiteY216" fmla="*/ 300946 h 418819"/>
              <a:gd name="connsiteX217" fmla="*/ 194060 w 364837"/>
              <a:gd name="connsiteY217" fmla="*/ 295931 h 418819"/>
              <a:gd name="connsiteX218" fmla="*/ 191473 w 364837"/>
              <a:gd name="connsiteY218" fmla="*/ 288406 h 418819"/>
              <a:gd name="connsiteX219" fmla="*/ 188885 w 364837"/>
              <a:gd name="connsiteY219" fmla="*/ 283391 h 418819"/>
              <a:gd name="connsiteX220" fmla="*/ 188885 w 364837"/>
              <a:gd name="connsiteY220" fmla="*/ 280885 h 418819"/>
              <a:gd name="connsiteX221" fmla="*/ 196647 w 364837"/>
              <a:gd name="connsiteY221" fmla="*/ 280885 h 418819"/>
              <a:gd name="connsiteX222" fmla="*/ 201822 w 364837"/>
              <a:gd name="connsiteY222" fmla="*/ 278375 h 418819"/>
              <a:gd name="connsiteX223" fmla="*/ 175949 w 364837"/>
              <a:gd name="connsiteY223" fmla="*/ 268345 h 418819"/>
              <a:gd name="connsiteX224" fmla="*/ 178536 w 364837"/>
              <a:gd name="connsiteY224" fmla="*/ 268345 h 418819"/>
              <a:gd name="connsiteX225" fmla="*/ 178536 w 364837"/>
              <a:gd name="connsiteY225" fmla="*/ 270850 h 418819"/>
              <a:gd name="connsiteX226" fmla="*/ 175949 w 364837"/>
              <a:gd name="connsiteY226" fmla="*/ 273360 h 418819"/>
              <a:gd name="connsiteX227" fmla="*/ 178536 w 364837"/>
              <a:gd name="connsiteY227" fmla="*/ 278375 h 418819"/>
              <a:gd name="connsiteX228" fmla="*/ 175949 w 364837"/>
              <a:gd name="connsiteY228" fmla="*/ 280885 h 418819"/>
              <a:gd name="connsiteX229" fmla="*/ 173362 w 364837"/>
              <a:gd name="connsiteY229" fmla="*/ 275866 h 418819"/>
              <a:gd name="connsiteX230" fmla="*/ 173362 w 364837"/>
              <a:gd name="connsiteY230" fmla="*/ 273360 h 418819"/>
              <a:gd name="connsiteX231" fmla="*/ 173362 w 364837"/>
              <a:gd name="connsiteY231" fmla="*/ 270850 h 418819"/>
              <a:gd name="connsiteX232" fmla="*/ 175949 w 364837"/>
              <a:gd name="connsiteY232" fmla="*/ 268345 h 418819"/>
              <a:gd name="connsiteX233" fmla="*/ 191473 w 364837"/>
              <a:gd name="connsiteY233" fmla="*/ 235739 h 418819"/>
              <a:gd name="connsiteX234" fmla="*/ 196647 w 364837"/>
              <a:gd name="connsiteY234" fmla="*/ 235739 h 418819"/>
              <a:gd name="connsiteX235" fmla="*/ 199235 w 364837"/>
              <a:gd name="connsiteY235" fmla="*/ 243264 h 418819"/>
              <a:gd name="connsiteX236" fmla="*/ 201822 w 364837"/>
              <a:gd name="connsiteY236" fmla="*/ 248280 h 418819"/>
              <a:gd name="connsiteX237" fmla="*/ 204412 w 364837"/>
              <a:gd name="connsiteY237" fmla="*/ 250789 h 418819"/>
              <a:gd name="connsiteX238" fmla="*/ 204412 w 364837"/>
              <a:gd name="connsiteY238" fmla="*/ 255804 h 418819"/>
              <a:gd name="connsiteX239" fmla="*/ 204412 w 364837"/>
              <a:gd name="connsiteY239" fmla="*/ 258310 h 418819"/>
              <a:gd name="connsiteX240" fmla="*/ 201822 w 364837"/>
              <a:gd name="connsiteY240" fmla="*/ 263329 h 418819"/>
              <a:gd name="connsiteX241" fmla="*/ 199235 w 364837"/>
              <a:gd name="connsiteY241" fmla="*/ 268345 h 418819"/>
              <a:gd name="connsiteX242" fmla="*/ 194060 w 364837"/>
              <a:gd name="connsiteY242" fmla="*/ 268345 h 418819"/>
              <a:gd name="connsiteX243" fmla="*/ 194060 w 364837"/>
              <a:gd name="connsiteY243" fmla="*/ 263329 h 418819"/>
              <a:gd name="connsiteX244" fmla="*/ 191473 w 364837"/>
              <a:gd name="connsiteY244" fmla="*/ 258310 h 418819"/>
              <a:gd name="connsiteX245" fmla="*/ 194060 w 364837"/>
              <a:gd name="connsiteY245" fmla="*/ 253295 h 418819"/>
              <a:gd name="connsiteX246" fmla="*/ 196647 w 364837"/>
              <a:gd name="connsiteY246" fmla="*/ 250789 h 418819"/>
              <a:gd name="connsiteX247" fmla="*/ 196647 w 364837"/>
              <a:gd name="connsiteY247" fmla="*/ 248280 h 418819"/>
              <a:gd name="connsiteX248" fmla="*/ 194060 w 364837"/>
              <a:gd name="connsiteY248" fmla="*/ 245774 h 418819"/>
              <a:gd name="connsiteX249" fmla="*/ 191473 w 364837"/>
              <a:gd name="connsiteY249" fmla="*/ 240758 h 418819"/>
              <a:gd name="connsiteX250" fmla="*/ 191473 w 364837"/>
              <a:gd name="connsiteY250" fmla="*/ 235739 h 418819"/>
              <a:gd name="connsiteX251" fmla="*/ 338961 w 364837"/>
              <a:gd name="connsiteY251" fmla="*/ 213169 h 418819"/>
              <a:gd name="connsiteX252" fmla="*/ 341548 w 364837"/>
              <a:gd name="connsiteY252" fmla="*/ 215678 h 418819"/>
              <a:gd name="connsiteX253" fmla="*/ 344136 w 364837"/>
              <a:gd name="connsiteY253" fmla="*/ 218184 h 418819"/>
              <a:gd name="connsiteX254" fmla="*/ 354485 w 364837"/>
              <a:gd name="connsiteY254" fmla="*/ 220693 h 418819"/>
              <a:gd name="connsiteX255" fmla="*/ 357072 w 364837"/>
              <a:gd name="connsiteY255" fmla="*/ 223203 h 418819"/>
              <a:gd name="connsiteX256" fmla="*/ 354485 w 364837"/>
              <a:gd name="connsiteY256" fmla="*/ 230724 h 418819"/>
              <a:gd name="connsiteX257" fmla="*/ 351898 w 364837"/>
              <a:gd name="connsiteY257" fmla="*/ 240758 h 418819"/>
              <a:gd name="connsiteX258" fmla="*/ 351898 w 364837"/>
              <a:gd name="connsiteY258" fmla="*/ 243264 h 418819"/>
              <a:gd name="connsiteX259" fmla="*/ 354485 w 364837"/>
              <a:gd name="connsiteY259" fmla="*/ 248280 h 418819"/>
              <a:gd name="connsiteX260" fmla="*/ 357072 w 364837"/>
              <a:gd name="connsiteY260" fmla="*/ 253295 h 418819"/>
              <a:gd name="connsiteX261" fmla="*/ 359660 w 364837"/>
              <a:gd name="connsiteY261" fmla="*/ 260820 h 418819"/>
              <a:gd name="connsiteX262" fmla="*/ 359660 w 364837"/>
              <a:gd name="connsiteY262" fmla="*/ 268345 h 418819"/>
              <a:gd name="connsiteX263" fmla="*/ 359660 w 364837"/>
              <a:gd name="connsiteY263" fmla="*/ 273360 h 418819"/>
              <a:gd name="connsiteX264" fmla="*/ 359660 w 364837"/>
              <a:gd name="connsiteY264" fmla="*/ 275866 h 418819"/>
              <a:gd name="connsiteX265" fmla="*/ 362247 w 364837"/>
              <a:gd name="connsiteY265" fmla="*/ 278375 h 418819"/>
              <a:gd name="connsiteX266" fmla="*/ 364837 w 364837"/>
              <a:gd name="connsiteY266" fmla="*/ 280885 h 418819"/>
              <a:gd name="connsiteX267" fmla="*/ 364837 w 364837"/>
              <a:gd name="connsiteY267" fmla="*/ 288406 h 418819"/>
              <a:gd name="connsiteX268" fmla="*/ 359660 w 364837"/>
              <a:gd name="connsiteY268" fmla="*/ 288406 h 418819"/>
              <a:gd name="connsiteX269" fmla="*/ 354485 w 364837"/>
              <a:gd name="connsiteY269" fmla="*/ 288406 h 418819"/>
              <a:gd name="connsiteX270" fmla="*/ 346723 w 364837"/>
              <a:gd name="connsiteY270" fmla="*/ 283391 h 418819"/>
              <a:gd name="connsiteX271" fmla="*/ 341548 w 364837"/>
              <a:gd name="connsiteY271" fmla="*/ 285900 h 418819"/>
              <a:gd name="connsiteX272" fmla="*/ 331199 w 364837"/>
              <a:gd name="connsiteY272" fmla="*/ 295931 h 418819"/>
              <a:gd name="connsiteX273" fmla="*/ 328612 w 364837"/>
              <a:gd name="connsiteY273" fmla="*/ 300946 h 418819"/>
              <a:gd name="connsiteX274" fmla="*/ 331199 w 364837"/>
              <a:gd name="connsiteY274" fmla="*/ 305961 h 418819"/>
              <a:gd name="connsiteX275" fmla="*/ 341548 w 364837"/>
              <a:gd name="connsiteY275" fmla="*/ 310977 h 418819"/>
              <a:gd name="connsiteX276" fmla="*/ 349310 w 364837"/>
              <a:gd name="connsiteY276" fmla="*/ 315992 h 418819"/>
              <a:gd name="connsiteX277" fmla="*/ 349310 w 364837"/>
              <a:gd name="connsiteY277" fmla="*/ 321011 h 418819"/>
              <a:gd name="connsiteX278" fmla="*/ 349310 w 364837"/>
              <a:gd name="connsiteY278" fmla="*/ 326026 h 418819"/>
              <a:gd name="connsiteX279" fmla="*/ 349310 w 364837"/>
              <a:gd name="connsiteY279" fmla="*/ 328532 h 418819"/>
              <a:gd name="connsiteX280" fmla="*/ 344136 w 364837"/>
              <a:gd name="connsiteY280" fmla="*/ 333548 h 418819"/>
              <a:gd name="connsiteX281" fmla="*/ 336374 w 364837"/>
              <a:gd name="connsiteY281" fmla="*/ 333548 h 418819"/>
              <a:gd name="connsiteX282" fmla="*/ 326025 w 364837"/>
              <a:gd name="connsiteY282" fmla="*/ 341072 h 418819"/>
              <a:gd name="connsiteX283" fmla="*/ 323434 w 364837"/>
              <a:gd name="connsiteY283" fmla="*/ 343582 h 418819"/>
              <a:gd name="connsiteX284" fmla="*/ 320847 w 364837"/>
              <a:gd name="connsiteY284" fmla="*/ 343582 h 418819"/>
              <a:gd name="connsiteX285" fmla="*/ 318260 w 364837"/>
              <a:gd name="connsiteY285" fmla="*/ 346088 h 418819"/>
              <a:gd name="connsiteX286" fmla="*/ 320847 w 364837"/>
              <a:gd name="connsiteY286" fmla="*/ 346088 h 418819"/>
              <a:gd name="connsiteX287" fmla="*/ 323434 w 364837"/>
              <a:gd name="connsiteY287" fmla="*/ 346088 h 418819"/>
              <a:gd name="connsiteX288" fmla="*/ 326025 w 364837"/>
              <a:gd name="connsiteY288" fmla="*/ 351103 h 418819"/>
              <a:gd name="connsiteX289" fmla="*/ 328612 w 364837"/>
              <a:gd name="connsiteY289" fmla="*/ 351103 h 418819"/>
              <a:gd name="connsiteX290" fmla="*/ 331199 w 364837"/>
              <a:gd name="connsiteY290" fmla="*/ 353613 h 418819"/>
              <a:gd name="connsiteX291" fmla="*/ 328612 w 364837"/>
              <a:gd name="connsiteY291" fmla="*/ 356118 h 418819"/>
              <a:gd name="connsiteX292" fmla="*/ 328612 w 364837"/>
              <a:gd name="connsiteY292" fmla="*/ 363643 h 418819"/>
              <a:gd name="connsiteX293" fmla="*/ 328612 w 364837"/>
              <a:gd name="connsiteY293" fmla="*/ 368659 h 418819"/>
              <a:gd name="connsiteX294" fmla="*/ 323434 w 364837"/>
              <a:gd name="connsiteY294" fmla="*/ 368659 h 418819"/>
              <a:gd name="connsiteX295" fmla="*/ 320847 w 364837"/>
              <a:gd name="connsiteY295" fmla="*/ 371168 h 418819"/>
              <a:gd name="connsiteX296" fmla="*/ 313085 w 364837"/>
              <a:gd name="connsiteY296" fmla="*/ 371168 h 418819"/>
              <a:gd name="connsiteX297" fmla="*/ 310498 w 364837"/>
              <a:gd name="connsiteY297" fmla="*/ 368659 h 418819"/>
              <a:gd name="connsiteX298" fmla="*/ 307911 w 364837"/>
              <a:gd name="connsiteY298" fmla="*/ 368659 h 418819"/>
              <a:gd name="connsiteX299" fmla="*/ 305323 w 364837"/>
              <a:gd name="connsiteY299" fmla="*/ 366153 h 418819"/>
              <a:gd name="connsiteX300" fmla="*/ 300149 w 364837"/>
              <a:gd name="connsiteY300" fmla="*/ 361137 h 418819"/>
              <a:gd name="connsiteX301" fmla="*/ 297561 w 364837"/>
              <a:gd name="connsiteY301" fmla="*/ 361137 h 418819"/>
              <a:gd name="connsiteX302" fmla="*/ 294974 w 364837"/>
              <a:gd name="connsiteY302" fmla="*/ 353613 h 418819"/>
              <a:gd name="connsiteX303" fmla="*/ 297561 w 364837"/>
              <a:gd name="connsiteY303" fmla="*/ 351103 h 418819"/>
              <a:gd name="connsiteX304" fmla="*/ 297561 w 364837"/>
              <a:gd name="connsiteY304" fmla="*/ 346088 h 418819"/>
              <a:gd name="connsiteX305" fmla="*/ 289799 w 364837"/>
              <a:gd name="connsiteY305" fmla="*/ 341072 h 418819"/>
              <a:gd name="connsiteX306" fmla="*/ 282034 w 364837"/>
              <a:gd name="connsiteY306" fmla="*/ 343582 h 418819"/>
              <a:gd name="connsiteX307" fmla="*/ 271685 w 364837"/>
              <a:gd name="connsiteY307" fmla="*/ 343582 h 418819"/>
              <a:gd name="connsiteX308" fmla="*/ 266511 w 364837"/>
              <a:gd name="connsiteY308" fmla="*/ 343582 h 418819"/>
              <a:gd name="connsiteX309" fmla="*/ 256161 w 364837"/>
              <a:gd name="connsiteY309" fmla="*/ 343582 h 418819"/>
              <a:gd name="connsiteX310" fmla="*/ 250987 w 364837"/>
              <a:gd name="connsiteY310" fmla="*/ 341072 h 418819"/>
              <a:gd name="connsiteX311" fmla="*/ 253574 w 364837"/>
              <a:gd name="connsiteY311" fmla="*/ 336057 h 418819"/>
              <a:gd name="connsiteX312" fmla="*/ 250987 w 364837"/>
              <a:gd name="connsiteY312" fmla="*/ 331042 h 418819"/>
              <a:gd name="connsiteX313" fmla="*/ 245812 w 364837"/>
              <a:gd name="connsiteY313" fmla="*/ 326026 h 418819"/>
              <a:gd name="connsiteX314" fmla="*/ 243225 w 364837"/>
              <a:gd name="connsiteY314" fmla="*/ 326026 h 418819"/>
              <a:gd name="connsiteX315" fmla="*/ 248400 w 364837"/>
              <a:gd name="connsiteY315" fmla="*/ 321011 h 418819"/>
              <a:gd name="connsiteX316" fmla="*/ 248400 w 364837"/>
              <a:gd name="connsiteY316" fmla="*/ 318502 h 418819"/>
              <a:gd name="connsiteX317" fmla="*/ 248400 w 364837"/>
              <a:gd name="connsiteY317" fmla="*/ 313486 h 418819"/>
              <a:gd name="connsiteX318" fmla="*/ 248400 w 364837"/>
              <a:gd name="connsiteY318" fmla="*/ 308471 h 418819"/>
              <a:gd name="connsiteX319" fmla="*/ 245812 w 364837"/>
              <a:gd name="connsiteY319" fmla="*/ 303455 h 418819"/>
              <a:gd name="connsiteX320" fmla="*/ 240635 w 364837"/>
              <a:gd name="connsiteY320" fmla="*/ 298437 h 418819"/>
              <a:gd name="connsiteX321" fmla="*/ 243225 w 364837"/>
              <a:gd name="connsiteY321" fmla="*/ 295931 h 418819"/>
              <a:gd name="connsiteX322" fmla="*/ 240635 w 364837"/>
              <a:gd name="connsiteY322" fmla="*/ 288406 h 418819"/>
              <a:gd name="connsiteX323" fmla="*/ 238047 w 364837"/>
              <a:gd name="connsiteY323" fmla="*/ 285900 h 418819"/>
              <a:gd name="connsiteX324" fmla="*/ 227698 w 364837"/>
              <a:gd name="connsiteY324" fmla="*/ 280885 h 418819"/>
              <a:gd name="connsiteX325" fmla="*/ 232873 w 364837"/>
              <a:gd name="connsiteY325" fmla="*/ 278375 h 418819"/>
              <a:gd name="connsiteX326" fmla="*/ 227698 w 364837"/>
              <a:gd name="connsiteY326" fmla="*/ 275866 h 418819"/>
              <a:gd name="connsiteX327" fmla="*/ 227698 w 364837"/>
              <a:gd name="connsiteY327" fmla="*/ 270850 h 418819"/>
              <a:gd name="connsiteX328" fmla="*/ 240635 w 364837"/>
              <a:gd name="connsiteY328" fmla="*/ 273360 h 418819"/>
              <a:gd name="connsiteX329" fmla="*/ 243225 w 364837"/>
              <a:gd name="connsiteY329" fmla="*/ 268345 h 418819"/>
              <a:gd name="connsiteX330" fmla="*/ 245812 w 364837"/>
              <a:gd name="connsiteY330" fmla="*/ 270850 h 418819"/>
              <a:gd name="connsiteX331" fmla="*/ 248400 w 364837"/>
              <a:gd name="connsiteY331" fmla="*/ 270850 h 418819"/>
              <a:gd name="connsiteX332" fmla="*/ 256161 w 364837"/>
              <a:gd name="connsiteY332" fmla="*/ 265835 h 418819"/>
              <a:gd name="connsiteX333" fmla="*/ 261336 w 364837"/>
              <a:gd name="connsiteY333" fmla="*/ 268345 h 418819"/>
              <a:gd name="connsiteX334" fmla="*/ 261336 w 364837"/>
              <a:gd name="connsiteY334" fmla="*/ 263329 h 418819"/>
              <a:gd name="connsiteX335" fmla="*/ 258749 w 364837"/>
              <a:gd name="connsiteY335" fmla="*/ 258310 h 418819"/>
              <a:gd name="connsiteX336" fmla="*/ 263923 w 364837"/>
              <a:gd name="connsiteY336" fmla="*/ 255804 h 418819"/>
              <a:gd name="connsiteX337" fmla="*/ 266511 w 364837"/>
              <a:gd name="connsiteY337" fmla="*/ 253295 h 418819"/>
              <a:gd name="connsiteX338" fmla="*/ 271685 w 364837"/>
              <a:gd name="connsiteY338" fmla="*/ 248280 h 418819"/>
              <a:gd name="connsiteX339" fmla="*/ 271685 w 364837"/>
              <a:gd name="connsiteY339" fmla="*/ 245774 h 418819"/>
              <a:gd name="connsiteX340" fmla="*/ 269098 w 364837"/>
              <a:gd name="connsiteY340" fmla="*/ 245774 h 418819"/>
              <a:gd name="connsiteX341" fmla="*/ 258749 w 364837"/>
              <a:gd name="connsiteY341" fmla="*/ 240758 h 418819"/>
              <a:gd name="connsiteX342" fmla="*/ 261336 w 364837"/>
              <a:gd name="connsiteY342" fmla="*/ 238249 h 418819"/>
              <a:gd name="connsiteX343" fmla="*/ 266511 w 364837"/>
              <a:gd name="connsiteY343" fmla="*/ 238249 h 418819"/>
              <a:gd name="connsiteX344" fmla="*/ 269098 w 364837"/>
              <a:gd name="connsiteY344" fmla="*/ 240758 h 418819"/>
              <a:gd name="connsiteX345" fmla="*/ 271685 w 364837"/>
              <a:gd name="connsiteY345" fmla="*/ 240758 h 418819"/>
              <a:gd name="connsiteX346" fmla="*/ 282034 w 364837"/>
              <a:gd name="connsiteY346" fmla="*/ 238249 h 418819"/>
              <a:gd name="connsiteX347" fmla="*/ 287212 w 364837"/>
              <a:gd name="connsiteY347" fmla="*/ 235739 h 418819"/>
              <a:gd name="connsiteX348" fmla="*/ 292387 w 364837"/>
              <a:gd name="connsiteY348" fmla="*/ 235739 h 418819"/>
              <a:gd name="connsiteX349" fmla="*/ 292387 w 364837"/>
              <a:gd name="connsiteY349" fmla="*/ 238249 h 418819"/>
              <a:gd name="connsiteX350" fmla="*/ 289799 w 364837"/>
              <a:gd name="connsiteY350" fmla="*/ 243264 h 418819"/>
              <a:gd name="connsiteX351" fmla="*/ 287212 w 364837"/>
              <a:gd name="connsiteY351" fmla="*/ 248280 h 418819"/>
              <a:gd name="connsiteX352" fmla="*/ 284625 w 364837"/>
              <a:gd name="connsiteY352" fmla="*/ 253295 h 418819"/>
              <a:gd name="connsiteX353" fmla="*/ 284625 w 364837"/>
              <a:gd name="connsiteY353" fmla="*/ 258310 h 418819"/>
              <a:gd name="connsiteX354" fmla="*/ 282034 w 364837"/>
              <a:gd name="connsiteY354" fmla="*/ 260820 h 418819"/>
              <a:gd name="connsiteX355" fmla="*/ 284625 w 364837"/>
              <a:gd name="connsiteY355" fmla="*/ 260820 h 418819"/>
              <a:gd name="connsiteX356" fmla="*/ 292387 w 364837"/>
              <a:gd name="connsiteY356" fmla="*/ 260820 h 418819"/>
              <a:gd name="connsiteX357" fmla="*/ 292387 w 364837"/>
              <a:gd name="connsiteY357" fmla="*/ 263329 h 418819"/>
              <a:gd name="connsiteX358" fmla="*/ 289799 w 364837"/>
              <a:gd name="connsiteY358" fmla="*/ 265835 h 418819"/>
              <a:gd name="connsiteX359" fmla="*/ 284625 w 364837"/>
              <a:gd name="connsiteY359" fmla="*/ 270850 h 418819"/>
              <a:gd name="connsiteX360" fmla="*/ 287212 w 364837"/>
              <a:gd name="connsiteY360" fmla="*/ 270850 h 418819"/>
              <a:gd name="connsiteX361" fmla="*/ 294974 w 364837"/>
              <a:gd name="connsiteY361" fmla="*/ 270850 h 418819"/>
              <a:gd name="connsiteX362" fmla="*/ 294974 w 364837"/>
              <a:gd name="connsiteY362" fmla="*/ 273360 h 418819"/>
              <a:gd name="connsiteX363" fmla="*/ 297561 w 364837"/>
              <a:gd name="connsiteY363" fmla="*/ 270850 h 418819"/>
              <a:gd name="connsiteX364" fmla="*/ 297561 w 364837"/>
              <a:gd name="connsiteY364" fmla="*/ 268345 h 418819"/>
              <a:gd name="connsiteX365" fmla="*/ 294974 w 364837"/>
              <a:gd name="connsiteY365" fmla="*/ 263329 h 418819"/>
              <a:gd name="connsiteX366" fmla="*/ 297561 w 364837"/>
              <a:gd name="connsiteY366" fmla="*/ 260820 h 418819"/>
              <a:gd name="connsiteX367" fmla="*/ 302736 w 364837"/>
              <a:gd name="connsiteY367" fmla="*/ 255804 h 418819"/>
              <a:gd name="connsiteX368" fmla="*/ 305323 w 364837"/>
              <a:gd name="connsiteY368" fmla="*/ 253295 h 418819"/>
              <a:gd name="connsiteX369" fmla="*/ 305323 w 364837"/>
              <a:gd name="connsiteY369" fmla="*/ 248280 h 418819"/>
              <a:gd name="connsiteX370" fmla="*/ 307911 w 364837"/>
              <a:gd name="connsiteY370" fmla="*/ 245774 h 418819"/>
              <a:gd name="connsiteX371" fmla="*/ 307911 w 364837"/>
              <a:gd name="connsiteY371" fmla="*/ 243264 h 418819"/>
              <a:gd name="connsiteX372" fmla="*/ 307911 w 364837"/>
              <a:gd name="connsiteY372" fmla="*/ 240758 h 418819"/>
              <a:gd name="connsiteX373" fmla="*/ 302736 w 364837"/>
              <a:gd name="connsiteY373" fmla="*/ 240758 h 418819"/>
              <a:gd name="connsiteX374" fmla="*/ 300149 w 364837"/>
              <a:gd name="connsiteY374" fmla="*/ 240758 h 418819"/>
              <a:gd name="connsiteX375" fmla="*/ 300149 w 364837"/>
              <a:gd name="connsiteY375" fmla="*/ 235739 h 418819"/>
              <a:gd name="connsiteX376" fmla="*/ 305323 w 364837"/>
              <a:gd name="connsiteY376" fmla="*/ 230724 h 418819"/>
              <a:gd name="connsiteX377" fmla="*/ 313085 w 364837"/>
              <a:gd name="connsiteY377" fmla="*/ 223203 h 418819"/>
              <a:gd name="connsiteX378" fmla="*/ 320847 w 364837"/>
              <a:gd name="connsiteY378" fmla="*/ 220693 h 418819"/>
              <a:gd name="connsiteX379" fmla="*/ 328612 w 364837"/>
              <a:gd name="connsiteY379" fmla="*/ 215678 h 418819"/>
              <a:gd name="connsiteX380" fmla="*/ 338961 w 364837"/>
              <a:gd name="connsiteY380" fmla="*/ 213169 h 418819"/>
              <a:gd name="connsiteX381" fmla="*/ 235460 w 364837"/>
              <a:gd name="connsiteY381" fmla="*/ 52663 h 418819"/>
              <a:gd name="connsiteX382" fmla="*/ 240635 w 364837"/>
              <a:gd name="connsiteY382" fmla="*/ 55173 h 418819"/>
              <a:gd name="connsiteX383" fmla="*/ 232873 w 364837"/>
              <a:gd name="connsiteY383" fmla="*/ 60188 h 418819"/>
              <a:gd name="connsiteX384" fmla="*/ 230285 w 364837"/>
              <a:gd name="connsiteY384" fmla="*/ 62697 h 418819"/>
              <a:gd name="connsiteX385" fmla="*/ 227698 w 364837"/>
              <a:gd name="connsiteY385" fmla="*/ 67713 h 418819"/>
              <a:gd name="connsiteX386" fmla="*/ 225111 w 364837"/>
              <a:gd name="connsiteY386" fmla="*/ 67713 h 418819"/>
              <a:gd name="connsiteX387" fmla="*/ 219936 w 364837"/>
              <a:gd name="connsiteY387" fmla="*/ 65203 h 418819"/>
              <a:gd name="connsiteX388" fmla="*/ 217349 w 364837"/>
              <a:gd name="connsiteY388" fmla="*/ 65203 h 418819"/>
              <a:gd name="connsiteX389" fmla="*/ 214762 w 364837"/>
              <a:gd name="connsiteY389" fmla="*/ 65203 h 418819"/>
              <a:gd name="connsiteX390" fmla="*/ 214762 w 364837"/>
              <a:gd name="connsiteY390" fmla="*/ 62697 h 418819"/>
              <a:gd name="connsiteX391" fmla="*/ 219936 w 364837"/>
              <a:gd name="connsiteY391" fmla="*/ 57678 h 418819"/>
              <a:gd name="connsiteX392" fmla="*/ 227698 w 364837"/>
              <a:gd name="connsiteY392" fmla="*/ 55173 h 418819"/>
              <a:gd name="connsiteX393" fmla="*/ 235460 w 364837"/>
              <a:gd name="connsiteY393" fmla="*/ 52663 h 418819"/>
              <a:gd name="connsiteX394" fmla="*/ 188885 w 364837"/>
              <a:gd name="connsiteY394" fmla="*/ 0 h 418819"/>
              <a:gd name="connsiteX395" fmla="*/ 191473 w 364837"/>
              <a:gd name="connsiteY395" fmla="*/ 0 h 418819"/>
              <a:gd name="connsiteX396" fmla="*/ 183711 w 364837"/>
              <a:gd name="connsiteY396" fmla="*/ 12537 h 418819"/>
              <a:gd name="connsiteX397" fmla="*/ 183711 w 364837"/>
              <a:gd name="connsiteY397" fmla="*/ 20062 h 418819"/>
              <a:gd name="connsiteX398" fmla="*/ 183711 w 364837"/>
              <a:gd name="connsiteY398" fmla="*/ 25077 h 418819"/>
              <a:gd name="connsiteX399" fmla="*/ 186298 w 364837"/>
              <a:gd name="connsiteY399" fmla="*/ 35108 h 418819"/>
              <a:gd name="connsiteX400" fmla="*/ 188885 w 364837"/>
              <a:gd name="connsiteY400" fmla="*/ 37617 h 418819"/>
              <a:gd name="connsiteX401" fmla="*/ 188885 w 364837"/>
              <a:gd name="connsiteY401" fmla="*/ 47648 h 418819"/>
              <a:gd name="connsiteX402" fmla="*/ 188885 w 364837"/>
              <a:gd name="connsiteY402" fmla="*/ 57678 h 418819"/>
              <a:gd name="connsiteX403" fmla="*/ 194060 w 364837"/>
              <a:gd name="connsiteY403" fmla="*/ 65203 h 418819"/>
              <a:gd name="connsiteX404" fmla="*/ 183711 w 364837"/>
              <a:gd name="connsiteY404" fmla="*/ 75234 h 418819"/>
              <a:gd name="connsiteX405" fmla="*/ 181124 w 364837"/>
              <a:gd name="connsiteY405" fmla="*/ 90284 h 418819"/>
              <a:gd name="connsiteX406" fmla="*/ 170774 w 364837"/>
              <a:gd name="connsiteY406" fmla="*/ 102824 h 418819"/>
              <a:gd name="connsiteX407" fmla="*/ 173362 w 364837"/>
              <a:gd name="connsiteY407" fmla="*/ 117870 h 418819"/>
              <a:gd name="connsiteX408" fmla="*/ 175949 w 364837"/>
              <a:gd name="connsiteY408" fmla="*/ 130410 h 418819"/>
              <a:gd name="connsiteX409" fmla="*/ 173362 w 364837"/>
              <a:gd name="connsiteY409" fmla="*/ 140441 h 418819"/>
              <a:gd name="connsiteX410" fmla="*/ 181124 w 364837"/>
              <a:gd name="connsiteY410" fmla="*/ 147965 h 418819"/>
              <a:gd name="connsiteX411" fmla="*/ 178536 w 364837"/>
              <a:gd name="connsiteY411" fmla="*/ 152981 h 418819"/>
              <a:gd name="connsiteX412" fmla="*/ 181124 w 364837"/>
              <a:gd name="connsiteY412" fmla="*/ 160506 h 418819"/>
              <a:gd name="connsiteX413" fmla="*/ 188885 w 364837"/>
              <a:gd name="connsiteY413" fmla="*/ 165521 h 418819"/>
              <a:gd name="connsiteX414" fmla="*/ 196647 w 364837"/>
              <a:gd name="connsiteY414" fmla="*/ 165521 h 418819"/>
              <a:gd name="connsiteX415" fmla="*/ 209587 w 364837"/>
              <a:gd name="connsiteY415" fmla="*/ 163011 h 418819"/>
              <a:gd name="connsiteX416" fmla="*/ 217349 w 364837"/>
              <a:gd name="connsiteY416" fmla="*/ 165521 h 418819"/>
              <a:gd name="connsiteX417" fmla="*/ 225111 w 364837"/>
              <a:gd name="connsiteY417" fmla="*/ 175552 h 418819"/>
              <a:gd name="connsiteX418" fmla="*/ 225111 w 364837"/>
              <a:gd name="connsiteY418" fmla="*/ 183076 h 418819"/>
              <a:gd name="connsiteX419" fmla="*/ 222523 w 364837"/>
              <a:gd name="connsiteY419" fmla="*/ 190598 h 418819"/>
              <a:gd name="connsiteX420" fmla="*/ 217349 w 364837"/>
              <a:gd name="connsiteY420" fmla="*/ 198122 h 418819"/>
              <a:gd name="connsiteX421" fmla="*/ 212174 w 364837"/>
              <a:gd name="connsiteY421" fmla="*/ 203138 h 418819"/>
              <a:gd name="connsiteX422" fmla="*/ 209587 w 364837"/>
              <a:gd name="connsiteY422" fmla="*/ 210663 h 418819"/>
              <a:gd name="connsiteX423" fmla="*/ 207000 w 364837"/>
              <a:gd name="connsiteY423" fmla="*/ 215678 h 418819"/>
              <a:gd name="connsiteX424" fmla="*/ 201822 w 364837"/>
              <a:gd name="connsiteY424" fmla="*/ 210663 h 418819"/>
              <a:gd name="connsiteX425" fmla="*/ 199235 w 364837"/>
              <a:gd name="connsiteY425" fmla="*/ 205647 h 418819"/>
              <a:gd name="connsiteX426" fmla="*/ 194060 w 364837"/>
              <a:gd name="connsiteY426" fmla="*/ 210663 h 418819"/>
              <a:gd name="connsiteX427" fmla="*/ 196647 w 364837"/>
              <a:gd name="connsiteY427" fmla="*/ 215678 h 418819"/>
              <a:gd name="connsiteX428" fmla="*/ 196647 w 364837"/>
              <a:gd name="connsiteY428" fmla="*/ 223203 h 418819"/>
              <a:gd name="connsiteX429" fmla="*/ 191473 w 364837"/>
              <a:gd name="connsiteY429" fmla="*/ 223203 h 418819"/>
              <a:gd name="connsiteX430" fmla="*/ 188885 w 364837"/>
              <a:gd name="connsiteY430" fmla="*/ 213169 h 418819"/>
              <a:gd name="connsiteX431" fmla="*/ 181124 w 364837"/>
              <a:gd name="connsiteY431" fmla="*/ 210663 h 418819"/>
              <a:gd name="connsiteX432" fmla="*/ 186298 w 364837"/>
              <a:gd name="connsiteY432" fmla="*/ 200632 h 418819"/>
              <a:gd name="connsiteX433" fmla="*/ 181124 w 364837"/>
              <a:gd name="connsiteY433" fmla="*/ 198122 h 418819"/>
              <a:gd name="connsiteX434" fmla="*/ 175949 w 364837"/>
              <a:gd name="connsiteY434" fmla="*/ 200632 h 418819"/>
              <a:gd name="connsiteX435" fmla="*/ 173362 w 364837"/>
              <a:gd name="connsiteY435" fmla="*/ 213169 h 418819"/>
              <a:gd name="connsiteX436" fmla="*/ 170774 w 364837"/>
              <a:gd name="connsiteY436" fmla="*/ 223203 h 418819"/>
              <a:gd name="connsiteX437" fmla="*/ 173362 w 364837"/>
              <a:gd name="connsiteY437" fmla="*/ 228218 h 418819"/>
              <a:gd name="connsiteX438" fmla="*/ 170774 w 364837"/>
              <a:gd name="connsiteY438" fmla="*/ 233234 h 418819"/>
              <a:gd name="connsiteX439" fmla="*/ 170774 w 364837"/>
              <a:gd name="connsiteY439" fmla="*/ 238249 h 418819"/>
              <a:gd name="connsiteX440" fmla="*/ 173362 w 364837"/>
              <a:gd name="connsiteY440" fmla="*/ 245774 h 418819"/>
              <a:gd name="connsiteX441" fmla="*/ 170774 w 364837"/>
              <a:gd name="connsiteY441" fmla="*/ 248280 h 418819"/>
              <a:gd name="connsiteX442" fmla="*/ 170774 w 364837"/>
              <a:gd name="connsiteY442" fmla="*/ 253295 h 418819"/>
              <a:gd name="connsiteX443" fmla="*/ 165600 w 364837"/>
              <a:gd name="connsiteY443" fmla="*/ 255804 h 418819"/>
              <a:gd name="connsiteX444" fmla="*/ 160422 w 364837"/>
              <a:gd name="connsiteY444" fmla="*/ 258310 h 418819"/>
              <a:gd name="connsiteX445" fmla="*/ 155248 w 364837"/>
              <a:gd name="connsiteY445" fmla="*/ 255804 h 418819"/>
              <a:gd name="connsiteX446" fmla="*/ 150073 w 364837"/>
              <a:gd name="connsiteY446" fmla="*/ 255804 h 418819"/>
              <a:gd name="connsiteX447" fmla="*/ 147486 w 364837"/>
              <a:gd name="connsiteY447" fmla="*/ 258310 h 418819"/>
              <a:gd name="connsiteX448" fmla="*/ 150073 w 364837"/>
              <a:gd name="connsiteY448" fmla="*/ 260820 h 418819"/>
              <a:gd name="connsiteX449" fmla="*/ 155248 w 364837"/>
              <a:gd name="connsiteY449" fmla="*/ 260820 h 418819"/>
              <a:gd name="connsiteX450" fmla="*/ 155248 w 364837"/>
              <a:gd name="connsiteY450" fmla="*/ 265835 h 418819"/>
              <a:gd name="connsiteX451" fmla="*/ 157835 w 364837"/>
              <a:gd name="connsiteY451" fmla="*/ 268345 h 418819"/>
              <a:gd name="connsiteX452" fmla="*/ 152660 w 364837"/>
              <a:gd name="connsiteY452" fmla="*/ 273360 h 418819"/>
              <a:gd name="connsiteX453" fmla="*/ 147486 w 364837"/>
              <a:gd name="connsiteY453" fmla="*/ 278375 h 418819"/>
              <a:gd name="connsiteX454" fmla="*/ 142311 w 364837"/>
              <a:gd name="connsiteY454" fmla="*/ 280885 h 418819"/>
              <a:gd name="connsiteX455" fmla="*/ 137136 w 364837"/>
              <a:gd name="connsiteY455" fmla="*/ 280885 h 418819"/>
              <a:gd name="connsiteX456" fmla="*/ 131962 w 364837"/>
              <a:gd name="connsiteY456" fmla="*/ 280885 h 418819"/>
              <a:gd name="connsiteX457" fmla="*/ 137136 w 364837"/>
              <a:gd name="connsiteY457" fmla="*/ 288406 h 418819"/>
              <a:gd name="connsiteX458" fmla="*/ 126787 w 364837"/>
              <a:gd name="connsiteY458" fmla="*/ 278375 h 418819"/>
              <a:gd name="connsiteX459" fmla="*/ 121613 w 364837"/>
              <a:gd name="connsiteY459" fmla="*/ 278375 h 418819"/>
              <a:gd name="connsiteX460" fmla="*/ 129374 w 364837"/>
              <a:gd name="connsiteY460" fmla="*/ 283391 h 418819"/>
              <a:gd name="connsiteX461" fmla="*/ 131962 w 364837"/>
              <a:gd name="connsiteY461" fmla="*/ 288406 h 418819"/>
              <a:gd name="connsiteX462" fmla="*/ 137136 w 364837"/>
              <a:gd name="connsiteY462" fmla="*/ 290915 h 418819"/>
              <a:gd name="connsiteX463" fmla="*/ 134549 w 364837"/>
              <a:gd name="connsiteY463" fmla="*/ 293421 h 418819"/>
              <a:gd name="connsiteX464" fmla="*/ 131962 w 364837"/>
              <a:gd name="connsiteY464" fmla="*/ 295931 h 418819"/>
              <a:gd name="connsiteX465" fmla="*/ 126787 w 364837"/>
              <a:gd name="connsiteY465" fmla="*/ 300946 h 418819"/>
              <a:gd name="connsiteX466" fmla="*/ 121613 w 364837"/>
              <a:gd name="connsiteY466" fmla="*/ 303455 h 418819"/>
              <a:gd name="connsiteX467" fmla="*/ 113848 w 364837"/>
              <a:gd name="connsiteY467" fmla="*/ 303455 h 418819"/>
              <a:gd name="connsiteX468" fmla="*/ 116435 w 364837"/>
              <a:gd name="connsiteY468" fmla="*/ 305961 h 418819"/>
              <a:gd name="connsiteX469" fmla="*/ 121613 w 364837"/>
              <a:gd name="connsiteY469" fmla="*/ 308471 h 418819"/>
              <a:gd name="connsiteX470" fmla="*/ 124200 w 364837"/>
              <a:gd name="connsiteY470" fmla="*/ 308471 h 418819"/>
              <a:gd name="connsiteX471" fmla="*/ 121613 w 364837"/>
              <a:gd name="connsiteY471" fmla="*/ 310977 h 418819"/>
              <a:gd name="connsiteX472" fmla="*/ 121613 w 364837"/>
              <a:gd name="connsiteY472" fmla="*/ 323517 h 418819"/>
              <a:gd name="connsiteX473" fmla="*/ 126787 w 364837"/>
              <a:gd name="connsiteY473" fmla="*/ 331042 h 418819"/>
              <a:gd name="connsiteX474" fmla="*/ 129374 w 364837"/>
              <a:gd name="connsiteY474" fmla="*/ 333548 h 418819"/>
              <a:gd name="connsiteX475" fmla="*/ 129374 w 364837"/>
              <a:gd name="connsiteY475" fmla="*/ 336057 h 418819"/>
              <a:gd name="connsiteX476" fmla="*/ 129374 w 364837"/>
              <a:gd name="connsiteY476" fmla="*/ 338563 h 418819"/>
              <a:gd name="connsiteX477" fmla="*/ 129374 w 364837"/>
              <a:gd name="connsiteY477" fmla="*/ 343582 h 418819"/>
              <a:gd name="connsiteX478" fmla="*/ 124200 w 364837"/>
              <a:gd name="connsiteY478" fmla="*/ 346088 h 418819"/>
              <a:gd name="connsiteX479" fmla="*/ 113848 w 364837"/>
              <a:gd name="connsiteY479" fmla="*/ 348597 h 418819"/>
              <a:gd name="connsiteX480" fmla="*/ 111260 w 364837"/>
              <a:gd name="connsiteY480" fmla="*/ 353613 h 418819"/>
              <a:gd name="connsiteX481" fmla="*/ 116435 w 364837"/>
              <a:gd name="connsiteY481" fmla="*/ 356118 h 418819"/>
              <a:gd name="connsiteX482" fmla="*/ 116435 w 364837"/>
              <a:gd name="connsiteY482" fmla="*/ 361137 h 418819"/>
              <a:gd name="connsiteX483" fmla="*/ 113848 w 364837"/>
              <a:gd name="connsiteY483" fmla="*/ 366153 h 418819"/>
              <a:gd name="connsiteX484" fmla="*/ 119022 w 364837"/>
              <a:gd name="connsiteY484" fmla="*/ 366153 h 418819"/>
              <a:gd name="connsiteX485" fmla="*/ 126787 w 364837"/>
              <a:gd name="connsiteY485" fmla="*/ 368659 h 418819"/>
              <a:gd name="connsiteX486" fmla="*/ 137136 w 364837"/>
              <a:gd name="connsiteY486" fmla="*/ 381199 h 418819"/>
              <a:gd name="connsiteX487" fmla="*/ 134549 w 364837"/>
              <a:gd name="connsiteY487" fmla="*/ 391229 h 418819"/>
              <a:gd name="connsiteX488" fmla="*/ 129374 w 364837"/>
              <a:gd name="connsiteY488" fmla="*/ 396245 h 418819"/>
              <a:gd name="connsiteX489" fmla="*/ 124200 w 364837"/>
              <a:gd name="connsiteY489" fmla="*/ 386214 h 418819"/>
              <a:gd name="connsiteX490" fmla="*/ 121613 w 364837"/>
              <a:gd name="connsiteY490" fmla="*/ 388724 h 418819"/>
              <a:gd name="connsiteX491" fmla="*/ 111260 w 364837"/>
              <a:gd name="connsiteY491" fmla="*/ 393739 h 418819"/>
              <a:gd name="connsiteX492" fmla="*/ 103498 w 364837"/>
              <a:gd name="connsiteY492" fmla="*/ 396245 h 418819"/>
              <a:gd name="connsiteX493" fmla="*/ 100911 w 364837"/>
              <a:gd name="connsiteY493" fmla="*/ 396245 h 418819"/>
              <a:gd name="connsiteX494" fmla="*/ 93149 w 364837"/>
              <a:gd name="connsiteY494" fmla="*/ 393739 h 418819"/>
              <a:gd name="connsiteX495" fmla="*/ 82800 w 364837"/>
              <a:gd name="connsiteY495" fmla="*/ 388724 h 418819"/>
              <a:gd name="connsiteX496" fmla="*/ 75035 w 364837"/>
              <a:gd name="connsiteY496" fmla="*/ 386214 h 418819"/>
              <a:gd name="connsiteX497" fmla="*/ 59511 w 364837"/>
              <a:gd name="connsiteY497" fmla="*/ 381199 h 418819"/>
              <a:gd name="connsiteX498" fmla="*/ 54337 w 364837"/>
              <a:gd name="connsiteY498" fmla="*/ 383708 h 418819"/>
              <a:gd name="connsiteX499" fmla="*/ 46575 w 364837"/>
              <a:gd name="connsiteY499" fmla="*/ 383708 h 418819"/>
              <a:gd name="connsiteX500" fmla="*/ 41400 w 364837"/>
              <a:gd name="connsiteY500" fmla="*/ 381199 h 418819"/>
              <a:gd name="connsiteX501" fmla="*/ 36222 w 364837"/>
              <a:gd name="connsiteY501" fmla="*/ 373674 h 418819"/>
              <a:gd name="connsiteX502" fmla="*/ 33635 w 364837"/>
              <a:gd name="connsiteY502" fmla="*/ 368659 h 418819"/>
              <a:gd name="connsiteX503" fmla="*/ 41400 w 364837"/>
              <a:gd name="connsiteY503" fmla="*/ 363643 h 418819"/>
              <a:gd name="connsiteX504" fmla="*/ 43987 w 364837"/>
              <a:gd name="connsiteY504" fmla="*/ 361137 h 418819"/>
              <a:gd name="connsiteX505" fmla="*/ 43987 w 364837"/>
              <a:gd name="connsiteY505" fmla="*/ 351103 h 418819"/>
              <a:gd name="connsiteX506" fmla="*/ 43987 w 364837"/>
              <a:gd name="connsiteY506" fmla="*/ 346088 h 418819"/>
              <a:gd name="connsiteX507" fmla="*/ 46575 w 364837"/>
              <a:gd name="connsiteY507" fmla="*/ 341072 h 418819"/>
              <a:gd name="connsiteX508" fmla="*/ 43987 w 364837"/>
              <a:gd name="connsiteY508" fmla="*/ 331042 h 418819"/>
              <a:gd name="connsiteX509" fmla="*/ 43987 w 364837"/>
              <a:gd name="connsiteY509" fmla="*/ 321011 h 418819"/>
              <a:gd name="connsiteX510" fmla="*/ 38810 w 364837"/>
              <a:gd name="connsiteY510" fmla="*/ 313486 h 418819"/>
              <a:gd name="connsiteX511" fmla="*/ 31048 w 364837"/>
              <a:gd name="connsiteY511" fmla="*/ 310977 h 418819"/>
              <a:gd name="connsiteX512" fmla="*/ 18111 w 364837"/>
              <a:gd name="connsiteY512" fmla="*/ 305961 h 418819"/>
              <a:gd name="connsiteX513" fmla="*/ 18111 w 364837"/>
              <a:gd name="connsiteY513" fmla="*/ 298437 h 418819"/>
              <a:gd name="connsiteX514" fmla="*/ 15524 w 364837"/>
              <a:gd name="connsiteY514" fmla="*/ 295931 h 418819"/>
              <a:gd name="connsiteX515" fmla="*/ 10349 w 364837"/>
              <a:gd name="connsiteY515" fmla="*/ 298437 h 418819"/>
              <a:gd name="connsiteX516" fmla="*/ 10349 w 364837"/>
              <a:gd name="connsiteY516" fmla="*/ 300946 h 418819"/>
              <a:gd name="connsiteX517" fmla="*/ 5175 w 364837"/>
              <a:gd name="connsiteY517" fmla="*/ 298437 h 418819"/>
              <a:gd name="connsiteX518" fmla="*/ 0 w 364837"/>
              <a:gd name="connsiteY518" fmla="*/ 288406 h 418819"/>
              <a:gd name="connsiteX519" fmla="*/ 5175 w 364837"/>
              <a:gd name="connsiteY519" fmla="*/ 283391 h 418819"/>
              <a:gd name="connsiteX520" fmla="*/ 10349 w 364837"/>
              <a:gd name="connsiteY520" fmla="*/ 273360 h 418819"/>
              <a:gd name="connsiteX521" fmla="*/ 10349 w 364837"/>
              <a:gd name="connsiteY521" fmla="*/ 263329 h 418819"/>
              <a:gd name="connsiteX522" fmla="*/ 10349 w 364837"/>
              <a:gd name="connsiteY522" fmla="*/ 260820 h 418819"/>
              <a:gd name="connsiteX523" fmla="*/ 12937 w 364837"/>
              <a:gd name="connsiteY523" fmla="*/ 260820 h 418819"/>
              <a:gd name="connsiteX524" fmla="*/ 23286 w 364837"/>
              <a:gd name="connsiteY524" fmla="*/ 253295 h 418819"/>
              <a:gd name="connsiteX525" fmla="*/ 23286 w 364837"/>
              <a:gd name="connsiteY525" fmla="*/ 248280 h 418819"/>
              <a:gd name="connsiteX526" fmla="*/ 20699 w 364837"/>
              <a:gd name="connsiteY526" fmla="*/ 240758 h 418819"/>
              <a:gd name="connsiteX527" fmla="*/ 20699 w 364837"/>
              <a:gd name="connsiteY527" fmla="*/ 238249 h 418819"/>
              <a:gd name="connsiteX528" fmla="*/ 10349 w 364837"/>
              <a:gd name="connsiteY528" fmla="*/ 223203 h 418819"/>
              <a:gd name="connsiteX529" fmla="*/ 5175 w 364837"/>
              <a:gd name="connsiteY529" fmla="*/ 223203 h 418819"/>
              <a:gd name="connsiteX530" fmla="*/ 5175 w 364837"/>
              <a:gd name="connsiteY530" fmla="*/ 218184 h 418819"/>
              <a:gd name="connsiteX531" fmla="*/ 5175 w 364837"/>
              <a:gd name="connsiteY531" fmla="*/ 210663 h 418819"/>
              <a:gd name="connsiteX532" fmla="*/ 7762 w 364837"/>
              <a:gd name="connsiteY532" fmla="*/ 200632 h 418819"/>
              <a:gd name="connsiteX533" fmla="*/ 5175 w 364837"/>
              <a:gd name="connsiteY533" fmla="*/ 183076 h 418819"/>
              <a:gd name="connsiteX534" fmla="*/ 5175 w 364837"/>
              <a:gd name="connsiteY534" fmla="*/ 170536 h 418819"/>
              <a:gd name="connsiteX535" fmla="*/ 5175 w 364837"/>
              <a:gd name="connsiteY535" fmla="*/ 157996 h 418819"/>
              <a:gd name="connsiteX536" fmla="*/ 10349 w 364837"/>
              <a:gd name="connsiteY536" fmla="*/ 147965 h 418819"/>
              <a:gd name="connsiteX537" fmla="*/ 12937 w 364837"/>
              <a:gd name="connsiteY537" fmla="*/ 142950 h 418819"/>
              <a:gd name="connsiteX538" fmla="*/ 15524 w 364837"/>
              <a:gd name="connsiteY538" fmla="*/ 150472 h 418819"/>
              <a:gd name="connsiteX539" fmla="*/ 15524 w 364837"/>
              <a:gd name="connsiteY539" fmla="*/ 155487 h 418819"/>
              <a:gd name="connsiteX540" fmla="*/ 23286 w 364837"/>
              <a:gd name="connsiteY540" fmla="*/ 155487 h 418819"/>
              <a:gd name="connsiteX541" fmla="*/ 25873 w 364837"/>
              <a:gd name="connsiteY541" fmla="*/ 157996 h 418819"/>
              <a:gd name="connsiteX542" fmla="*/ 33635 w 364837"/>
              <a:gd name="connsiteY542" fmla="*/ 163011 h 418819"/>
              <a:gd name="connsiteX543" fmla="*/ 38810 w 364837"/>
              <a:gd name="connsiteY543" fmla="*/ 168027 h 418819"/>
              <a:gd name="connsiteX544" fmla="*/ 43987 w 364837"/>
              <a:gd name="connsiteY544" fmla="*/ 170536 h 418819"/>
              <a:gd name="connsiteX545" fmla="*/ 49162 w 364837"/>
              <a:gd name="connsiteY545" fmla="*/ 170536 h 418819"/>
              <a:gd name="connsiteX546" fmla="*/ 51749 w 364837"/>
              <a:gd name="connsiteY546" fmla="*/ 168027 h 418819"/>
              <a:gd name="connsiteX547" fmla="*/ 51749 w 364837"/>
              <a:gd name="connsiteY547" fmla="*/ 165521 h 418819"/>
              <a:gd name="connsiteX548" fmla="*/ 49162 w 364837"/>
              <a:gd name="connsiteY548" fmla="*/ 160506 h 418819"/>
              <a:gd name="connsiteX549" fmla="*/ 46575 w 364837"/>
              <a:gd name="connsiteY549" fmla="*/ 155487 h 418819"/>
              <a:gd name="connsiteX550" fmla="*/ 54337 w 364837"/>
              <a:gd name="connsiteY550" fmla="*/ 150472 h 418819"/>
              <a:gd name="connsiteX551" fmla="*/ 56924 w 364837"/>
              <a:gd name="connsiteY551" fmla="*/ 145456 h 418819"/>
              <a:gd name="connsiteX552" fmla="*/ 54337 w 364837"/>
              <a:gd name="connsiteY552" fmla="*/ 142950 h 418819"/>
              <a:gd name="connsiteX553" fmla="*/ 46575 w 364837"/>
              <a:gd name="connsiteY553" fmla="*/ 142950 h 418819"/>
              <a:gd name="connsiteX554" fmla="*/ 43987 w 364837"/>
              <a:gd name="connsiteY554" fmla="*/ 140441 h 418819"/>
              <a:gd name="connsiteX555" fmla="*/ 41400 w 364837"/>
              <a:gd name="connsiteY555" fmla="*/ 135425 h 418819"/>
              <a:gd name="connsiteX556" fmla="*/ 43987 w 364837"/>
              <a:gd name="connsiteY556" fmla="*/ 130410 h 418819"/>
              <a:gd name="connsiteX557" fmla="*/ 46575 w 364837"/>
              <a:gd name="connsiteY557" fmla="*/ 120379 h 418819"/>
              <a:gd name="connsiteX558" fmla="*/ 49162 w 364837"/>
              <a:gd name="connsiteY558" fmla="*/ 115360 h 418819"/>
              <a:gd name="connsiteX559" fmla="*/ 56924 w 364837"/>
              <a:gd name="connsiteY559" fmla="*/ 115360 h 418819"/>
              <a:gd name="connsiteX560" fmla="*/ 62099 w 364837"/>
              <a:gd name="connsiteY560" fmla="*/ 110345 h 418819"/>
              <a:gd name="connsiteX561" fmla="*/ 64686 w 364837"/>
              <a:gd name="connsiteY561" fmla="*/ 110345 h 418819"/>
              <a:gd name="connsiteX562" fmla="*/ 64686 w 364837"/>
              <a:gd name="connsiteY562" fmla="*/ 117870 h 418819"/>
              <a:gd name="connsiteX563" fmla="*/ 59511 w 364837"/>
              <a:gd name="connsiteY563" fmla="*/ 122885 h 418819"/>
              <a:gd name="connsiteX564" fmla="*/ 62099 w 364837"/>
              <a:gd name="connsiteY564" fmla="*/ 127900 h 418819"/>
              <a:gd name="connsiteX565" fmla="*/ 62099 w 364837"/>
              <a:gd name="connsiteY565" fmla="*/ 132916 h 418819"/>
              <a:gd name="connsiteX566" fmla="*/ 56924 w 364837"/>
              <a:gd name="connsiteY566" fmla="*/ 140441 h 418819"/>
              <a:gd name="connsiteX567" fmla="*/ 59511 w 364837"/>
              <a:gd name="connsiteY567" fmla="*/ 140441 h 418819"/>
              <a:gd name="connsiteX568" fmla="*/ 59511 w 364837"/>
              <a:gd name="connsiteY568" fmla="*/ 145456 h 418819"/>
              <a:gd name="connsiteX569" fmla="*/ 67273 w 364837"/>
              <a:gd name="connsiteY569" fmla="*/ 142950 h 418819"/>
              <a:gd name="connsiteX570" fmla="*/ 64686 w 364837"/>
              <a:gd name="connsiteY570" fmla="*/ 140441 h 418819"/>
              <a:gd name="connsiteX571" fmla="*/ 64686 w 364837"/>
              <a:gd name="connsiteY571" fmla="*/ 135425 h 418819"/>
              <a:gd name="connsiteX572" fmla="*/ 69860 w 364837"/>
              <a:gd name="connsiteY572" fmla="*/ 130410 h 418819"/>
              <a:gd name="connsiteX573" fmla="*/ 75035 w 364837"/>
              <a:gd name="connsiteY573" fmla="*/ 127900 h 418819"/>
              <a:gd name="connsiteX574" fmla="*/ 82800 w 364837"/>
              <a:gd name="connsiteY574" fmla="*/ 132916 h 418819"/>
              <a:gd name="connsiteX575" fmla="*/ 82800 w 364837"/>
              <a:gd name="connsiteY575" fmla="*/ 135425 h 418819"/>
              <a:gd name="connsiteX576" fmla="*/ 80210 w 364837"/>
              <a:gd name="connsiteY576" fmla="*/ 140441 h 418819"/>
              <a:gd name="connsiteX577" fmla="*/ 85387 w 364837"/>
              <a:gd name="connsiteY577" fmla="*/ 147965 h 418819"/>
              <a:gd name="connsiteX578" fmla="*/ 80210 w 364837"/>
              <a:gd name="connsiteY578" fmla="*/ 150472 h 418819"/>
              <a:gd name="connsiteX579" fmla="*/ 80210 w 364837"/>
              <a:gd name="connsiteY579" fmla="*/ 152981 h 418819"/>
              <a:gd name="connsiteX580" fmla="*/ 80210 w 364837"/>
              <a:gd name="connsiteY580" fmla="*/ 157996 h 418819"/>
              <a:gd name="connsiteX581" fmla="*/ 85387 w 364837"/>
              <a:gd name="connsiteY581" fmla="*/ 155487 h 418819"/>
              <a:gd name="connsiteX582" fmla="*/ 85387 w 364837"/>
              <a:gd name="connsiteY582" fmla="*/ 150472 h 418819"/>
              <a:gd name="connsiteX583" fmla="*/ 87975 w 364837"/>
              <a:gd name="connsiteY583" fmla="*/ 150472 h 418819"/>
              <a:gd name="connsiteX584" fmla="*/ 93149 w 364837"/>
              <a:gd name="connsiteY584" fmla="*/ 150472 h 418819"/>
              <a:gd name="connsiteX585" fmla="*/ 95737 w 364837"/>
              <a:gd name="connsiteY585" fmla="*/ 152981 h 418819"/>
              <a:gd name="connsiteX586" fmla="*/ 95737 w 364837"/>
              <a:gd name="connsiteY586" fmla="*/ 157996 h 418819"/>
              <a:gd name="connsiteX587" fmla="*/ 95737 w 364837"/>
              <a:gd name="connsiteY587" fmla="*/ 160506 h 418819"/>
              <a:gd name="connsiteX588" fmla="*/ 100911 w 364837"/>
              <a:gd name="connsiteY588" fmla="*/ 163011 h 418819"/>
              <a:gd name="connsiteX589" fmla="*/ 100911 w 364837"/>
              <a:gd name="connsiteY589" fmla="*/ 157996 h 418819"/>
              <a:gd name="connsiteX590" fmla="*/ 98324 w 364837"/>
              <a:gd name="connsiteY590" fmla="*/ 150472 h 418819"/>
              <a:gd name="connsiteX591" fmla="*/ 98324 w 364837"/>
              <a:gd name="connsiteY591" fmla="*/ 147965 h 418819"/>
              <a:gd name="connsiteX592" fmla="*/ 98324 w 364837"/>
              <a:gd name="connsiteY592" fmla="*/ 145456 h 418819"/>
              <a:gd name="connsiteX593" fmla="*/ 93149 w 364837"/>
              <a:gd name="connsiteY593" fmla="*/ 140441 h 418819"/>
              <a:gd name="connsiteX594" fmla="*/ 85387 w 364837"/>
              <a:gd name="connsiteY594" fmla="*/ 132916 h 418819"/>
              <a:gd name="connsiteX595" fmla="*/ 85387 w 364837"/>
              <a:gd name="connsiteY595" fmla="*/ 127900 h 418819"/>
              <a:gd name="connsiteX596" fmla="*/ 85387 w 364837"/>
              <a:gd name="connsiteY596" fmla="*/ 117870 h 418819"/>
              <a:gd name="connsiteX597" fmla="*/ 87975 w 364837"/>
              <a:gd name="connsiteY597" fmla="*/ 112854 h 418819"/>
              <a:gd name="connsiteX598" fmla="*/ 90562 w 364837"/>
              <a:gd name="connsiteY598" fmla="*/ 105330 h 418819"/>
              <a:gd name="connsiteX599" fmla="*/ 93149 w 364837"/>
              <a:gd name="connsiteY599" fmla="*/ 102824 h 418819"/>
              <a:gd name="connsiteX600" fmla="*/ 100911 w 364837"/>
              <a:gd name="connsiteY600" fmla="*/ 100314 h 418819"/>
              <a:gd name="connsiteX601" fmla="*/ 111260 w 364837"/>
              <a:gd name="connsiteY601" fmla="*/ 102824 h 418819"/>
              <a:gd name="connsiteX602" fmla="*/ 119022 w 364837"/>
              <a:gd name="connsiteY602" fmla="*/ 105330 h 418819"/>
              <a:gd name="connsiteX603" fmla="*/ 119022 w 364837"/>
              <a:gd name="connsiteY603" fmla="*/ 102824 h 418819"/>
              <a:gd name="connsiteX604" fmla="*/ 121613 w 364837"/>
              <a:gd name="connsiteY604" fmla="*/ 100314 h 418819"/>
              <a:gd name="connsiteX605" fmla="*/ 126787 w 364837"/>
              <a:gd name="connsiteY605" fmla="*/ 100314 h 418819"/>
              <a:gd name="connsiteX606" fmla="*/ 129374 w 364837"/>
              <a:gd name="connsiteY606" fmla="*/ 95299 h 418819"/>
              <a:gd name="connsiteX607" fmla="*/ 134549 w 364837"/>
              <a:gd name="connsiteY607" fmla="*/ 92789 h 418819"/>
              <a:gd name="connsiteX608" fmla="*/ 129374 w 364837"/>
              <a:gd name="connsiteY608" fmla="*/ 90284 h 418819"/>
              <a:gd name="connsiteX609" fmla="*/ 121613 w 364837"/>
              <a:gd name="connsiteY609" fmla="*/ 92789 h 418819"/>
              <a:gd name="connsiteX610" fmla="*/ 116435 w 364837"/>
              <a:gd name="connsiteY610" fmla="*/ 92789 h 418819"/>
              <a:gd name="connsiteX611" fmla="*/ 108673 w 364837"/>
              <a:gd name="connsiteY611" fmla="*/ 95299 h 418819"/>
              <a:gd name="connsiteX612" fmla="*/ 100911 w 364837"/>
              <a:gd name="connsiteY612" fmla="*/ 97805 h 418819"/>
              <a:gd name="connsiteX613" fmla="*/ 95737 w 364837"/>
              <a:gd name="connsiteY613" fmla="*/ 100314 h 418819"/>
              <a:gd name="connsiteX614" fmla="*/ 93149 w 364837"/>
              <a:gd name="connsiteY614" fmla="*/ 100314 h 418819"/>
              <a:gd name="connsiteX615" fmla="*/ 87975 w 364837"/>
              <a:gd name="connsiteY615" fmla="*/ 100314 h 418819"/>
              <a:gd name="connsiteX616" fmla="*/ 85387 w 364837"/>
              <a:gd name="connsiteY616" fmla="*/ 97805 h 418819"/>
              <a:gd name="connsiteX617" fmla="*/ 82800 w 364837"/>
              <a:gd name="connsiteY617" fmla="*/ 97805 h 418819"/>
              <a:gd name="connsiteX618" fmla="*/ 77622 w 364837"/>
              <a:gd name="connsiteY618" fmla="*/ 100314 h 418819"/>
              <a:gd name="connsiteX619" fmla="*/ 72448 w 364837"/>
              <a:gd name="connsiteY619" fmla="*/ 100314 h 418819"/>
              <a:gd name="connsiteX620" fmla="*/ 67273 w 364837"/>
              <a:gd name="connsiteY620" fmla="*/ 100314 h 418819"/>
              <a:gd name="connsiteX621" fmla="*/ 62099 w 364837"/>
              <a:gd name="connsiteY621" fmla="*/ 102824 h 418819"/>
              <a:gd name="connsiteX622" fmla="*/ 59511 w 364837"/>
              <a:gd name="connsiteY622" fmla="*/ 102824 h 418819"/>
              <a:gd name="connsiteX623" fmla="*/ 59511 w 364837"/>
              <a:gd name="connsiteY623" fmla="*/ 107839 h 418819"/>
              <a:gd name="connsiteX624" fmla="*/ 51749 w 364837"/>
              <a:gd name="connsiteY624" fmla="*/ 107839 h 418819"/>
              <a:gd name="connsiteX625" fmla="*/ 49162 w 364837"/>
              <a:gd name="connsiteY625" fmla="*/ 110345 h 418819"/>
              <a:gd name="connsiteX626" fmla="*/ 46575 w 364837"/>
              <a:gd name="connsiteY626" fmla="*/ 115360 h 418819"/>
              <a:gd name="connsiteX627" fmla="*/ 43987 w 364837"/>
              <a:gd name="connsiteY627" fmla="*/ 115360 h 418819"/>
              <a:gd name="connsiteX628" fmla="*/ 41400 w 364837"/>
              <a:gd name="connsiteY628" fmla="*/ 122885 h 418819"/>
              <a:gd name="connsiteX629" fmla="*/ 41400 w 364837"/>
              <a:gd name="connsiteY629" fmla="*/ 125395 h 418819"/>
              <a:gd name="connsiteX630" fmla="*/ 36222 w 364837"/>
              <a:gd name="connsiteY630" fmla="*/ 130410 h 418819"/>
              <a:gd name="connsiteX631" fmla="*/ 33635 w 364837"/>
              <a:gd name="connsiteY631" fmla="*/ 132916 h 418819"/>
              <a:gd name="connsiteX632" fmla="*/ 36222 w 364837"/>
              <a:gd name="connsiteY632" fmla="*/ 135425 h 418819"/>
              <a:gd name="connsiteX633" fmla="*/ 36222 w 364837"/>
              <a:gd name="connsiteY633" fmla="*/ 137931 h 418819"/>
              <a:gd name="connsiteX634" fmla="*/ 33635 w 364837"/>
              <a:gd name="connsiteY634" fmla="*/ 140441 h 418819"/>
              <a:gd name="connsiteX635" fmla="*/ 36222 w 364837"/>
              <a:gd name="connsiteY635" fmla="*/ 145456 h 418819"/>
              <a:gd name="connsiteX636" fmla="*/ 41400 w 364837"/>
              <a:gd name="connsiteY636" fmla="*/ 142950 h 418819"/>
              <a:gd name="connsiteX637" fmla="*/ 43987 w 364837"/>
              <a:gd name="connsiteY637" fmla="*/ 147965 h 418819"/>
              <a:gd name="connsiteX638" fmla="*/ 41400 w 364837"/>
              <a:gd name="connsiteY638" fmla="*/ 152981 h 418819"/>
              <a:gd name="connsiteX639" fmla="*/ 36222 w 364837"/>
              <a:gd name="connsiteY639" fmla="*/ 155487 h 418819"/>
              <a:gd name="connsiteX640" fmla="*/ 33635 w 364837"/>
              <a:gd name="connsiteY640" fmla="*/ 152981 h 418819"/>
              <a:gd name="connsiteX641" fmla="*/ 31048 w 364837"/>
              <a:gd name="connsiteY641" fmla="*/ 147965 h 418819"/>
              <a:gd name="connsiteX642" fmla="*/ 31048 w 364837"/>
              <a:gd name="connsiteY642" fmla="*/ 145456 h 418819"/>
              <a:gd name="connsiteX643" fmla="*/ 31048 w 364837"/>
              <a:gd name="connsiteY643" fmla="*/ 142950 h 418819"/>
              <a:gd name="connsiteX644" fmla="*/ 23286 w 364837"/>
              <a:gd name="connsiteY644" fmla="*/ 145456 h 418819"/>
              <a:gd name="connsiteX645" fmla="*/ 23286 w 364837"/>
              <a:gd name="connsiteY645" fmla="*/ 142950 h 418819"/>
              <a:gd name="connsiteX646" fmla="*/ 20699 w 364837"/>
              <a:gd name="connsiteY646" fmla="*/ 140441 h 418819"/>
              <a:gd name="connsiteX647" fmla="*/ 18111 w 364837"/>
              <a:gd name="connsiteY647" fmla="*/ 135425 h 418819"/>
              <a:gd name="connsiteX648" fmla="*/ 12937 w 364837"/>
              <a:gd name="connsiteY648" fmla="*/ 127900 h 418819"/>
              <a:gd name="connsiteX649" fmla="*/ 15524 w 364837"/>
              <a:gd name="connsiteY649" fmla="*/ 127900 h 418819"/>
              <a:gd name="connsiteX650" fmla="*/ 18111 w 364837"/>
              <a:gd name="connsiteY650" fmla="*/ 122885 h 418819"/>
              <a:gd name="connsiteX651" fmla="*/ 23286 w 364837"/>
              <a:gd name="connsiteY651" fmla="*/ 115360 h 418819"/>
              <a:gd name="connsiteX652" fmla="*/ 25873 w 364837"/>
              <a:gd name="connsiteY652" fmla="*/ 107839 h 418819"/>
              <a:gd name="connsiteX653" fmla="*/ 31048 w 364837"/>
              <a:gd name="connsiteY653" fmla="*/ 102824 h 418819"/>
              <a:gd name="connsiteX654" fmla="*/ 33635 w 364837"/>
              <a:gd name="connsiteY654" fmla="*/ 97805 h 418819"/>
              <a:gd name="connsiteX655" fmla="*/ 38810 w 364837"/>
              <a:gd name="connsiteY655" fmla="*/ 90284 h 418819"/>
              <a:gd name="connsiteX656" fmla="*/ 43987 w 364837"/>
              <a:gd name="connsiteY656" fmla="*/ 85268 h 418819"/>
              <a:gd name="connsiteX657" fmla="*/ 51749 w 364837"/>
              <a:gd name="connsiteY657" fmla="*/ 85268 h 418819"/>
              <a:gd name="connsiteX658" fmla="*/ 56924 w 364837"/>
              <a:gd name="connsiteY658" fmla="*/ 87774 h 418819"/>
              <a:gd name="connsiteX659" fmla="*/ 62099 w 364837"/>
              <a:gd name="connsiteY659" fmla="*/ 82759 h 418819"/>
              <a:gd name="connsiteX660" fmla="*/ 72448 w 364837"/>
              <a:gd name="connsiteY660" fmla="*/ 80253 h 418819"/>
              <a:gd name="connsiteX661" fmla="*/ 75035 w 364837"/>
              <a:gd name="connsiteY661" fmla="*/ 80253 h 418819"/>
              <a:gd name="connsiteX662" fmla="*/ 82800 w 364837"/>
              <a:gd name="connsiteY662" fmla="*/ 82759 h 418819"/>
              <a:gd name="connsiteX663" fmla="*/ 87975 w 364837"/>
              <a:gd name="connsiteY663" fmla="*/ 82759 h 418819"/>
              <a:gd name="connsiteX664" fmla="*/ 98324 w 364837"/>
              <a:gd name="connsiteY664" fmla="*/ 82759 h 418819"/>
              <a:gd name="connsiteX665" fmla="*/ 113848 w 364837"/>
              <a:gd name="connsiteY665" fmla="*/ 75234 h 418819"/>
              <a:gd name="connsiteX666" fmla="*/ 121613 w 364837"/>
              <a:gd name="connsiteY666" fmla="*/ 60188 h 418819"/>
              <a:gd name="connsiteX667" fmla="*/ 131962 w 364837"/>
              <a:gd name="connsiteY667" fmla="*/ 42633 h 418819"/>
              <a:gd name="connsiteX668" fmla="*/ 137136 w 364837"/>
              <a:gd name="connsiteY668" fmla="*/ 35108 h 418819"/>
              <a:gd name="connsiteX669" fmla="*/ 142311 w 364837"/>
              <a:gd name="connsiteY669" fmla="*/ 22571 h 418819"/>
              <a:gd name="connsiteX670" fmla="*/ 157835 w 364837"/>
              <a:gd name="connsiteY670" fmla="*/ 17552 h 418819"/>
              <a:gd name="connsiteX671" fmla="*/ 170774 w 364837"/>
              <a:gd name="connsiteY671" fmla="*/ 15046 h 418819"/>
              <a:gd name="connsiteX672" fmla="*/ 188885 w 364837"/>
              <a:gd name="connsiteY672" fmla="*/ 0 h 41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</a:cxnLst>
            <a:rect l="l" t="t" r="r" b="b"/>
            <a:pathLst>
              <a:path w="364837" h="418819">
                <a:moveTo>
                  <a:pt x="274273" y="381199"/>
                </a:moveTo>
                <a:cubicBezTo>
                  <a:pt x="276860" y="381199"/>
                  <a:pt x="276860" y="381199"/>
                  <a:pt x="276860" y="381199"/>
                </a:cubicBezTo>
                <a:cubicBezTo>
                  <a:pt x="276860" y="383708"/>
                  <a:pt x="276860" y="383708"/>
                  <a:pt x="276860" y="383708"/>
                </a:cubicBezTo>
                <a:cubicBezTo>
                  <a:pt x="274273" y="386214"/>
                  <a:pt x="274273" y="386214"/>
                  <a:pt x="274273" y="386214"/>
                </a:cubicBezTo>
                <a:cubicBezTo>
                  <a:pt x="274273" y="383708"/>
                  <a:pt x="274273" y="383708"/>
                  <a:pt x="274273" y="383708"/>
                </a:cubicBezTo>
                <a:cubicBezTo>
                  <a:pt x="274273" y="381199"/>
                  <a:pt x="274273" y="381199"/>
                  <a:pt x="274273" y="381199"/>
                </a:cubicBezTo>
                <a:close/>
                <a:moveTo>
                  <a:pt x="170774" y="376183"/>
                </a:moveTo>
                <a:cubicBezTo>
                  <a:pt x="170774" y="376183"/>
                  <a:pt x="170774" y="376183"/>
                  <a:pt x="173362" y="376183"/>
                </a:cubicBezTo>
                <a:cubicBezTo>
                  <a:pt x="173362" y="376183"/>
                  <a:pt x="178536" y="381199"/>
                  <a:pt x="181124" y="381199"/>
                </a:cubicBezTo>
                <a:cubicBezTo>
                  <a:pt x="181124" y="381199"/>
                  <a:pt x="183711" y="381199"/>
                  <a:pt x="183711" y="381199"/>
                </a:cubicBezTo>
                <a:cubicBezTo>
                  <a:pt x="183711" y="381199"/>
                  <a:pt x="186298" y="386214"/>
                  <a:pt x="188885" y="386214"/>
                </a:cubicBezTo>
                <a:cubicBezTo>
                  <a:pt x="188885" y="386214"/>
                  <a:pt x="194060" y="386214"/>
                  <a:pt x="194060" y="386214"/>
                </a:cubicBezTo>
                <a:cubicBezTo>
                  <a:pt x="194060" y="386214"/>
                  <a:pt x="194060" y="386214"/>
                  <a:pt x="191473" y="391229"/>
                </a:cubicBezTo>
                <a:cubicBezTo>
                  <a:pt x="191473" y="391229"/>
                  <a:pt x="186298" y="393739"/>
                  <a:pt x="186298" y="393739"/>
                </a:cubicBezTo>
                <a:cubicBezTo>
                  <a:pt x="183711" y="393739"/>
                  <a:pt x="183711" y="391229"/>
                  <a:pt x="183711" y="391229"/>
                </a:cubicBezTo>
                <a:cubicBezTo>
                  <a:pt x="183711" y="391229"/>
                  <a:pt x="183711" y="391229"/>
                  <a:pt x="178536" y="386214"/>
                </a:cubicBezTo>
                <a:cubicBezTo>
                  <a:pt x="178536" y="386214"/>
                  <a:pt x="175949" y="383708"/>
                  <a:pt x="173362" y="383708"/>
                </a:cubicBezTo>
                <a:cubicBezTo>
                  <a:pt x="173362" y="383708"/>
                  <a:pt x="170774" y="376183"/>
                  <a:pt x="170774" y="376183"/>
                </a:cubicBezTo>
                <a:close/>
                <a:moveTo>
                  <a:pt x="254544" y="375242"/>
                </a:moveTo>
                <a:cubicBezTo>
                  <a:pt x="255515" y="374929"/>
                  <a:pt x="256161" y="374929"/>
                  <a:pt x="256161" y="376183"/>
                </a:cubicBezTo>
                <a:cubicBezTo>
                  <a:pt x="258749" y="376183"/>
                  <a:pt x="258749" y="378689"/>
                  <a:pt x="258749" y="378689"/>
                </a:cubicBezTo>
                <a:cubicBezTo>
                  <a:pt x="258749" y="378689"/>
                  <a:pt x="261336" y="381199"/>
                  <a:pt x="261336" y="381199"/>
                </a:cubicBezTo>
                <a:cubicBezTo>
                  <a:pt x="263923" y="383708"/>
                  <a:pt x="266511" y="383708"/>
                  <a:pt x="266511" y="383708"/>
                </a:cubicBezTo>
                <a:cubicBezTo>
                  <a:pt x="266511" y="383708"/>
                  <a:pt x="266511" y="383708"/>
                  <a:pt x="271685" y="386214"/>
                </a:cubicBezTo>
                <a:cubicBezTo>
                  <a:pt x="274273" y="388724"/>
                  <a:pt x="282034" y="391229"/>
                  <a:pt x="282034" y="391229"/>
                </a:cubicBezTo>
                <a:cubicBezTo>
                  <a:pt x="282034" y="391229"/>
                  <a:pt x="282034" y="391229"/>
                  <a:pt x="284625" y="388724"/>
                </a:cubicBezTo>
                <a:cubicBezTo>
                  <a:pt x="284625" y="388724"/>
                  <a:pt x="284625" y="388724"/>
                  <a:pt x="287212" y="386214"/>
                </a:cubicBezTo>
                <a:cubicBezTo>
                  <a:pt x="287212" y="386214"/>
                  <a:pt x="287212" y="386214"/>
                  <a:pt x="289799" y="381199"/>
                </a:cubicBezTo>
                <a:cubicBezTo>
                  <a:pt x="289799" y="381199"/>
                  <a:pt x="289799" y="381199"/>
                  <a:pt x="292387" y="383708"/>
                </a:cubicBezTo>
                <a:cubicBezTo>
                  <a:pt x="292387" y="383708"/>
                  <a:pt x="292387" y="383708"/>
                  <a:pt x="297561" y="388724"/>
                </a:cubicBezTo>
                <a:cubicBezTo>
                  <a:pt x="297561" y="388724"/>
                  <a:pt x="297561" y="388724"/>
                  <a:pt x="300149" y="396245"/>
                </a:cubicBezTo>
                <a:cubicBezTo>
                  <a:pt x="300149" y="396245"/>
                  <a:pt x="300149" y="396245"/>
                  <a:pt x="302736" y="398754"/>
                </a:cubicBezTo>
                <a:cubicBezTo>
                  <a:pt x="302736" y="398754"/>
                  <a:pt x="302736" y="398754"/>
                  <a:pt x="305323" y="403770"/>
                </a:cubicBezTo>
                <a:cubicBezTo>
                  <a:pt x="305323" y="403770"/>
                  <a:pt x="305323" y="403770"/>
                  <a:pt x="302736" y="406279"/>
                </a:cubicBezTo>
                <a:cubicBezTo>
                  <a:pt x="302736" y="406279"/>
                  <a:pt x="302736" y="406279"/>
                  <a:pt x="300149" y="406279"/>
                </a:cubicBezTo>
                <a:cubicBezTo>
                  <a:pt x="300149" y="406279"/>
                  <a:pt x="300149" y="406279"/>
                  <a:pt x="305323" y="408785"/>
                </a:cubicBezTo>
                <a:cubicBezTo>
                  <a:pt x="305323" y="408785"/>
                  <a:pt x="305323" y="408785"/>
                  <a:pt x="305323" y="411294"/>
                </a:cubicBezTo>
                <a:cubicBezTo>
                  <a:pt x="305323" y="411294"/>
                  <a:pt x="305323" y="411294"/>
                  <a:pt x="305323" y="416310"/>
                </a:cubicBezTo>
                <a:cubicBezTo>
                  <a:pt x="305323" y="416310"/>
                  <a:pt x="305323" y="416310"/>
                  <a:pt x="302736" y="416310"/>
                </a:cubicBezTo>
                <a:cubicBezTo>
                  <a:pt x="302736" y="416310"/>
                  <a:pt x="302736" y="416310"/>
                  <a:pt x="294974" y="413800"/>
                </a:cubicBezTo>
                <a:cubicBezTo>
                  <a:pt x="294974" y="413800"/>
                  <a:pt x="294974" y="413800"/>
                  <a:pt x="289799" y="413800"/>
                </a:cubicBezTo>
                <a:cubicBezTo>
                  <a:pt x="289799" y="413800"/>
                  <a:pt x="289799" y="413800"/>
                  <a:pt x="282034" y="416310"/>
                </a:cubicBezTo>
                <a:cubicBezTo>
                  <a:pt x="282034" y="416310"/>
                  <a:pt x="282034" y="416310"/>
                  <a:pt x="279447" y="418819"/>
                </a:cubicBezTo>
                <a:cubicBezTo>
                  <a:pt x="279447" y="418819"/>
                  <a:pt x="274273" y="418819"/>
                  <a:pt x="274273" y="418819"/>
                </a:cubicBezTo>
                <a:cubicBezTo>
                  <a:pt x="274273" y="418819"/>
                  <a:pt x="271685" y="416310"/>
                  <a:pt x="269098" y="413800"/>
                </a:cubicBezTo>
                <a:cubicBezTo>
                  <a:pt x="263923" y="411294"/>
                  <a:pt x="258749" y="408785"/>
                  <a:pt x="258749" y="408785"/>
                </a:cubicBezTo>
                <a:cubicBezTo>
                  <a:pt x="258749" y="408785"/>
                  <a:pt x="258749" y="408785"/>
                  <a:pt x="256161" y="408785"/>
                </a:cubicBezTo>
                <a:cubicBezTo>
                  <a:pt x="256161" y="408785"/>
                  <a:pt x="243225" y="406279"/>
                  <a:pt x="243225" y="406279"/>
                </a:cubicBezTo>
                <a:cubicBezTo>
                  <a:pt x="243225" y="406279"/>
                  <a:pt x="240635" y="403770"/>
                  <a:pt x="240635" y="403770"/>
                </a:cubicBezTo>
                <a:cubicBezTo>
                  <a:pt x="238047" y="401264"/>
                  <a:pt x="238047" y="398754"/>
                  <a:pt x="238047" y="398754"/>
                </a:cubicBezTo>
                <a:cubicBezTo>
                  <a:pt x="238047" y="398754"/>
                  <a:pt x="238047" y="398754"/>
                  <a:pt x="235460" y="393739"/>
                </a:cubicBezTo>
                <a:cubicBezTo>
                  <a:pt x="235460" y="393739"/>
                  <a:pt x="235460" y="393739"/>
                  <a:pt x="238047" y="393739"/>
                </a:cubicBezTo>
                <a:cubicBezTo>
                  <a:pt x="238047" y="393739"/>
                  <a:pt x="238047" y="393739"/>
                  <a:pt x="243225" y="393739"/>
                </a:cubicBezTo>
                <a:cubicBezTo>
                  <a:pt x="243225" y="393739"/>
                  <a:pt x="243225" y="393739"/>
                  <a:pt x="240635" y="388724"/>
                </a:cubicBezTo>
                <a:cubicBezTo>
                  <a:pt x="240635" y="388724"/>
                  <a:pt x="240635" y="388724"/>
                  <a:pt x="240635" y="386214"/>
                </a:cubicBezTo>
                <a:cubicBezTo>
                  <a:pt x="240635" y="386214"/>
                  <a:pt x="238047" y="381199"/>
                  <a:pt x="240635" y="378689"/>
                </a:cubicBezTo>
                <a:cubicBezTo>
                  <a:pt x="240635" y="378689"/>
                  <a:pt x="243225" y="378689"/>
                  <a:pt x="243225" y="376183"/>
                </a:cubicBezTo>
                <a:cubicBezTo>
                  <a:pt x="245812" y="376183"/>
                  <a:pt x="245812" y="376183"/>
                  <a:pt x="250987" y="376183"/>
                </a:cubicBezTo>
                <a:cubicBezTo>
                  <a:pt x="252281" y="376183"/>
                  <a:pt x="253574" y="375556"/>
                  <a:pt x="254544" y="375242"/>
                </a:cubicBezTo>
                <a:close/>
                <a:moveTo>
                  <a:pt x="263923" y="373674"/>
                </a:moveTo>
                <a:cubicBezTo>
                  <a:pt x="269098" y="373674"/>
                  <a:pt x="269098" y="373674"/>
                  <a:pt x="269098" y="373674"/>
                </a:cubicBezTo>
                <a:cubicBezTo>
                  <a:pt x="269098" y="373674"/>
                  <a:pt x="269098" y="373674"/>
                  <a:pt x="271685" y="373674"/>
                </a:cubicBezTo>
                <a:cubicBezTo>
                  <a:pt x="271685" y="373674"/>
                  <a:pt x="274273" y="376183"/>
                  <a:pt x="274273" y="376183"/>
                </a:cubicBezTo>
                <a:cubicBezTo>
                  <a:pt x="271685" y="376183"/>
                  <a:pt x="271685" y="378689"/>
                  <a:pt x="271685" y="378689"/>
                </a:cubicBezTo>
                <a:cubicBezTo>
                  <a:pt x="269098" y="378689"/>
                  <a:pt x="266511" y="376183"/>
                  <a:pt x="266511" y="376183"/>
                </a:cubicBezTo>
                <a:cubicBezTo>
                  <a:pt x="263923" y="373674"/>
                  <a:pt x="263923" y="373674"/>
                  <a:pt x="263923" y="373674"/>
                </a:cubicBezTo>
                <a:close/>
                <a:moveTo>
                  <a:pt x="279447" y="368659"/>
                </a:moveTo>
                <a:cubicBezTo>
                  <a:pt x="279447" y="368659"/>
                  <a:pt x="282034" y="371168"/>
                  <a:pt x="282034" y="371168"/>
                </a:cubicBezTo>
                <a:cubicBezTo>
                  <a:pt x="282034" y="371168"/>
                  <a:pt x="279447" y="373674"/>
                  <a:pt x="279447" y="373674"/>
                </a:cubicBezTo>
                <a:cubicBezTo>
                  <a:pt x="279447" y="376183"/>
                  <a:pt x="279447" y="376183"/>
                  <a:pt x="279447" y="376183"/>
                </a:cubicBezTo>
                <a:cubicBezTo>
                  <a:pt x="276860" y="371168"/>
                  <a:pt x="276860" y="371168"/>
                  <a:pt x="276860" y="371168"/>
                </a:cubicBezTo>
                <a:cubicBezTo>
                  <a:pt x="279447" y="368659"/>
                  <a:pt x="279447" y="368659"/>
                  <a:pt x="279447" y="368659"/>
                </a:cubicBezTo>
                <a:close/>
                <a:moveTo>
                  <a:pt x="212174" y="363643"/>
                </a:moveTo>
                <a:cubicBezTo>
                  <a:pt x="212174" y="363643"/>
                  <a:pt x="212174" y="363643"/>
                  <a:pt x="209587" y="368659"/>
                </a:cubicBezTo>
                <a:cubicBezTo>
                  <a:pt x="209587" y="368659"/>
                  <a:pt x="209587" y="368659"/>
                  <a:pt x="209587" y="373674"/>
                </a:cubicBezTo>
                <a:cubicBezTo>
                  <a:pt x="209587" y="373674"/>
                  <a:pt x="201822" y="381199"/>
                  <a:pt x="201822" y="381199"/>
                </a:cubicBezTo>
                <a:cubicBezTo>
                  <a:pt x="199235" y="381199"/>
                  <a:pt x="196647" y="373674"/>
                  <a:pt x="196647" y="373674"/>
                </a:cubicBezTo>
                <a:cubicBezTo>
                  <a:pt x="196647" y="373674"/>
                  <a:pt x="196647" y="373674"/>
                  <a:pt x="194060" y="371168"/>
                </a:cubicBezTo>
                <a:cubicBezTo>
                  <a:pt x="194060" y="371168"/>
                  <a:pt x="194060" y="371168"/>
                  <a:pt x="199235" y="371168"/>
                </a:cubicBezTo>
                <a:cubicBezTo>
                  <a:pt x="199235" y="371168"/>
                  <a:pt x="199235" y="371168"/>
                  <a:pt x="204412" y="366153"/>
                </a:cubicBezTo>
                <a:cubicBezTo>
                  <a:pt x="204412" y="366153"/>
                  <a:pt x="204412" y="366153"/>
                  <a:pt x="212174" y="363643"/>
                </a:cubicBezTo>
                <a:close/>
                <a:moveTo>
                  <a:pt x="338961" y="361137"/>
                </a:moveTo>
                <a:cubicBezTo>
                  <a:pt x="338961" y="361137"/>
                  <a:pt x="341548" y="361137"/>
                  <a:pt x="341548" y="361137"/>
                </a:cubicBezTo>
                <a:cubicBezTo>
                  <a:pt x="344136" y="361137"/>
                  <a:pt x="349310" y="361137"/>
                  <a:pt x="349310" y="361137"/>
                </a:cubicBezTo>
                <a:cubicBezTo>
                  <a:pt x="349310" y="361137"/>
                  <a:pt x="349310" y="361137"/>
                  <a:pt x="354485" y="361137"/>
                </a:cubicBezTo>
                <a:cubicBezTo>
                  <a:pt x="354485" y="361137"/>
                  <a:pt x="354485" y="361137"/>
                  <a:pt x="359660" y="366153"/>
                </a:cubicBezTo>
                <a:cubicBezTo>
                  <a:pt x="359660" y="366153"/>
                  <a:pt x="359660" y="366153"/>
                  <a:pt x="359660" y="368659"/>
                </a:cubicBezTo>
                <a:cubicBezTo>
                  <a:pt x="359660" y="368659"/>
                  <a:pt x="357072" y="371168"/>
                  <a:pt x="357072" y="371168"/>
                </a:cubicBezTo>
                <a:cubicBezTo>
                  <a:pt x="357072" y="371168"/>
                  <a:pt x="349310" y="371168"/>
                  <a:pt x="349310" y="371168"/>
                </a:cubicBezTo>
                <a:cubicBezTo>
                  <a:pt x="349310" y="371168"/>
                  <a:pt x="349310" y="371168"/>
                  <a:pt x="341548" y="373674"/>
                </a:cubicBezTo>
                <a:cubicBezTo>
                  <a:pt x="341548" y="373674"/>
                  <a:pt x="341548" y="373674"/>
                  <a:pt x="338961" y="378689"/>
                </a:cubicBezTo>
                <a:cubicBezTo>
                  <a:pt x="338961" y="378689"/>
                  <a:pt x="338961" y="378689"/>
                  <a:pt x="336374" y="381199"/>
                </a:cubicBezTo>
                <a:cubicBezTo>
                  <a:pt x="336374" y="381199"/>
                  <a:pt x="336374" y="381199"/>
                  <a:pt x="333787" y="381199"/>
                </a:cubicBezTo>
                <a:cubicBezTo>
                  <a:pt x="333787" y="381199"/>
                  <a:pt x="328612" y="378689"/>
                  <a:pt x="328612" y="378689"/>
                </a:cubicBezTo>
                <a:cubicBezTo>
                  <a:pt x="328612" y="378689"/>
                  <a:pt x="328612" y="378689"/>
                  <a:pt x="326025" y="378689"/>
                </a:cubicBezTo>
                <a:cubicBezTo>
                  <a:pt x="326025" y="378689"/>
                  <a:pt x="326025" y="378689"/>
                  <a:pt x="328612" y="376183"/>
                </a:cubicBezTo>
                <a:cubicBezTo>
                  <a:pt x="328612" y="376183"/>
                  <a:pt x="328612" y="376183"/>
                  <a:pt x="331199" y="368659"/>
                </a:cubicBezTo>
                <a:cubicBezTo>
                  <a:pt x="331199" y="368659"/>
                  <a:pt x="333787" y="368659"/>
                  <a:pt x="333787" y="368659"/>
                </a:cubicBezTo>
                <a:cubicBezTo>
                  <a:pt x="336374" y="368659"/>
                  <a:pt x="336374" y="368659"/>
                  <a:pt x="338961" y="366153"/>
                </a:cubicBezTo>
                <a:cubicBezTo>
                  <a:pt x="338961" y="363643"/>
                  <a:pt x="338961" y="361137"/>
                  <a:pt x="338961" y="361137"/>
                </a:cubicBezTo>
                <a:close/>
                <a:moveTo>
                  <a:pt x="129374" y="361137"/>
                </a:moveTo>
                <a:cubicBezTo>
                  <a:pt x="129374" y="361137"/>
                  <a:pt x="129374" y="361137"/>
                  <a:pt x="131962" y="361137"/>
                </a:cubicBezTo>
                <a:cubicBezTo>
                  <a:pt x="131962" y="361137"/>
                  <a:pt x="131962" y="361137"/>
                  <a:pt x="139724" y="363643"/>
                </a:cubicBezTo>
                <a:cubicBezTo>
                  <a:pt x="139724" y="363643"/>
                  <a:pt x="139724" y="363643"/>
                  <a:pt x="144898" y="368659"/>
                </a:cubicBezTo>
                <a:cubicBezTo>
                  <a:pt x="144898" y="368659"/>
                  <a:pt x="144898" y="368659"/>
                  <a:pt x="155248" y="371168"/>
                </a:cubicBezTo>
                <a:cubicBezTo>
                  <a:pt x="155248" y="371168"/>
                  <a:pt x="155248" y="371168"/>
                  <a:pt x="157835" y="376183"/>
                </a:cubicBezTo>
                <a:cubicBezTo>
                  <a:pt x="157835" y="376183"/>
                  <a:pt x="157835" y="376183"/>
                  <a:pt x="160422" y="381199"/>
                </a:cubicBezTo>
                <a:cubicBezTo>
                  <a:pt x="160422" y="381199"/>
                  <a:pt x="160422" y="383708"/>
                  <a:pt x="160422" y="386214"/>
                </a:cubicBezTo>
                <a:cubicBezTo>
                  <a:pt x="160422" y="386214"/>
                  <a:pt x="160422" y="388724"/>
                  <a:pt x="157835" y="388724"/>
                </a:cubicBezTo>
                <a:cubicBezTo>
                  <a:pt x="155248" y="388724"/>
                  <a:pt x="152660" y="388724"/>
                  <a:pt x="150073" y="386214"/>
                </a:cubicBezTo>
                <a:cubicBezTo>
                  <a:pt x="150073" y="386214"/>
                  <a:pt x="144898" y="383708"/>
                  <a:pt x="144898" y="383708"/>
                </a:cubicBezTo>
                <a:cubicBezTo>
                  <a:pt x="144898" y="383708"/>
                  <a:pt x="144898" y="383708"/>
                  <a:pt x="142311" y="383708"/>
                </a:cubicBezTo>
                <a:cubicBezTo>
                  <a:pt x="139724" y="386214"/>
                  <a:pt x="137136" y="381199"/>
                  <a:pt x="137136" y="381199"/>
                </a:cubicBezTo>
                <a:cubicBezTo>
                  <a:pt x="137136" y="381199"/>
                  <a:pt x="137136" y="381199"/>
                  <a:pt x="142311" y="376183"/>
                </a:cubicBezTo>
                <a:cubicBezTo>
                  <a:pt x="142311" y="376183"/>
                  <a:pt x="142311" y="376183"/>
                  <a:pt x="137136" y="373674"/>
                </a:cubicBezTo>
                <a:cubicBezTo>
                  <a:pt x="137136" y="373674"/>
                  <a:pt x="137136" y="373674"/>
                  <a:pt x="134549" y="371168"/>
                </a:cubicBezTo>
                <a:cubicBezTo>
                  <a:pt x="134549" y="371168"/>
                  <a:pt x="134549" y="371168"/>
                  <a:pt x="129374" y="368659"/>
                </a:cubicBezTo>
                <a:cubicBezTo>
                  <a:pt x="129374" y="368659"/>
                  <a:pt x="129374" y="368659"/>
                  <a:pt x="129374" y="361137"/>
                </a:cubicBezTo>
                <a:close/>
                <a:moveTo>
                  <a:pt x="333787" y="356118"/>
                </a:moveTo>
                <a:cubicBezTo>
                  <a:pt x="336374" y="356118"/>
                  <a:pt x="338961" y="356118"/>
                  <a:pt x="338961" y="356118"/>
                </a:cubicBezTo>
                <a:cubicBezTo>
                  <a:pt x="333787" y="361137"/>
                  <a:pt x="333787" y="361137"/>
                  <a:pt x="333787" y="361137"/>
                </a:cubicBezTo>
                <a:cubicBezTo>
                  <a:pt x="331199" y="358628"/>
                  <a:pt x="331199" y="358628"/>
                  <a:pt x="331199" y="358628"/>
                </a:cubicBezTo>
                <a:cubicBezTo>
                  <a:pt x="331199" y="358628"/>
                  <a:pt x="333787" y="356118"/>
                  <a:pt x="333787" y="356118"/>
                </a:cubicBezTo>
                <a:close/>
                <a:moveTo>
                  <a:pt x="227698" y="348597"/>
                </a:moveTo>
                <a:cubicBezTo>
                  <a:pt x="227698" y="348597"/>
                  <a:pt x="230285" y="356118"/>
                  <a:pt x="230285" y="356118"/>
                </a:cubicBezTo>
                <a:cubicBezTo>
                  <a:pt x="230285" y="356118"/>
                  <a:pt x="230285" y="363643"/>
                  <a:pt x="230285" y="363643"/>
                </a:cubicBezTo>
                <a:cubicBezTo>
                  <a:pt x="230285" y="366153"/>
                  <a:pt x="227698" y="371168"/>
                  <a:pt x="227698" y="371168"/>
                </a:cubicBezTo>
                <a:cubicBezTo>
                  <a:pt x="227698" y="373674"/>
                  <a:pt x="225111" y="378689"/>
                  <a:pt x="222523" y="381199"/>
                </a:cubicBezTo>
                <a:cubicBezTo>
                  <a:pt x="222523" y="383708"/>
                  <a:pt x="219936" y="386214"/>
                  <a:pt x="219936" y="388724"/>
                </a:cubicBezTo>
                <a:cubicBezTo>
                  <a:pt x="219936" y="391229"/>
                  <a:pt x="217349" y="396245"/>
                  <a:pt x="217349" y="398754"/>
                </a:cubicBezTo>
                <a:cubicBezTo>
                  <a:pt x="214762" y="401264"/>
                  <a:pt x="217349" y="403770"/>
                  <a:pt x="217349" y="406279"/>
                </a:cubicBezTo>
                <a:cubicBezTo>
                  <a:pt x="217349" y="408785"/>
                  <a:pt x="212174" y="406279"/>
                  <a:pt x="212174" y="406279"/>
                </a:cubicBezTo>
                <a:cubicBezTo>
                  <a:pt x="212174" y="406279"/>
                  <a:pt x="212174" y="406279"/>
                  <a:pt x="209587" y="401264"/>
                </a:cubicBezTo>
                <a:cubicBezTo>
                  <a:pt x="209587" y="401264"/>
                  <a:pt x="209587" y="401264"/>
                  <a:pt x="207000" y="393739"/>
                </a:cubicBezTo>
                <a:cubicBezTo>
                  <a:pt x="207000" y="393739"/>
                  <a:pt x="207000" y="393739"/>
                  <a:pt x="209587" y="391229"/>
                </a:cubicBezTo>
                <a:cubicBezTo>
                  <a:pt x="209587" y="391229"/>
                  <a:pt x="209587" y="391229"/>
                  <a:pt x="209587" y="388724"/>
                </a:cubicBezTo>
                <a:cubicBezTo>
                  <a:pt x="209587" y="388724"/>
                  <a:pt x="209587" y="388724"/>
                  <a:pt x="212174" y="386214"/>
                </a:cubicBezTo>
                <a:cubicBezTo>
                  <a:pt x="212174" y="386214"/>
                  <a:pt x="212174" y="386214"/>
                  <a:pt x="212174" y="381199"/>
                </a:cubicBezTo>
                <a:cubicBezTo>
                  <a:pt x="212174" y="381199"/>
                  <a:pt x="212174" y="381199"/>
                  <a:pt x="212174" y="378689"/>
                </a:cubicBezTo>
                <a:cubicBezTo>
                  <a:pt x="212174" y="378689"/>
                  <a:pt x="212174" y="378689"/>
                  <a:pt x="217349" y="373674"/>
                </a:cubicBezTo>
                <a:cubicBezTo>
                  <a:pt x="217349" y="373674"/>
                  <a:pt x="217349" y="373674"/>
                  <a:pt x="219936" y="368659"/>
                </a:cubicBezTo>
                <a:cubicBezTo>
                  <a:pt x="219936" y="368659"/>
                  <a:pt x="219936" y="368659"/>
                  <a:pt x="225111" y="358628"/>
                </a:cubicBezTo>
                <a:cubicBezTo>
                  <a:pt x="225111" y="358628"/>
                  <a:pt x="225111" y="358628"/>
                  <a:pt x="225111" y="353613"/>
                </a:cubicBezTo>
                <a:cubicBezTo>
                  <a:pt x="225111" y="353613"/>
                  <a:pt x="225111" y="353613"/>
                  <a:pt x="227698" y="348597"/>
                </a:cubicBezTo>
                <a:close/>
                <a:moveTo>
                  <a:pt x="248400" y="346088"/>
                </a:moveTo>
                <a:cubicBezTo>
                  <a:pt x="250987" y="348597"/>
                  <a:pt x="250987" y="348597"/>
                  <a:pt x="250987" y="348597"/>
                </a:cubicBezTo>
                <a:cubicBezTo>
                  <a:pt x="250987" y="348597"/>
                  <a:pt x="248400" y="351103"/>
                  <a:pt x="248400" y="351103"/>
                </a:cubicBezTo>
                <a:cubicBezTo>
                  <a:pt x="248400" y="351103"/>
                  <a:pt x="245812" y="348597"/>
                  <a:pt x="245812" y="348597"/>
                </a:cubicBezTo>
                <a:cubicBezTo>
                  <a:pt x="248400" y="346088"/>
                  <a:pt x="248400" y="346088"/>
                  <a:pt x="248400" y="346088"/>
                </a:cubicBezTo>
                <a:close/>
                <a:moveTo>
                  <a:pt x="36222" y="346088"/>
                </a:moveTo>
                <a:cubicBezTo>
                  <a:pt x="36222" y="346088"/>
                  <a:pt x="41400" y="348597"/>
                  <a:pt x="41400" y="348597"/>
                </a:cubicBezTo>
                <a:cubicBezTo>
                  <a:pt x="41400" y="348597"/>
                  <a:pt x="41400" y="348597"/>
                  <a:pt x="41400" y="353613"/>
                </a:cubicBezTo>
                <a:cubicBezTo>
                  <a:pt x="41400" y="353613"/>
                  <a:pt x="41400" y="353613"/>
                  <a:pt x="41400" y="356118"/>
                </a:cubicBezTo>
                <a:cubicBezTo>
                  <a:pt x="41400" y="356118"/>
                  <a:pt x="41400" y="358628"/>
                  <a:pt x="41400" y="361137"/>
                </a:cubicBezTo>
                <a:cubicBezTo>
                  <a:pt x="41400" y="363643"/>
                  <a:pt x="36222" y="363643"/>
                  <a:pt x="33635" y="363643"/>
                </a:cubicBezTo>
                <a:cubicBezTo>
                  <a:pt x="33635" y="363643"/>
                  <a:pt x="31048" y="366153"/>
                  <a:pt x="31048" y="366153"/>
                </a:cubicBezTo>
                <a:cubicBezTo>
                  <a:pt x="31048" y="366153"/>
                  <a:pt x="28461" y="368659"/>
                  <a:pt x="28461" y="371168"/>
                </a:cubicBezTo>
                <a:cubicBezTo>
                  <a:pt x="28461" y="371168"/>
                  <a:pt x="25873" y="371168"/>
                  <a:pt x="23286" y="371168"/>
                </a:cubicBezTo>
                <a:cubicBezTo>
                  <a:pt x="20699" y="371168"/>
                  <a:pt x="20699" y="368659"/>
                  <a:pt x="20699" y="368659"/>
                </a:cubicBezTo>
                <a:cubicBezTo>
                  <a:pt x="20699" y="368659"/>
                  <a:pt x="20699" y="368659"/>
                  <a:pt x="28461" y="366153"/>
                </a:cubicBezTo>
                <a:cubicBezTo>
                  <a:pt x="28461" y="366153"/>
                  <a:pt x="28461" y="366153"/>
                  <a:pt x="28461" y="361137"/>
                </a:cubicBezTo>
                <a:cubicBezTo>
                  <a:pt x="28461" y="361137"/>
                  <a:pt x="28461" y="361137"/>
                  <a:pt x="31048" y="358628"/>
                </a:cubicBezTo>
                <a:cubicBezTo>
                  <a:pt x="31048" y="358628"/>
                  <a:pt x="31048" y="358628"/>
                  <a:pt x="33635" y="351103"/>
                </a:cubicBezTo>
                <a:cubicBezTo>
                  <a:pt x="33635" y="351103"/>
                  <a:pt x="36222" y="348597"/>
                  <a:pt x="36222" y="346088"/>
                </a:cubicBezTo>
                <a:close/>
                <a:moveTo>
                  <a:pt x="201822" y="278375"/>
                </a:moveTo>
                <a:cubicBezTo>
                  <a:pt x="201822" y="278375"/>
                  <a:pt x="201822" y="283391"/>
                  <a:pt x="204412" y="283391"/>
                </a:cubicBezTo>
                <a:cubicBezTo>
                  <a:pt x="204412" y="283391"/>
                  <a:pt x="209587" y="280885"/>
                  <a:pt x="209587" y="280885"/>
                </a:cubicBezTo>
                <a:cubicBezTo>
                  <a:pt x="209587" y="280885"/>
                  <a:pt x="212174" y="283391"/>
                  <a:pt x="212174" y="283391"/>
                </a:cubicBezTo>
                <a:cubicBezTo>
                  <a:pt x="212174" y="285900"/>
                  <a:pt x="209587" y="285900"/>
                  <a:pt x="214762" y="285900"/>
                </a:cubicBezTo>
                <a:cubicBezTo>
                  <a:pt x="217349" y="285900"/>
                  <a:pt x="227698" y="288406"/>
                  <a:pt x="227698" y="288406"/>
                </a:cubicBezTo>
                <a:cubicBezTo>
                  <a:pt x="227698" y="288406"/>
                  <a:pt x="227698" y="288406"/>
                  <a:pt x="225111" y="295931"/>
                </a:cubicBezTo>
                <a:cubicBezTo>
                  <a:pt x="225111" y="295931"/>
                  <a:pt x="225111" y="295931"/>
                  <a:pt x="217349" y="300946"/>
                </a:cubicBezTo>
                <a:cubicBezTo>
                  <a:pt x="217349" y="300946"/>
                  <a:pt x="217349" y="300946"/>
                  <a:pt x="217349" y="308471"/>
                </a:cubicBezTo>
                <a:cubicBezTo>
                  <a:pt x="217349" y="308471"/>
                  <a:pt x="217349" y="308471"/>
                  <a:pt x="212174" y="310977"/>
                </a:cubicBezTo>
                <a:cubicBezTo>
                  <a:pt x="212174" y="310977"/>
                  <a:pt x="212174" y="310977"/>
                  <a:pt x="212174" y="313486"/>
                </a:cubicBezTo>
                <a:cubicBezTo>
                  <a:pt x="212174" y="313486"/>
                  <a:pt x="212174" y="313486"/>
                  <a:pt x="212174" y="315992"/>
                </a:cubicBezTo>
                <a:cubicBezTo>
                  <a:pt x="212174" y="315992"/>
                  <a:pt x="212174" y="315992"/>
                  <a:pt x="214762" y="318502"/>
                </a:cubicBezTo>
                <a:cubicBezTo>
                  <a:pt x="214762" y="318502"/>
                  <a:pt x="214762" y="318502"/>
                  <a:pt x="219936" y="323517"/>
                </a:cubicBezTo>
                <a:cubicBezTo>
                  <a:pt x="219936" y="323517"/>
                  <a:pt x="219936" y="323517"/>
                  <a:pt x="217349" y="333548"/>
                </a:cubicBezTo>
                <a:cubicBezTo>
                  <a:pt x="217349" y="333548"/>
                  <a:pt x="217349" y="333548"/>
                  <a:pt x="219936" y="341072"/>
                </a:cubicBezTo>
                <a:cubicBezTo>
                  <a:pt x="219936" y="341072"/>
                  <a:pt x="219936" y="341072"/>
                  <a:pt x="219936" y="346088"/>
                </a:cubicBezTo>
                <a:cubicBezTo>
                  <a:pt x="219936" y="346088"/>
                  <a:pt x="217349" y="348597"/>
                  <a:pt x="217349" y="351103"/>
                </a:cubicBezTo>
                <a:cubicBezTo>
                  <a:pt x="217349" y="353613"/>
                  <a:pt x="214762" y="356118"/>
                  <a:pt x="214762" y="358628"/>
                </a:cubicBezTo>
                <a:cubicBezTo>
                  <a:pt x="214762" y="358628"/>
                  <a:pt x="214762" y="361137"/>
                  <a:pt x="212174" y="361137"/>
                </a:cubicBezTo>
                <a:cubicBezTo>
                  <a:pt x="212174" y="361137"/>
                  <a:pt x="204412" y="361137"/>
                  <a:pt x="201822" y="363643"/>
                </a:cubicBezTo>
                <a:cubicBezTo>
                  <a:pt x="201822" y="363643"/>
                  <a:pt x="196647" y="368659"/>
                  <a:pt x="196647" y="368659"/>
                </a:cubicBezTo>
                <a:cubicBezTo>
                  <a:pt x="194060" y="368659"/>
                  <a:pt x="183711" y="363643"/>
                  <a:pt x="183711" y="363643"/>
                </a:cubicBezTo>
                <a:cubicBezTo>
                  <a:pt x="183711" y="363643"/>
                  <a:pt x="183711" y="363643"/>
                  <a:pt x="170774" y="358628"/>
                </a:cubicBezTo>
                <a:cubicBezTo>
                  <a:pt x="170774" y="358628"/>
                  <a:pt x="170774" y="358628"/>
                  <a:pt x="168187" y="361137"/>
                </a:cubicBezTo>
                <a:cubicBezTo>
                  <a:pt x="168187" y="361137"/>
                  <a:pt x="168187" y="361137"/>
                  <a:pt x="165600" y="363643"/>
                </a:cubicBezTo>
                <a:cubicBezTo>
                  <a:pt x="165600" y="363643"/>
                  <a:pt x="165600" y="363643"/>
                  <a:pt x="163012" y="358628"/>
                </a:cubicBezTo>
                <a:cubicBezTo>
                  <a:pt x="163012" y="358628"/>
                  <a:pt x="163012" y="358628"/>
                  <a:pt x="163012" y="353613"/>
                </a:cubicBezTo>
                <a:cubicBezTo>
                  <a:pt x="163012" y="353613"/>
                  <a:pt x="163012" y="351103"/>
                  <a:pt x="163012" y="351103"/>
                </a:cubicBezTo>
                <a:cubicBezTo>
                  <a:pt x="160422" y="351103"/>
                  <a:pt x="157835" y="348597"/>
                  <a:pt x="157835" y="348597"/>
                </a:cubicBezTo>
                <a:cubicBezTo>
                  <a:pt x="157835" y="348597"/>
                  <a:pt x="157835" y="348597"/>
                  <a:pt x="152660" y="346088"/>
                </a:cubicBezTo>
                <a:cubicBezTo>
                  <a:pt x="152660" y="346088"/>
                  <a:pt x="152660" y="346088"/>
                  <a:pt x="144898" y="338563"/>
                </a:cubicBezTo>
                <a:cubicBezTo>
                  <a:pt x="144898" y="338563"/>
                  <a:pt x="147486" y="336057"/>
                  <a:pt x="144898" y="331042"/>
                </a:cubicBezTo>
                <a:cubicBezTo>
                  <a:pt x="142311" y="326026"/>
                  <a:pt x="139724" y="323517"/>
                  <a:pt x="139724" y="323517"/>
                </a:cubicBezTo>
                <a:cubicBezTo>
                  <a:pt x="139724" y="323517"/>
                  <a:pt x="139724" y="323517"/>
                  <a:pt x="137136" y="318502"/>
                </a:cubicBezTo>
                <a:cubicBezTo>
                  <a:pt x="137136" y="318502"/>
                  <a:pt x="137136" y="318502"/>
                  <a:pt x="137136" y="313486"/>
                </a:cubicBezTo>
                <a:cubicBezTo>
                  <a:pt x="137136" y="313486"/>
                  <a:pt x="137136" y="313486"/>
                  <a:pt x="134549" y="313486"/>
                </a:cubicBezTo>
                <a:cubicBezTo>
                  <a:pt x="134549" y="313486"/>
                  <a:pt x="134549" y="313486"/>
                  <a:pt x="131962" y="310977"/>
                </a:cubicBezTo>
                <a:cubicBezTo>
                  <a:pt x="131962" y="310977"/>
                  <a:pt x="131962" y="310977"/>
                  <a:pt x="129374" y="305961"/>
                </a:cubicBezTo>
                <a:cubicBezTo>
                  <a:pt x="129374" y="305961"/>
                  <a:pt x="129374" y="305961"/>
                  <a:pt x="129374" y="303455"/>
                </a:cubicBezTo>
                <a:cubicBezTo>
                  <a:pt x="129374" y="303455"/>
                  <a:pt x="129374" y="303455"/>
                  <a:pt x="134549" y="298437"/>
                </a:cubicBezTo>
                <a:cubicBezTo>
                  <a:pt x="134549" y="298437"/>
                  <a:pt x="134549" y="298437"/>
                  <a:pt x="150073" y="300946"/>
                </a:cubicBezTo>
                <a:cubicBezTo>
                  <a:pt x="150073" y="300946"/>
                  <a:pt x="152660" y="298437"/>
                  <a:pt x="152660" y="298437"/>
                </a:cubicBezTo>
                <a:cubicBezTo>
                  <a:pt x="155248" y="298437"/>
                  <a:pt x="163012" y="295931"/>
                  <a:pt x="163012" y="295931"/>
                </a:cubicBezTo>
                <a:cubicBezTo>
                  <a:pt x="163012" y="295931"/>
                  <a:pt x="163012" y="295931"/>
                  <a:pt x="168187" y="290915"/>
                </a:cubicBezTo>
                <a:cubicBezTo>
                  <a:pt x="168187" y="290915"/>
                  <a:pt x="170774" y="290915"/>
                  <a:pt x="173362" y="290915"/>
                </a:cubicBezTo>
                <a:cubicBezTo>
                  <a:pt x="175949" y="288406"/>
                  <a:pt x="175949" y="283391"/>
                  <a:pt x="175949" y="283391"/>
                </a:cubicBezTo>
                <a:cubicBezTo>
                  <a:pt x="175949" y="283391"/>
                  <a:pt x="175949" y="280885"/>
                  <a:pt x="178536" y="283391"/>
                </a:cubicBezTo>
                <a:cubicBezTo>
                  <a:pt x="178536" y="283391"/>
                  <a:pt x="181124" y="290915"/>
                  <a:pt x="181124" y="290915"/>
                </a:cubicBezTo>
                <a:cubicBezTo>
                  <a:pt x="181124" y="290915"/>
                  <a:pt x="181124" y="290915"/>
                  <a:pt x="188885" y="293421"/>
                </a:cubicBezTo>
                <a:cubicBezTo>
                  <a:pt x="188885" y="293421"/>
                  <a:pt x="188885" y="293421"/>
                  <a:pt x="194060" y="300946"/>
                </a:cubicBezTo>
                <a:cubicBezTo>
                  <a:pt x="194060" y="300946"/>
                  <a:pt x="194060" y="300946"/>
                  <a:pt x="199235" y="303455"/>
                </a:cubicBezTo>
                <a:cubicBezTo>
                  <a:pt x="199235" y="303455"/>
                  <a:pt x="199235" y="303455"/>
                  <a:pt x="196647" y="300946"/>
                </a:cubicBezTo>
                <a:cubicBezTo>
                  <a:pt x="196647" y="300946"/>
                  <a:pt x="196647" y="300946"/>
                  <a:pt x="194060" y="295931"/>
                </a:cubicBezTo>
                <a:cubicBezTo>
                  <a:pt x="194060" y="295931"/>
                  <a:pt x="191473" y="290915"/>
                  <a:pt x="191473" y="288406"/>
                </a:cubicBezTo>
                <a:cubicBezTo>
                  <a:pt x="188885" y="288406"/>
                  <a:pt x="186298" y="285900"/>
                  <a:pt x="188885" y="283391"/>
                </a:cubicBezTo>
                <a:cubicBezTo>
                  <a:pt x="188885" y="283391"/>
                  <a:pt x="188885" y="280885"/>
                  <a:pt x="188885" y="280885"/>
                </a:cubicBezTo>
                <a:cubicBezTo>
                  <a:pt x="188885" y="280885"/>
                  <a:pt x="194060" y="280885"/>
                  <a:pt x="196647" y="280885"/>
                </a:cubicBezTo>
                <a:cubicBezTo>
                  <a:pt x="196647" y="280885"/>
                  <a:pt x="201822" y="278375"/>
                  <a:pt x="201822" y="278375"/>
                </a:cubicBezTo>
                <a:close/>
                <a:moveTo>
                  <a:pt x="175949" y="268345"/>
                </a:moveTo>
                <a:cubicBezTo>
                  <a:pt x="175949" y="268345"/>
                  <a:pt x="178536" y="268345"/>
                  <a:pt x="178536" y="268345"/>
                </a:cubicBezTo>
                <a:cubicBezTo>
                  <a:pt x="178536" y="268345"/>
                  <a:pt x="178536" y="270850"/>
                  <a:pt x="178536" y="270850"/>
                </a:cubicBezTo>
                <a:cubicBezTo>
                  <a:pt x="178536" y="270850"/>
                  <a:pt x="175949" y="270850"/>
                  <a:pt x="175949" y="273360"/>
                </a:cubicBezTo>
                <a:cubicBezTo>
                  <a:pt x="175949" y="273360"/>
                  <a:pt x="178536" y="275866"/>
                  <a:pt x="178536" y="278375"/>
                </a:cubicBezTo>
                <a:cubicBezTo>
                  <a:pt x="178536" y="278375"/>
                  <a:pt x="175949" y="280885"/>
                  <a:pt x="175949" y="280885"/>
                </a:cubicBezTo>
                <a:cubicBezTo>
                  <a:pt x="175949" y="280885"/>
                  <a:pt x="173362" y="275866"/>
                  <a:pt x="173362" y="275866"/>
                </a:cubicBezTo>
                <a:cubicBezTo>
                  <a:pt x="173362" y="275866"/>
                  <a:pt x="173362" y="273360"/>
                  <a:pt x="173362" y="273360"/>
                </a:cubicBezTo>
                <a:cubicBezTo>
                  <a:pt x="173362" y="273360"/>
                  <a:pt x="173362" y="270850"/>
                  <a:pt x="173362" y="270850"/>
                </a:cubicBezTo>
                <a:cubicBezTo>
                  <a:pt x="173362" y="270850"/>
                  <a:pt x="173362" y="268345"/>
                  <a:pt x="175949" y="268345"/>
                </a:cubicBezTo>
                <a:close/>
                <a:moveTo>
                  <a:pt x="191473" y="235739"/>
                </a:moveTo>
                <a:cubicBezTo>
                  <a:pt x="191473" y="235739"/>
                  <a:pt x="191473" y="235739"/>
                  <a:pt x="196647" y="235739"/>
                </a:cubicBezTo>
                <a:cubicBezTo>
                  <a:pt x="196647" y="235739"/>
                  <a:pt x="196647" y="235739"/>
                  <a:pt x="199235" y="243264"/>
                </a:cubicBezTo>
                <a:cubicBezTo>
                  <a:pt x="199235" y="243264"/>
                  <a:pt x="199235" y="243264"/>
                  <a:pt x="201822" y="248280"/>
                </a:cubicBezTo>
                <a:cubicBezTo>
                  <a:pt x="201822" y="248280"/>
                  <a:pt x="201822" y="248280"/>
                  <a:pt x="204412" y="250789"/>
                </a:cubicBezTo>
                <a:cubicBezTo>
                  <a:pt x="204412" y="250789"/>
                  <a:pt x="204412" y="250789"/>
                  <a:pt x="204412" y="255804"/>
                </a:cubicBezTo>
                <a:cubicBezTo>
                  <a:pt x="204412" y="255804"/>
                  <a:pt x="204412" y="258310"/>
                  <a:pt x="204412" y="258310"/>
                </a:cubicBezTo>
                <a:cubicBezTo>
                  <a:pt x="204412" y="260820"/>
                  <a:pt x="201822" y="263329"/>
                  <a:pt x="201822" y="263329"/>
                </a:cubicBezTo>
                <a:cubicBezTo>
                  <a:pt x="201822" y="263329"/>
                  <a:pt x="201822" y="263329"/>
                  <a:pt x="199235" y="268345"/>
                </a:cubicBezTo>
                <a:cubicBezTo>
                  <a:pt x="199235" y="268345"/>
                  <a:pt x="199235" y="268345"/>
                  <a:pt x="194060" y="268345"/>
                </a:cubicBezTo>
                <a:cubicBezTo>
                  <a:pt x="194060" y="268345"/>
                  <a:pt x="194060" y="268345"/>
                  <a:pt x="194060" y="263329"/>
                </a:cubicBezTo>
                <a:cubicBezTo>
                  <a:pt x="194060" y="263329"/>
                  <a:pt x="194060" y="263329"/>
                  <a:pt x="191473" y="258310"/>
                </a:cubicBezTo>
                <a:cubicBezTo>
                  <a:pt x="191473" y="258310"/>
                  <a:pt x="191473" y="258310"/>
                  <a:pt x="194060" y="253295"/>
                </a:cubicBezTo>
                <a:cubicBezTo>
                  <a:pt x="194060" y="253295"/>
                  <a:pt x="194060" y="253295"/>
                  <a:pt x="196647" y="250789"/>
                </a:cubicBezTo>
                <a:cubicBezTo>
                  <a:pt x="196647" y="250789"/>
                  <a:pt x="196647" y="250789"/>
                  <a:pt x="196647" y="248280"/>
                </a:cubicBezTo>
                <a:cubicBezTo>
                  <a:pt x="196647" y="248280"/>
                  <a:pt x="196647" y="248280"/>
                  <a:pt x="194060" y="245774"/>
                </a:cubicBezTo>
                <a:cubicBezTo>
                  <a:pt x="194060" y="245774"/>
                  <a:pt x="191473" y="243264"/>
                  <a:pt x="191473" y="240758"/>
                </a:cubicBezTo>
                <a:cubicBezTo>
                  <a:pt x="191473" y="240758"/>
                  <a:pt x="191473" y="235739"/>
                  <a:pt x="191473" y="235739"/>
                </a:cubicBezTo>
                <a:close/>
                <a:moveTo>
                  <a:pt x="338961" y="213169"/>
                </a:moveTo>
                <a:cubicBezTo>
                  <a:pt x="338961" y="213169"/>
                  <a:pt x="341548" y="213169"/>
                  <a:pt x="341548" y="215678"/>
                </a:cubicBezTo>
                <a:cubicBezTo>
                  <a:pt x="341548" y="215678"/>
                  <a:pt x="344136" y="218184"/>
                  <a:pt x="344136" y="218184"/>
                </a:cubicBezTo>
                <a:cubicBezTo>
                  <a:pt x="344136" y="218184"/>
                  <a:pt x="354485" y="220693"/>
                  <a:pt x="354485" y="220693"/>
                </a:cubicBezTo>
                <a:cubicBezTo>
                  <a:pt x="354485" y="220693"/>
                  <a:pt x="354485" y="220693"/>
                  <a:pt x="357072" y="223203"/>
                </a:cubicBezTo>
                <a:cubicBezTo>
                  <a:pt x="357072" y="223203"/>
                  <a:pt x="357072" y="228218"/>
                  <a:pt x="354485" y="230724"/>
                </a:cubicBezTo>
                <a:cubicBezTo>
                  <a:pt x="354485" y="230724"/>
                  <a:pt x="351898" y="235739"/>
                  <a:pt x="351898" y="240758"/>
                </a:cubicBezTo>
                <a:cubicBezTo>
                  <a:pt x="351898" y="243264"/>
                  <a:pt x="351898" y="243264"/>
                  <a:pt x="351898" y="243264"/>
                </a:cubicBezTo>
                <a:cubicBezTo>
                  <a:pt x="351898" y="243264"/>
                  <a:pt x="351898" y="243264"/>
                  <a:pt x="354485" y="248280"/>
                </a:cubicBezTo>
                <a:cubicBezTo>
                  <a:pt x="354485" y="248280"/>
                  <a:pt x="357072" y="250789"/>
                  <a:pt x="357072" y="253295"/>
                </a:cubicBezTo>
                <a:cubicBezTo>
                  <a:pt x="357072" y="253295"/>
                  <a:pt x="359660" y="258310"/>
                  <a:pt x="359660" y="260820"/>
                </a:cubicBezTo>
                <a:cubicBezTo>
                  <a:pt x="359660" y="260820"/>
                  <a:pt x="359660" y="268345"/>
                  <a:pt x="359660" y="268345"/>
                </a:cubicBezTo>
                <a:cubicBezTo>
                  <a:pt x="359660" y="270850"/>
                  <a:pt x="359660" y="273360"/>
                  <a:pt x="359660" y="273360"/>
                </a:cubicBezTo>
                <a:cubicBezTo>
                  <a:pt x="359660" y="273360"/>
                  <a:pt x="359660" y="275866"/>
                  <a:pt x="359660" y="275866"/>
                </a:cubicBezTo>
                <a:cubicBezTo>
                  <a:pt x="359660" y="275866"/>
                  <a:pt x="362247" y="278375"/>
                  <a:pt x="362247" y="278375"/>
                </a:cubicBezTo>
                <a:cubicBezTo>
                  <a:pt x="364837" y="280885"/>
                  <a:pt x="364837" y="278375"/>
                  <a:pt x="364837" y="280885"/>
                </a:cubicBezTo>
                <a:cubicBezTo>
                  <a:pt x="364837" y="283391"/>
                  <a:pt x="364837" y="288406"/>
                  <a:pt x="364837" y="288406"/>
                </a:cubicBezTo>
                <a:cubicBezTo>
                  <a:pt x="364837" y="288406"/>
                  <a:pt x="362247" y="288406"/>
                  <a:pt x="359660" y="288406"/>
                </a:cubicBezTo>
                <a:cubicBezTo>
                  <a:pt x="357072" y="288406"/>
                  <a:pt x="354485" y="288406"/>
                  <a:pt x="354485" y="288406"/>
                </a:cubicBezTo>
                <a:cubicBezTo>
                  <a:pt x="351898" y="285900"/>
                  <a:pt x="349310" y="283391"/>
                  <a:pt x="346723" y="283391"/>
                </a:cubicBezTo>
                <a:cubicBezTo>
                  <a:pt x="346723" y="283391"/>
                  <a:pt x="344136" y="283391"/>
                  <a:pt x="341548" y="285900"/>
                </a:cubicBezTo>
                <a:cubicBezTo>
                  <a:pt x="336374" y="288406"/>
                  <a:pt x="331199" y="295931"/>
                  <a:pt x="331199" y="295931"/>
                </a:cubicBezTo>
                <a:cubicBezTo>
                  <a:pt x="331199" y="295931"/>
                  <a:pt x="328612" y="300946"/>
                  <a:pt x="328612" y="300946"/>
                </a:cubicBezTo>
                <a:cubicBezTo>
                  <a:pt x="331199" y="300946"/>
                  <a:pt x="331199" y="305961"/>
                  <a:pt x="331199" y="305961"/>
                </a:cubicBezTo>
                <a:cubicBezTo>
                  <a:pt x="331199" y="305961"/>
                  <a:pt x="341548" y="310977"/>
                  <a:pt x="341548" y="310977"/>
                </a:cubicBezTo>
                <a:cubicBezTo>
                  <a:pt x="341548" y="310977"/>
                  <a:pt x="349310" y="315992"/>
                  <a:pt x="349310" y="315992"/>
                </a:cubicBezTo>
                <a:cubicBezTo>
                  <a:pt x="349310" y="315992"/>
                  <a:pt x="349310" y="315992"/>
                  <a:pt x="349310" y="321011"/>
                </a:cubicBezTo>
                <a:cubicBezTo>
                  <a:pt x="349310" y="321011"/>
                  <a:pt x="351898" y="326026"/>
                  <a:pt x="349310" y="326026"/>
                </a:cubicBezTo>
                <a:cubicBezTo>
                  <a:pt x="349310" y="326026"/>
                  <a:pt x="349310" y="328532"/>
                  <a:pt x="349310" y="328532"/>
                </a:cubicBezTo>
                <a:cubicBezTo>
                  <a:pt x="349310" y="328532"/>
                  <a:pt x="349310" y="328532"/>
                  <a:pt x="344136" y="333548"/>
                </a:cubicBezTo>
                <a:cubicBezTo>
                  <a:pt x="344136" y="333548"/>
                  <a:pt x="338961" y="333548"/>
                  <a:pt x="336374" y="333548"/>
                </a:cubicBezTo>
                <a:cubicBezTo>
                  <a:pt x="331199" y="333548"/>
                  <a:pt x="326025" y="341072"/>
                  <a:pt x="326025" y="341072"/>
                </a:cubicBezTo>
                <a:cubicBezTo>
                  <a:pt x="326025" y="341072"/>
                  <a:pt x="326025" y="341072"/>
                  <a:pt x="323434" y="343582"/>
                </a:cubicBezTo>
                <a:cubicBezTo>
                  <a:pt x="320847" y="343582"/>
                  <a:pt x="320847" y="343582"/>
                  <a:pt x="320847" y="343582"/>
                </a:cubicBezTo>
                <a:cubicBezTo>
                  <a:pt x="320847" y="343582"/>
                  <a:pt x="318260" y="346088"/>
                  <a:pt x="318260" y="346088"/>
                </a:cubicBezTo>
                <a:cubicBezTo>
                  <a:pt x="318260" y="346088"/>
                  <a:pt x="320847" y="346088"/>
                  <a:pt x="320847" y="346088"/>
                </a:cubicBezTo>
                <a:cubicBezTo>
                  <a:pt x="320847" y="346088"/>
                  <a:pt x="323434" y="346088"/>
                  <a:pt x="323434" y="346088"/>
                </a:cubicBezTo>
                <a:cubicBezTo>
                  <a:pt x="323434" y="346088"/>
                  <a:pt x="326025" y="351103"/>
                  <a:pt x="326025" y="351103"/>
                </a:cubicBezTo>
                <a:cubicBezTo>
                  <a:pt x="326025" y="351103"/>
                  <a:pt x="326025" y="351103"/>
                  <a:pt x="328612" y="351103"/>
                </a:cubicBezTo>
                <a:cubicBezTo>
                  <a:pt x="328612" y="351103"/>
                  <a:pt x="328612" y="351103"/>
                  <a:pt x="331199" y="353613"/>
                </a:cubicBezTo>
                <a:cubicBezTo>
                  <a:pt x="331199" y="353613"/>
                  <a:pt x="331199" y="353613"/>
                  <a:pt x="328612" y="356118"/>
                </a:cubicBezTo>
                <a:cubicBezTo>
                  <a:pt x="328612" y="356118"/>
                  <a:pt x="328612" y="356118"/>
                  <a:pt x="328612" y="363643"/>
                </a:cubicBezTo>
                <a:cubicBezTo>
                  <a:pt x="328612" y="363643"/>
                  <a:pt x="328612" y="366153"/>
                  <a:pt x="328612" y="368659"/>
                </a:cubicBezTo>
                <a:cubicBezTo>
                  <a:pt x="326025" y="368659"/>
                  <a:pt x="323434" y="368659"/>
                  <a:pt x="323434" y="368659"/>
                </a:cubicBezTo>
                <a:cubicBezTo>
                  <a:pt x="323434" y="371168"/>
                  <a:pt x="320847" y="371168"/>
                  <a:pt x="320847" y="371168"/>
                </a:cubicBezTo>
                <a:cubicBezTo>
                  <a:pt x="318260" y="371168"/>
                  <a:pt x="315672" y="371168"/>
                  <a:pt x="313085" y="371168"/>
                </a:cubicBezTo>
                <a:cubicBezTo>
                  <a:pt x="313085" y="368659"/>
                  <a:pt x="310498" y="368659"/>
                  <a:pt x="310498" y="368659"/>
                </a:cubicBezTo>
                <a:cubicBezTo>
                  <a:pt x="310498" y="368659"/>
                  <a:pt x="310498" y="368659"/>
                  <a:pt x="307911" y="368659"/>
                </a:cubicBezTo>
                <a:cubicBezTo>
                  <a:pt x="307911" y="368659"/>
                  <a:pt x="305323" y="368659"/>
                  <a:pt x="305323" y="366153"/>
                </a:cubicBezTo>
                <a:cubicBezTo>
                  <a:pt x="302736" y="363643"/>
                  <a:pt x="300149" y="361137"/>
                  <a:pt x="300149" y="361137"/>
                </a:cubicBezTo>
                <a:cubicBezTo>
                  <a:pt x="300149" y="361137"/>
                  <a:pt x="300149" y="363643"/>
                  <a:pt x="297561" y="361137"/>
                </a:cubicBezTo>
                <a:cubicBezTo>
                  <a:pt x="297561" y="361137"/>
                  <a:pt x="294974" y="353613"/>
                  <a:pt x="294974" y="353613"/>
                </a:cubicBezTo>
                <a:cubicBezTo>
                  <a:pt x="294974" y="353613"/>
                  <a:pt x="297561" y="353613"/>
                  <a:pt x="297561" y="351103"/>
                </a:cubicBezTo>
                <a:cubicBezTo>
                  <a:pt x="297561" y="351103"/>
                  <a:pt x="300149" y="348597"/>
                  <a:pt x="297561" y="346088"/>
                </a:cubicBezTo>
                <a:cubicBezTo>
                  <a:pt x="294974" y="346088"/>
                  <a:pt x="289799" y="341072"/>
                  <a:pt x="289799" y="341072"/>
                </a:cubicBezTo>
                <a:cubicBezTo>
                  <a:pt x="289799" y="341072"/>
                  <a:pt x="282034" y="343582"/>
                  <a:pt x="282034" y="343582"/>
                </a:cubicBezTo>
                <a:cubicBezTo>
                  <a:pt x="279447" y="343582"/>
                  <a:pt x="271685" y="343582"/>
                  <a:pt x="271685" y="343582"/>
                </a:cubicBezTo>
                <a:cubicBezTo>
                  <a:pt x="271685" y="343582"/>
                  <a:pt x="271685" y="343582"/>
                  <a:pt x="266511" y="343582"/>
                </a:cubicBezTo>
                <a:cubicBezTo>
                  <a:pt x="266511" y="343582"/>
                  <a:pt x="266511" y="343582"/>
                  <a:pt x="256161" y="343582"/>
                </a:cubicBezTo>
                <a:cubicBezTo>
                  <a:pt x="256161" y="343582"/>
                  <a:pt x="250987" y="341072"/>
                  <a:pt x="250987" y="341072"/>
                </a:cubicBezTo>
                <a:cubicBezTo>
                  <a:pt x="250987" y="338563"/>
                  <a:pt x="253574" y="336057"/>
                  <a:pt x="253574" y="336057"/>
                </a:cubicBezTo>
                <a:cubicBezTo>
                  <a:pt x="253574" y="336057"/>
                  <a:pt x="253574" y="336057"/>
                  <a:pt x="250987" y="331042"/>
                </a:cubicBezTo>
                <a:cubicBezTo>
                  <a:pt x="250987" y="331042"/>
                  <a:pt x="250987" y="331042"/>
                  <a:pt x="245812" y="326026"/>
                </a:cubicBezTo>
                <a:cubicBezTo>
                  <a:pt x="245812" y="326026"/>
                  <a:pt x="243225" y="326026"/>
                  <a:pt x="243225" y="326026"/>
                </a:cubicBezTo>
                <a:cubicBezTo>
                  <a:pt x="243225" y="323517"/>
                  <a:pt x="248400" y="321011"/>
                  <a:pt x="248400" y="321011"/>
                </a:cubicBezTo>
                <a:cubicBezTo>
                  <a:pt x="248400" y="321011"/>
                  <a:pt x="248400" y="321011"/>
                  <a:pt x="248400" y="318502"/>
                </a:cubicBezTo>
                <a:cubicBezTo>
                  <a:pt x="248400" y="318502"/>
                  <a:pt x="248400" y="318502"/>
                  <a:pt x="248400" y="313486"/>
                </a:cubicBezTo>
                <a:cubicBezTo>
                  <a:pt x="248400" y="313486"/>
                  <a:pt x="248400" y="308471"/>
                  <a:pt x="248400" y="308471"/>
                </a:cubicBezTo>
                <a:cubicBezTo>
                  <a:pt x="245812" y="305961"/>
                  <a:pt x="245812" y="303455"/>
                  <a:pt x="245812" y="303455"/>
                </a:cubicBezTo>
                <a:cubicBezTo>
                  <a:pt x="245812" y="303455"/>
                  <a:pt x="245812" y="303455"/>
                  <a:pt x="240635" y="298437"/>
                </a:cubicBezTo>
                <a:cubicBezTo>
                  <a:pt x="240635" y="298437"/>
                  <a:pt x="240635" y="298437"/>
                  <a:pt x="243225" y="295931"/>
                </a:cubicBezTo>
                <a:cubicBezTo>
                  <a:pt x="243225" y="295931"/>
                  <a:pt x="243225" y="295931"/>
                  <a:pt x="240635" y="288406"/>
                </a:cubicBezTo>
                <a:cubicBezTo>
                  <a:pt x="240635" y="288406"/>
                  <a:pt x="240635" y="288406"/>
                  <a:pt x="238047" y="285900"/>
                </a:cubicBezTo>
                <a:cubicBezTo>
                  <a:pt x="238047" y="285900"/>
                  <a:pt x="238047" y="285900"/>
                  <a:pt x="227698" y="280885"/>
                </a:cubicBezTo>
                <a:cubicBezTo>
                  <a:pt x="227698" y="280885"/>
                  <a:pt x="227698" y="280885"/>
                  <a:pt x="232873" y="278375"/>
                </a:cubicBezTo>
                <a:cubicBezTo>
                  <a:pt x="232873" y="278375"/>
                  <a:pt x="232873" y="278375"/>
                  <a:pt x="227698" y="275866"/>
                </a:cubicBezTo>
                <a:cubicBezTo>
                  <a:pt x="227698" y="275866"/>
                  <a:pt x="227698" y="270850"/>
                  <a:pt x="227698" y="270850"/>
                </a:cubicBezTo>
                <a:cubicBezTo>
                  <a:pt x="230285" y="270850"/>
                  <a:pt x="240635" y="273360"/>
                  <a:pt x="240635" y="273360"/>
                </a:cubicBezTo>
                <a:cubicBezTo>
                  <a:pt x="240635" y="273360"/>
                  <a:pt x="240635" y="273360"/>
                  <a:pt x="243225" y="268345"/>
                </a:cubicBezTo>
                <a:cubicBezTo>
                  <a:pt x="243225" y="268345"/>
                  <a:pt x="243225" y="270850"/>
                  <a:pt x="245812" y="270850"/>
                </a:cubicBezTo>
                <a:cubicBezTo>
                  <a:pt x="245812" y="270850"/>
                  <a:pt x="248400" y="270850"/>
                  <a:pt x="248400" y="270850"/>
                </a:cubicBezTo>
                <a:cubicBezTo>
                  <a:pt x="248400" y="270850"/>
                  <a:pt x="248400" y="270850"/>
                  <a:pt x="256161" y="265835"/>
                </a:cubicBezTo>
                <a:cubicBezTo>
                  <a:pt x="256161" y="265835"/>
                  <a:pt x="256161" y="265835"/>
                  <a:pt x="261336" y="268345"/>
                </a:cubicBezTo>
                <a:cubicBezTo>
                  <a:pt x="261336" y="268345"/>
                  <a:pt x="261336" y="263329"/>
                  <a:pt x="261336" y="263329"/>
                </a:cubicBezTo>
                <a:cubicBezTo>
                  <a:pt x="261336" y="263329"/>
                  <a:pt x="258749" y="258310"/>
                  <a:pt x="258749" y="258310"/>
                </a:cubicBezTo>
                <a:cubicBezTo>
                  <a:pt x="258749" y="258310"/>
                  <a:pt x="258749" y="258310"/>
                  <a:pt x="263923" y="255804"/>
                </a:cubicBezTo>
                <a:cubicBezTo>
                  <a:pt x="263923" y="255804"/>
                  <a:pt x="266511" y="255804"/>
                  <a:pt x="266511" y="253295"/>
                </a:cubicBezTo>
                <a:cubicBezTo>
                  <a:pt x="269098" y="253295"/>
                  <a:pt x="271685" y="248280"/>
                  <a:pt x="271685" y="248280"/>
                </a:cubicBezTo>
                <a:cubicBezTo>
                  <a:pt x="271685" y="248280"/>
                  <a:pt x="271685" y="248280"/>
                  <a:pt x="271685" y="245774"/>
                </a:cubicBezTo>
                <a:cubicBezTo>
                  <a:pt x="271685" y="245774"/>
                  <a:pt x="269098" y="245774"/>
                  <a:pt x="269098" y="245774"/>
                </a:cubicBezTo>
                <a:cubicBezTo>
                  <a:pt x="266511" y="243264"/>
                  <a:pt x="258749" y="240758"/>
                  <a:pt x="258749" y="240758"/>
                </a:cubicBezTo>
                <a:cubicBezTo>
                  <a:pt x="258749" y="240758"/>
                  <a:pt x="258749" y="238249"/>
                  <a:pt x="261336" y="238249"/>
                </a:cubicBezTo>
                <a:cubicBezTo>
                  <a:pt x="261336" y="238249"/>
                  <a:pt x="266511" y="238249"/>
                  <a:pt x="266511" y="238249"/>
                </a:cubicBezTo>
                <a:cubicBezTo>
                  <a:pt x="266511" y="238249"/>
                  <a:pt x="269098" y="238249"/>
                  <a:pt x="269098" y="240758"/>
                </a:cubicBezTo>
                <a:cubicBezTo>
                  <a:pt x="271685" y="240758"/>
                  <a:pt x="269098" y="240758"/>
                  <a:pt x="271685" y="240758"/>
                </a:cubicBezTo>
                <a:cubicBezTo>
                  <a:pt x="274273" y="240758"/>
                  <a:pt x="282034" y="238249"/>
                  <a:pt x="282034" y="238249"/>
                </a:cubicBezTo>
                <a:cubicBezTo>
                  <a:pt x="282034" y="238249"/>
                  <a:pt x="282034" y="238249"/>
                  <a:pt x="287212" y="235739"/>
                </a:cubicBezTo>
                <a:cubicBezTo>
                  <a:pt x="287212" y="235739"/>
                  <a:pt x="287212" y="235739"/>
                  <a:pt x="292387" y="235739"/>
                </a:cubicBezTo>
                <a:cubicBezTo>
                  <a:pt x="292387" y="235739"/>
                  <a:pt x="294974" y="238249"/>
                  <a:pt x="292387" y="238249"/>
                </a:cubicBezTo>
                <a:cubicBezTo>
                  <a:pt x="292387" y="240758"/>
                  <a:pt x="289799" y="243264"/>
                  <a:pt x="289799" y="243264"/>
                </a:cubicBezTo>
                <a:cubicBezTo>
                  <a:pt x="287212" y="243264"/>
                  <a:pt x="287212" y="248280"/>
                  <a:pt x="287212" y="248280"/>
                </a:cubicBezTo>
                <a:cubicBezTo>
                  <a:pt x="287212" y="248280"/>
                  <a:pt x="287212" y="248280"/>
                  <a:pt x="284625" y="253295"/>
                </a:cubicBezTo>
                <a:cubicBezTo>
                  <a:pt x="284625" y="253295"/>
                  <a:pt x="284625" y="253295"/>
                  <a:pt x="284625" y="258310"/>
                </a:cubicBezTo>
                <a:cubicBezTo>
                  <a:pt x="284625" y="258310"/>
                  <a:pt x="284625" y="258310"/>
                  <a:pt x="282034" y="260820"/>
                </a:cubicBezTo>
                <a:cubicBezTo>
                  <a:pt x="282034" y="260820"/>
                  <a:pt x="282034" y="260820"/>
                  <a:pt x="284625" y="260820"/>
                </a:cubicBezTo>
                <a:cubicBezTo>
                  <a:pt x="284625" y="260820"/>
                  <a:pt x="284625" y="260820"/>
                  <a:pt x="292387" y="260820"/>
                </a:cubicBezTo>
                <a:cubicBezTo>
                  <a:pt x="292387" y="260820"/>
                  <a:pt x="292387" y="260820"/>
                  <a:pt x="292387" y="263329"/>
                </a:cubicBezTo>
                <a:cubicBezTo>
                  <a:pt x="292387" y="263329"/>
                  <a:pt x="292387" y="263329"/>
                  <a:pt x="289799" y="265835"/>
                </a:cubicBezTo>
                <a:cubicBezTo>
                  <a:pt x="289799" y="265835"/>
                  <a:pt x="284625" y="270850"/>
                  <a:pt x="284625" y="270850"/>
                </a:cubicBezTo>
                <a:cubicBezTo>
                  <a:pt x="287212" y="270850"/>
                  <a:pt x="287212" y="270850"/>
                  <a:pt x="287212" y="270850"/>
                </a:cubicBezTo>
                <a:cubicBezTo>
                  <a:pt x="287212" y="270850"/>
                  <a:pt x="287212" y="270850"/>
                  <a:pt x="294974" y="270850"/>
                </a:cubicBezTo>
                <a:cubicBezTo>
                  <a:pt x="294974" y="270850"/>
                  <a:pt x="294974" y="273360"/>
                  <a:pt x="294974" y="273360"/>
                </a:cubicBezTo>
                <a:cubicBezTo>
                  <a:pt x="294974" y="275866"/>
                  <a:pt x="297561" y="273360"/>
                  <a:pt x="297561" y="270850"/>
                </a:cubicBezTo>
                <a:cubicBezTo>
                  <a:pt x="297561" y="270850"/>
                  <a:pt x="297561" y="270850"/>
                  <a:pt x="297561" y="268345"/>
                </a:cubicBezTo>
                <a:cubicBezTo>
                  <a:pt x="294974" y="265835"/>
                  <a:pt x="294974" y="265835"/>
                  <a:pt x="294974" y="263329"/>
                </a:cubicBezTo>
                <a:cubicBezTo>
                  <a:pt x="294974" y="263329"/>
                  <a:pt x="294974" y="260820"/>
                  <a:pt x="297561" y="260820"/>
                </a:cubicBezTo>
                <a:cubicBezTo>
                  <a:pt x="300149" y="258310"/>
                  <a:pt x="300149" y="258310"/>
                  <a:pt x="302736" y="255804"/>
                </a:cubicBezTo>
                <a:cubicBezTo>
                  <a:pt x="302736" y="255804"/>
                  <a:pt x="305323" y="255804"/>
                  <a:pt x="305323" y="253295"/>
                </a:cubicBezTo>
                <a:cubicBezTo>
                  <a:pt x="305323" y="250789"/>
                  <a:pt x="305323" y="248280"/>
                  <a:pt x="305323" y="248280"/>
                </a:cubicBezTo>
                <a:cubicBezTo>
                  <a:pt x="307911" y="245774"/>
                  <a:pt x="307911" y="245774"/>
                  <a:pt x="307911" y="245774"/>
                </a:cubicBezTo>
                <a:cubicBezTo>
                  <a:pt x="307911" y="245774"/>
                  <a:pt x="307911" y="243264"/>
                  <a:pt x="307911" y="243264"/>
                </a:cubicBezTo>
                <a:cubicBezTo>
                  <a:pt x="310498" y="243264"/>
                  <a:pt x="310498" y="240758"/>
                  <a:pt x="307911" y="240758"/>
                </a:cubicBezTo>
                <a:cubicBezTo>
                  <a:pt x="305323" y="240758"/>
                  <a:pt x="302736" y="240758"/>
                  <a:pt x="302736" y="240758"/>
                </a:cubicBezTo>
                <a:cubicBezTo>
                  <a:pt x="302736" y="240758"/>
                  <a:pt x="300149" y="243264"/>
                  <a:pt x="300149" y="240758"/>
                </a:cubicBezTo>
                <a:cubicBezTo>
                  <a:pt x="297561" y="238249"/>
                  <a:pt x="297561" y="238249"/>
                  <a:pt x="300149" y="235739"/>
                </a:cubicBezTo>
                <a:cubicBezTo>
                  <a:pt x="300149" y="235739"/>
                  <a:pt x="302736" y="230724"/>
                  <a:pt x="305323" y="230724"/>
                </a:cubicBezTo>
                <a:cubicBezTo>
                  <a:pt x="307911" y="228218"/>
                  <a:pt x="307911" y="225709"/>
                  <a:pt x="313085" y="223203"/>
                </a:cubicBezTo>
                <a:cubicBezTo>
                  <a:pt x="315672" y="220693"/>
                  <a:pt x="315672" y="220693"/>
                  <a:pt x="320847" y="220693"/>
                </a:cubicBezTo>
                <a:cubicBezTo>
                  <a:pt x="323434" y="218184"/>
                  <a:pt x="328612" y="215678"/>
                  <a:pt x="328612" y="215678"/>
                </a:cubicBezTo>
                <a:cubicBezTo>
                  <a:pt x="328612" y="215678"/>
                  <a:pt x="338961" y="213169"/>
                  <a:pt x="338961" y="213169"/>
                </a:cubicBezTo>
                <a:close/>
                <a:moveTo>
                  <a:pt x="235460" y="52663"/>
                </a:moveTo>
                <a:cubicBezTo>
                  <a:pt x="235460" y="52663"/>
                  <a:pt x="240635" y="52663"/>
                  <a:pt x="240635" y="55173"/>
                </a:cubicBezTo>
                <a:cubicBezTo>
                  <a:pt x="240635" y="55173"/>
                  <a:pt x="232873" y="60188"/>
                  <a:pt x="232873" y="60188"/>
                </a:cubicBezTo>
                <a:cubicBezTo>
                  <a:pt x="232873" y="60188"/>
                  <a:pt x="230285" y="62697"/>
                  <a:pt x="230285" y="62697"/>
                </a:cubicBezTo>
                <a:cubicBezTo>
                  <a:pt x="230285" y="65203"/>
                  <a:pt x="230285" y="67713"/>
                  <a:pt x="227698" y="67713"/>
                </a:cubicBezTo>
                <a:cubicBezTo>
                  <a:pt x="227698" y="67713"/>
                  <a:pt x="225111" y="70219"/>
                  <a:pt x="225111" y="67713"/>
                </a:cubicBezTo>
                <a:cubicBezTo>
                  <a:pt x="225111" y="67713"/>
                  <a:pt x="219936" y="65203"/>
                  <a:pt x="219936" y="65203"/>
                </a:cubicBezTo>
                <a:cubicBezTo>
                  <a:pt x="219936" y="65203"/>
                  <a:pt x="217349" y="65203"/>
                  <a:pt x="217349" y="65203"/>
                </a:cubicBezTo>
                <a:cubicBezTo>
                  <a:pt x="217349" y="65203"/>
                  <a:pt x="214762" y="65203"/>
                  <a:pt x="214762" y="65203"/>
                </a:cubicBezTo>
                <a:cubicBezTo>
                  <a:pt x="214762" y="65203"/>
                  <a:pt x="214762" y="65203"/>
                  <a:pt x="214762" y="62697"/>
                </a:cubicBezTo>
                <a:lnTo>
                  <a:pt x="219936" y="57678"/>
                </a:lnTo>
                <a:cubicBezTo>
                  <a:pt x="219936" y="57678"/>
                  <a:pt x="227698" y="55173"/>
                  <a:pt x="227698" y="55173"/>
                </a:cubicBezTo>
                <a:cubicBezTo>
                  <a:pt x="227698" y="55173"/>
                  <a:pt x="235460" y="52663"/>
                  <a:pt x="235460" y="52663"/>
                </a:cubicBezTo>
                <a:close/>
                <a:moveTo>
                  <a:pt x="188885" y="0"/>
                </a:moveTo>
                <a:cubicBezTo>
                  <a:pt x="191473" y="0"/>
                  <a:pt x="191473" y="0"/>
                  <a:pt x="191473" y="0"/>
                </a:cubicBezTo>
                <a:cubicBezTo>
                  <a:pt x="183711" y="12537"/>
                  <a:pt x="183711" y="12537"/>
                  <a:pt x="183711" y="12537"/>
                </a:cubicBezTo>
                <a:cubicBezTo>
                  <a:pt x="183711" y="20062"/>
                  <a:pt x="183711" y="20062"/>
                  <a:pt x="183711" y="20062"/>
                </a:cubicBezTo>
                <a:cubicBezTo>
                  <a:pt x="183711" y="25077"/>
                  <a:pt x="183711" y="25077"/>
                  <a:pt x="183711" y="25077"/>
                </a:cubicBezTo>
                <a:cubicBezTo>
                  <a:pt x="186298" y="35108"/>
                  <a:pt x="186298" y="35108"/>
                  <a:pt x="186298" y="35108"/>
                </a:cubicBezTo>
                <a:cubicBezTo>
                  <a:pt x="188885" y="37617"/>
                  <a:pt x="188885" y="37617"/>
                  <a:pt x="188885" y="37617"/>
                </a:cubicBezTo>
                <a:cubicBezTo>
                  <a:pt x="188885" y="47648"/>
                  <a:pt x="188885" y="47648"/>
                  <a:pt x="188885" y="47648"/>
                </a:cubicBezTo>
                <a:cubicBezTo>
                  <a:pt x="188885" y="57678"/>
                  <a:pt x="188885" y="57678"/>
                  <a:pt x="188885" y="57678"/>
                </a:cubicBezTo>
                <a:cubicBezTo>
                  <a:pt x="188885" y="57678"/>
                  <a:pt x="196647" y="62697"/>
                  <a:pt x="194060" y="65203"/>
                </a:cubicBezTo>
                <a:cubicBezTo>
                  <a:pt x="188885" y="67713"/>
                  <a:pt x="183711" y="75234"/>
                  <a:pt x="183711" y="75234"/>
                </a:cubicBezTo>
                <a:cubicBezTo>
                  <a:pt x="181124" y="90284"/>
                  <a:pt x="181124" y="90284"/>
                  <a:pt x="181124" y="90284"/>
                </a:cubicBezTo>
                <a:cubicBezTo>
                  <a:pt x="170774" y="102824"/>
                  <a:pt x="170774" y="102824"/>
                  <a:pt x="170774" y="102824"/>
                </a:cubicBezTo>
                <a:cubicBezTo>
                  <a:pt x="173362" y="117870"/>
                  <a:pt x="173362" y="117870"/>
                  <a:pt x="173362" y="117870"/>
                </a:cubicBezTo>
                <a:cubicBezTo>
                  <a:pt x="175949" y="130410"/>
                  <a:pt x="175949" y="130410"/>
                  <a:pt x="175949" y="130410"/>
                </a:cubicBezTo>
                <a:cubicBezTo>
                  <a:pt x="173362" y="140441"/>
                  <a:pt x="173362" y="140441"/>
                  <a:pt x="173362" y="140441"/>
                </a:cubicBezTo>
                <a:cubicBezTo>
                  <a:pt x="181124" y="147965"/>
                  <a:pt x="181124" y="147965"/>
                  <a:pt x="181124" y="147965"/>
                </a:cubicBezTo>
                <a:cubicBezTo>
                  <a:pt x="178536" y="152981"/>
                  <a:pt x="178536" y="152981"/>
                  <a:pt x="178536" y="152981"/>
                </a:cubicBezTo>
                <a:cubicBezTo>
                  <a:pt x="181124" y="160506"/>
                  <a:pt x="181124" y="160506"/>
                  <a:pt x="181124" y="160506"/>
                </a:cubicBezTo>
                <a:cubicBezTo>
                  <a:pt x="188885" y="165521"/>
                  <a:pt x="188885" y="165521"/>
                  <a:pt x="188885" y="165521"/>
                </a:cubicBezTo>
                <a:cubicBezTo>
                  <a:pt x="188885" y="165521"/>
                  <a:pt x="194060" y="165521"/>
                  <a:pt x="196647" y="165521"/>
                </a:cubicBezTo>
                <a:cubicBezTo>
                  <a:pt x="199235" y="165521"/>
                  <a:pt x="207000" y="163011"/>
                  <a:pt x="209587" y="163011"/>
                </a:cubicBezTo>
                <a:cubicBezTo>
                  <a:pt x="212174" y="163011"/>
                  <a:pt x="217349" y="165521"/>
                  <a:pt x="217349" y="165521"/>
                </a:cubicBezTo>
                <a:cubicBezTo>
                  <a:pt x="225111" y="175552"/>
                  <a:pt x="225111" y="175552"/>
                  <a:pt x="225111" y="175552"/>
                </a:cubicBezTo>
                <a:cubicBezTo>
                  <a:pt x="225111" y="183076"/>
                  <a:pt x="225111" y="183076"/>
                  <a:pt x="225111" y="183076"/>
                </a:cubicBezTo>
                <a:cubicBezTo>
                  <a:pt x="225111" y="183076"/>
                  <a:pt x="222523" y="188092"/>
                  <a:pt x="222523" y="190598"/>
                </a:cubicBezTo>
                <a:cubicBezTo>
                  <a:pt x="219936" y="193107"/>
                  <a:pt x="217349" y="198122"/>
                  <a:pt x="217349" y="198122"/>
                </a:cubicBezTo>
                <a:cubicBezTo>
                  <a:pt x="212174" y="203138"/>
                  <a:pt x="212174" y="203138"/>
                  <a:pt x="212174" y="203138"/>
                </a:cubicBezTo>
                <a:cubicBezTo>
                  <a:pt x="209587" y="210663"/>
                  <a:pt x="209587" y="210663"/>
                  <a:pt x="209587" y="210663"/>
                </a:cubicBezTo>
                <a:cubicBezTo>
                  <a:pt x="207000" y="215678"/>
                  <a:pt x="207000" y="215678"/>
                  <a:pt x="207000" y="215678"/>
                </a:cubicBezTo>
                <a:cubicBezTo>
                  <a:pt x="201822" y="210663"/>
                  <a:pt x="201822" y="210663"/>
                  <a:pt x="201822" y="210663"/>
                </a:cubicBezTo>
                <a:cubicBezTo>
                  <a:pt x="201822" y="210663"/>
                  <a:pt x="201822" y="203138"/>
                  <a:pt x="199235" y="205647"/>
                </a:cubicBezTo>
                <a:cubicBezTo>
                  <a:pt x="196647" y="205647"/>
                  <a:pt x="194060" y="210663"/>
                  <a:pt x="194060" y="210663"/>
                </a:cubicBezTo>
                <a:cubicBezTo>
                  <a:pt x="196647" y="215678"/>
                  <a:pt x="196647" y="215678"/>
                  <a:pt x="196647" y="215678"/>
                </a:cubicBezTo>
                <a:cubicBezTo>
                  <a:pt x="196647" y="215678"/>
                  <a:pt x="199235" y="223203"/>
                  <a:pt x="196647" y="223203"/>
                </a:cubicBezTo>
                <a:cubicBezTo>
                  <a:pt x="194060" y="223203"/>
                  <a:pt x="191473" y="223203"/>
                  <a:pt x="191473" y="223203"/>
                </a:cubicBezTo>
                <a:cubicBezTo>
                  <a:pt x="188885" y="213169"/>
                  <a:pt x="188885" y="213169"/>
                  <a:pt x="188885" y="213169"/>
                </a:cubicBezTo>
                <a:cubicBezTo>
                  <a:pt x="181124" y="210663"/>
                  <a:pt x="181124" y="210663"/>
                  <a:pt x="181124" y="210663"/>
                </a:cubicBezTo>
                <a:cubicBezTo>
                  <a:pt x="186298" y="200632"/>
                  <a:pt x="186298" y="200632"/>
                  <a:pt x="186298" y="200632"/>
                </a:cubicBezTo>
                <a:cubicBezTo>
                  <a:pt x="181124" y="198122"/>
                  <a:pt x="181124" y="198122"/>
                  <a:pt x="181124" y="198122"/>
                </a:cubicBezTo>
                <a:cubicBezTo>
                  <a:pt x="181124" y="198122"/>
                  <a:pt x="178536" y="198122"/>
                  <a:pt x="175949" y="200632"/>
                </a:cubicBezTo>
                <a:cubicBezTo>
                  <a:pt x="175949" y="203138"/>
                  <a:pt x="173362" y="213169"/>
                  <a:pt x="173362" y="213169"/>
                </a:cubicBezTo>
                <a:cubicBezTo>
                  <a:pt x="170774" y="223203"/>
                  <a:pt x="170774" y="223203"/>
                  <a:pt x="170774" y="223203"/>
                </a:cubicBezTo>
                <a:cubicBezTo>
                  <a:pt x="170774" y="223203"/>
                  <a:pt x="173362" y="225709"/>
                  <a:pt x="173362" y="228218"/>
                </a:cubicBezTo>
                <a:cubicBezTo>
                  <a:pt x="173362" y="230724"/>
                  <a:pt x="170774" y="233234"/>
                  <a:pt x="170774" y="233234"/>
                </a:cubicBezTo>
                <a:cubicBezTo>
                  <a:pt x="170774" y="233234"/>
                  <a:pt x="170774" y="235739"/>
                  <a:pt x="170774" y="238249"/>
                </a:cubicBezTo>
                <a:cubicBezTo>
                  <a:pt x="170774" y="238249"/>
                  <a:pt x="173362" y="243264"/>
                  <a:pt x="173362" y="245774"/>
                </a:cubicBezTo>
                <a:cubicBezTo>
                  <a:pt x="173362" y="245774"/>
                  <a:pt x="173362" y="248280"/>
                  <a:pt x="170774" y="248280"/>
                </a:cubicBezTo>
                <a:cubicBezTo>
                  <a:pt x="170774" y="250789"/>
                  <a:pt x="170774" y="250789"/>
                  <a:pt x="170774" y="253295"/>
                </a:cubicBezTo>
                <a:cubicBezTo>
                  <a:pt x="168187" y="253295"/>
                  <a:pt x="165600" y="255804"/>
                  <a:pt x="165600" y="255804"/>
                </a:cubicBezTo>
                <a:cubicBezTo>
                  <a:pt x="165600" y="255804"/>
                  <a:pt x="160422" y="258310"/>
                  <a:pt x="160422" y="258310"/>
                </a:cubicBezTo>
                <a:cubicBezTo>
                  <a:pt x="160422" y="258310"/>
                  <a:pt x="157835" y="255804"/>
                  <a:pt x="155248" y="255804"/>
                </a:cubicBezTo>
                <a:cubicBezTo>
                  <a:pt x="152660" y="255804"/>
                  <a:pt x="152660" y="253295"/>
                  <a:pt x="150073" y="255804"/>
                </a:cubicBezTo>
                <a:cubicBezTo>
                  <a:pt x="147486" y="258310"/>
                  <a:pt x="147486" y="258310"/>
                  <a:pt x="147486" y="258310"/>
                </a:cubicBezTo>
                <a:cubicBezTo>
                  <a:pt x="150073" y="260820"/>
                  <a:pt x="150073" y="260820"/>
                  <a:pt x="150073" y="260820"/>
                </a:cubicBezTo>
                <a:cubicBezTo>
                  <a:pt x="155248" y="260820"/>
                  <a:pt x="155248" y="260820"/>
                  <a:pt x="155248" y="260820"/>
                </a:cubicBezTo>
                <a:cubicBezTo>
                  <a:pt x="155248" y="265835"/>
                  <a:pt x="155248" y="265835"/>
                  <a:pt x="155248" y="265835"/>
                </a:cubicBezTo>
                <a:cubicBezTo>
                  <a:pt x="155248" y="265835"/>
                  <a:pt x="157835" y="265835"/>
                  <a:pt x="157835" y="268345"/>
                </a:cubicBezTo>
                <a:cubicBezTo>
                  <a:pt x="155248" y="270850"/>
                  <a:pt x="152660" y="273360"/>
                  <a:pt x="152660" y="273360"/>
                </a:cubicBezTo>
                <a:cubicBezTo>
                  <a:pt x="147486" y="278375"/>
                  <a:pt x="147486" y="278375"/>
                  <a:pt x="147486" y="278375"/>
                </a:cubicBezTo>
                <a:cubicBezTo>
                  <a:pt x="142311" y="280885"/>
                  <a:pt x="142311" y="280885"/>
                  <a:pt x="142311" y="280885"/>
                </a:cubicBezTo>
                <a:cubicBezTo>
                  <a:pt x="142311" y="280885"/>
                  <a:pt x="137136" y="278375"/>
                  <a:pt x="137136" y="280885"/>
                </a:cubicBezTo>
                <a:cubicBezTo>
                  <a:pt x="134549" y="280885"/>
                  <a:pt x="131962" y="280885"/>
                  <a:pt x="131962" y="280885"/>
                </a:cubicBezTo>
                <a:cubicBezTo>
                  <a:pt x="131962" y="283391"/>
                  <a:pt x="137136" y="288406"/>
                  <a:pt x="137136" y="288406"/>
                </a:cubicBezTo>
                <a:cubicBezTo>
                  <a:pt x="126787" y="278375"/>
                  <a:pt x="126787" y="278375"/>
                  <a:pt x="126787" y="278375"/>
                </a:cubicBezTo>
                <a:cubicBezTo>
                  <a:pt x="121613" y="278375"/>
                  <a:pt x="121613" y="278375"/>
                  <a:pt x="121613" y="278375"/>
                </a:cubicBezTo>
                <a:cubicBezTo>
                  <a:pt x="129374" y="283391"/>
                  <a:pt x="129374" y="283391"/>
                  <a:pt x="129374" y="283391"/>
                </a:cubicBezTo>
                <a:cubicBezTo>
                  <a:pt x="131962" y="288406"/>
                  <a:pt x="131962" y="288406"/>
                  <a:pt x="131962" y="288406"/>
                </a:cubicBezTo>
                <a:cubicBezTo>
                  <a:pt x="137136" y="290915"/>
                  <a:pt x="137136" y="290915"/>
                  <a:pt x="137136" y="290915"/>
                </a:cubicBezTo>
                <a:cubicBezTo>
                  <a:pt x="134549" y="293421"/>
                  <a:pt x="134549" y="293421"/>
                  <a:pt x="134549" y="293421"/>
                </a:cubicBezTo>
                <a:cubicBezTo>
                  <a:pt x="131962" y="295931"/>
                  <a:pt x="131962" y="295931"/>
                  <a:pt x="131962" y="295931"/>
                </a:cubicBezTo>
                <a:cubicBezTo>
                  <a:pt x="126787" y="300946"/>
                  <a:pt x="126787" y="300946"/>
                  <a:pt x="126787" y="300946"/>
                </a:cubicBezTo>
                <a:cubicBezTo>
                  <a:pt x="126787" y="300946"/>
                  <a:pt x="124200" y="303455"/>
                  <a:pt x="121613" y="303455"/>
                </a:cubicBezTo>
                <a:cubicBezTo>
                  <a:pt x="121613" y="303455"/>
                  <a:pt x="113848" y="303455"/>
                  <a:pt x="113848" y="303455"/>
                </a:cubicBezTo>
                <a:cubicBezTo>
                  <a:pt x="116435" y="305961"/>
                  <a:pt x="116435" y="305961"/>
                  <a:pt x="116435" y="305961"/>
                </a:cubicBezTo>
                <a:cubicBezTo>
                  <a:pt x="121613" y="308471"/>
                  <a:pt x="121613" y="308471"/>
                  <a:pt x="121613" y="308471"/>
                </a:cubicBezTo>
                <a:cubicBezTo>
                  <a:pt x="121613" y="308471"/>
                  <a:pt x="124200" y="305961"/>
                  <a:pt x="124200" y="308471"/>
                </a:cubicBezTo>
                <a:cubicBezTo>
                  <a:pt x="121613" y="308471"/>
                  <a:pt x="121613" y="308471"/>
                  <a:pt x="121613" y="310977"/>
                </a:cubicBezTo>
                <a:cubicBezTo>
                  <a:pt x="121613" y="315992"/>
                  <a:pt x="121613" y="323517"/>
                  <a:pt x="121613" y="323517"/>
                </a:cubicBezTo>
                <a:cubicBezTo>
                  <a:pt x="126787" y="331042"/>
                  <a:pt x="126787" y="331042"/>
                  <a:pt x="126787" y="331042"/>
                </a:cubicBezTo>
                <a:cubicBezTo>
                  <a:pt x="129374" y="333548"/>
                  <a:pt x="129374" y="333548"/>
                  <a:pt x="129374" y="333548"/>
                </a:cubicBezTo>
                <a:cubicBezTo>
                  <a:pt x="129374" y="333548"/>
                  <a:pt x="129374" y="333548"/>
                  <a:pt x="129374" y="336057"/>
                </a:cubicBezTo>
                <a:cubicBezTo>
                  <a:pt x="129374" y="336057"/>
                  <a:pt x="129374" y="338563"/>
                  <a:pt x="129374" y="338563"/>
                </a:cubicBezTo>
                <a:cubicBezTo>
                  <a:pt x="129374" y="343582"/>
                  <a:pt x="129374" y="343582"/>
                  <a:pt x="129374" y="343582"/>
                </a:cubicBezTo>
                <a:cubicBezTo>
                  <a:pt x="129374" y="343582"/>
                  <a:pt x="126787" y="346088"/>
                  <a:pt x="124200" y="346088"/>
                </a:cubicBezTo>
                <a:cubicBezTo>
                  <a:pt x="124200" y="346088"/>
                  <a:pt x="113848" y="348597"/>
                  <a:pt x="113848" y="348597"/>
                </a:cubicBezTo>
                <a:cubicBezTo>
                  <a:pt x="111260" y="353613"/>
                  <a:pt x="111260" y="353613"/>
                  <a:pt x="111260" y="353613"/>
                </a:cubicBezTo>
                <a:cubicBezTo>
                  <a:pt x="116435" y="356118"/>
                  <a:pt x="116435" y="356118"/>
                  <a:pt x="116435" y="356118"/>
                </a:cubicBezTo>
                <a:cubicBezTo>
                  <a:pt x="116435" y="356118"/>
                  <a:pt x="116435" y="361137"/>
                  <a:pt x="116435" y="361137"/>
                </a:cubicBezTo>
                <a:cubicBezTo>
                  <a:pt x="116435" y="363643"/>
                  <a:pt x="113848" y="366153"/>
                  <a:pt x="113848" y="366153"/>
                </a:cubicBezTo>
                <a:cubicBezTo>
                  <a:pt x="119022" y="366153"/>
                  <a:pt x="119022" y="366153"/>
                  <a:pt x="119022" y="366153"/>
                </a:cubicBezTo>
                <a:cubicBezTo>
                  <a:pt x="126787" y="368659"/>
                  <a:pt x="126787" y="368659"/>
                  <a:pt x="126787" y="368659"/>
                </a:cubicBezTo>
                <a:cubicBezTo>
                  <a:pt x="137136" y="381199"/>
                  <a:pt x="137136" y="381199"/>
                  <a:pt x="137136" y="381199"/>
                </a:cubicBezTo>
                <a:cubicBezTo>
                  <a:pt x="134549" y="391229"/>
                  <a:pt x="134549" y="391229"/>
                  <a:pt x="134549" y="391229"/>
                </a:cubicBezTo>
                <a:cubicBezTo>
                  <a:pt x="129374" y="396245"/>
                  <a:pt x="129374" y="396245"/>
                  <a:pt x="129374" y="396245"/>
                </a:cubicBezTo>
                <a:cubicBezTo>
                  <a:pt x="124200" y="386214"/>
                  <a:pt x="124200" y="386214"/>
                  <a:pt x="124200" y="386214"/>
                </a:cubicBezTo>
                <a:cubicBezTo>
                  <a:pt x="124200" y="386214"/>
                  <a:pt x="121613" y="386214"/>
                  <a:pt x="121613" y="388724"/>
                </a:cubicBezTo>
                <a:cubicBezTo>
                  <a:pt x="119022" y="388724"/>
                  <a:pt x="111260" y="393739"/>
                  <a:pt x="111260" y="393739"/>
                </a:cubicBezTo>
                <a:cubicBezTo>
                  <a:pt x="111260" y="393739"/>
                  <a:pt x="106086" y="396245"/>
                  <a:pt x="103498" y="396245"/>
                </a:cubicBezTo>
                <a:cubicBezTo>
                  <a:pt x="103498" y="396245"/>
                  <a:pt x="100911" y="396245"/>
                  <a:pt x="100911" y="396245"/>
                </a:cubicBezTo>
                <a:cubicBezTo>
                  <a:pt x="93149" y="393739"/>
                  <a:pt x="93149" y="393739"/>
                  <a:pt x="93149" y="393739"/>
                </a:cubicBezTo>
                <a:cubicBezTo>
                  <a:pt x="82800" y="388724"/>
                  <a:pt x="82800" y="388724"/>
                  <a:pt x="82800" y="388724"/>
                </a:cubicBezTo>
                <a:cubicBezTo>
                  <a:pt x="82800" y="388724"/>
                  <a:pt x="77622" y="386214"/>
                  <a:pt x="75035" y="386214"/>
                </a:cubicBezTo>
                <a:cubicBezTo>
                  <a:pt x="72448" y="386214"/>
                  <a:pt x="59511" y="381199"/>
                  <a:pt x="59511" y="381199"/>
                </a:cubicBezTo>
                <a:cubicBezTo>
                  <a:pt x="54337" y="383708"/>
                  <a:pt x="54337" y="383708"/>
                  <a:pt x="54337" y="383708"/>
                </a:cubicBezTo>
                <a:cubicBezTo>
                  <a:pt x="46575" y="383708"/>
                  <a:pt x="46575" y="383708"/>
                  <a:pt x="46575" y="383708"/>
                </a:cubicBezTo>
                <a:cubicBezTo>
                  <a:pt x="41400" y="381199"/>
                  <a:pt x="41400" y="381199"/>
                  <a:pt x="41400" y="381199"/>
                </a:cubicBezTo>
                <a:cubicBezTo>
                  <a:pt x="36222" y="373674"/>
                  <a:pt x="36222" y="373674"/>
                  <a:pt x="36222" y="373674"/>
                </a:cubicBezTo>
                <a:cubicBezTo>
                  <a:pt x="36222" y="373674"/>
                  <a:pt x="33635" y="368659"/>
                  <a:pt x="33635" y="368659"/>
                </a:cubicBezTo>
                <a:cubicBezTo>
                  <a:pt x="33635" y="368659"/>
                  <a:pt x="41400" y="363643"/>
                  <a:pt x="41400" y="363643"/>
                </a:cubicBezTo>
                <a:cubicBezTo>
                  <a:pt x="43987" y="363643"/>
                  <a:pt x="43987" y="361137"/>
                  <a:pt x="43987" y="361137"/>
                </a:cubicBezTo>
                <a:cubicBezTo>
                  <a:pt x="43987" y="351103"/>
                  <a:pt x="43987" y="351103"/>
                  <a:pt x="43987" y="351103"/>
                </a:cubicBezTo>
                <a:cubicBezTo>
                  <a:pt x="43987" y="351103"/>
                  <a:pt x="43987" y="346088"/>
                  <a:pt x="43987" y="346088"/>
                </a:cubicBezTo>
                <a:cubicBezTo>
                  <a:pt x="43987" y="343582"/>
                  <a:pt x="46575" y="341072"/>
                  <a:pt x="46575" y="341072"/>
                </a:cubicBezTo>
                <a:cubicBezTo>
                  <a:pt x="46575" y="341072"/>
                  <a:pt x="46575" y="333548"/>
                  <a:pt x="43987" y="331042"/>
                </a:cubicBezTo>
                <a:cubicBezTo>
                  <a:pt x="43987" y="326026"/>
                  <a:pt x="43987" y="321011"/>
                  <a:pt x="43987" y="321011"/>
                </a:cubicBezTo>
                <a:cubicBezTo>
                  <a:pt x="38810" y="313486"/>
                  <a:pt x="38810" y="313486"/>
                  <a:pt x="38810" y="313486"/>
                </a:cubicBezTo>
                <a:cubicBezTo>
                  <a:pt x="38810" y="313486"/>
                  <a:pt x="36222" y="313486"/>
                  <a:pt x="31048" y="310977"/>
                </a:cubicBezTo>
                <a:cubicBezTo>
                  <a:pt x="25873" y="308471"/>
                  <a:pt x="18111" y="305961"/>
                  <a:pt x="18111" y="305961"/>
                </a:cubicBezTo>
                <a:cubicBezTo>
                  <a:pt x="18111" y="298437"/>
                  <a:pt x="18111" y="298437"/>
                  <a:pt x="18111" y="298437"/>
                </a:cubicBezTo>
                <a:cubicBezTo>
                  <a:pt x="15524" y="295931"/>
                  <a:pt x="15524" y="295931"/>
                  <a:pt x="15524" y="295931"/>
                </a:cubicBezTo>
                <a:cubicBezTo>
                  <a:pt x="15524" y="295931"/>
                  <a:pt x="10349" y="295931"/>
                  <a:pt x="10349" y="298437"/>
                </a:cubicBezTo>
                <a:cubicBezTo>
                  <a:pt x="10349" y="298437"/>
                  <a:pt x="10349" y="300946"/>
                  <a:pt x="10349" y="300946"/>
                </a:cubicBezTo>
                <a:cubicBezTo>
                  <a:pt x="5175" y="298437"/>
                  <a:pt x="5175" y="298437"/>
                  <a:pt x="5175" y="298437"/>
                </a:cubicBezTo>
                <a:cubicBezTo>
                  <a:pt x="5175" y="298437"/>
                  <a:pt x="0" y="290915"/>
                  <a:pt x="0" y="288406"/>
                </a:cubicBezTo>
                <a:cubicBezTo>
                  <a:pt x="2588" y="288406"/>
                  <a:pt x="5175" y="285900"/>
                  <a:pt x="5175" y="283391"/>
                </a:cubicBezTo>
                <a:cubicBezTo>
                  <a:pt x="7762" y="280885"/>
                  <a:pt x="10349" y="275866"/>
                  <a:pt x="10349" y="273360"/>
                </a:cubicBezTo>
                <a:cubicBezTo>
                  <a:pt x="10349" y="273360"/>
                  <a:pt x="10349" y="263329"/>
                  <a:pt x="10349" y="263329"/>
                </a:cubicBezTo>
                <a:cubicBezTo>
                  <a:pt x="10349" y="263329"/>
                  <a:pt x="7762" y="260820"/>
                  <a:pt x="10349" y="260820"/>
                </a:cubicBezTo>
                <a:cubicBezTo>
                  <a:pt x="12937" y="260820"/>
                  <a:pt x="10349" y="260820"/>
                  <a:pt x="12937" y="260820"/>
                </a:cubicBezTo>
                <a:cubicBezTo>
                  <a:pt x="15524" y="258310"/>
                  <a:pt x="23286" y="253295"/>
                  <a:pt x="23286" y="253295"/>
                </a:cubicBezTo>
                <a:cubicBezTo>
                  <a:pt x="23286" y="248280"/>
                  <a:pt x="23286" y="248280"/>
                  <a:pt x="23286" y="248280"/>
                </a:cubicBezTo>
                <a:cubicBezTo>
                  <a:pt x="23286" y="248280"/>
                  <a:pt x="20699" y="243264"/>
                  <a:pt x="20699" y="240758"/>
                </a:cubicBezTo>
                <a:cubicBezTo>
                  <a:pt x="20699" y="240758"/>
                  <a:pt x="20699" y="240758"/>
                  <a:pt x="20699" y="238249"/>
                </a:cubicBezTo>
                <a:cubicBezTo>
                  <a:pt x="20699" y="233234"/>
                  <a:pt x="10349" y="223203"/>
                  <a:pt x="10349" y="223203"/>
                </a:cubicBezTo>
                <a:cubicBezTo>
                  <a:pt x="5175" y="223203"/>
                  <a:pt x="5175" y="223203"/>
                  <a:pt x="5175" y="223203"/>
                </a:cubicBezTo>
                <a:cubicBezTo>
                  <a:pt x="5175" y="223203"/>
                  <a:pt x="5175" y="220693"/>
                  <a:pt x="5175" y="218184"/>
                </a:cubicBezTo>
                <a:cubicBezTo>
                  <a:pt x="5175" y="218184"/>
                  <a:pt x="5175" y="210663"/>
                  <a:pt x="5175" y="210663"/>
                </a:cubicBezTo>
                <a:cubicBezTo>
                  <a:pt x="7762" y="200632"/>
                  <a:pt x="7762" y="200632"/>
                  <a:pt x="7762" y="200632"/>
                </a:cubicBezTo>
                <a:cubicBezTo>
                  <a:pt x="5175" y="183076"/>
                  <a:pt x="5175" y="183076"/>
                  <a:pt x="5175" y="183076"/>
                </a:cubicBezTo>
                <a:cubicBezTo>
                  <a:pt x="5175" y="170536"/>
                  <a:pt x="5175" y="170536"/>
                  <a:pt x="5175" y="170536"/>
                </a:cubicBezTo>
                <a:cubicBezTo>
                  <a:pt x="5175" y="170536"/>
                  <a:pt x="5175" y="160506"/>
                  <a:pt x="5175" y="157996"/>
                </a:cubicBezTo>
                <a:cubicBezTo>
                  <a:pt x="5175" y="157996"/>
                  <a:pt x="10349" y="147965"/>
                  <a:pt x="10349" y="147965"/>
                </a:cubicBezTo>
                <a:cubicBezTo>
                  <a:pt x="12937" y="142950"/>
                  <a:pt x="12937" y="142950"/>
                  <a:pt x="12937" y="142950"/>
                </a:cubicBezTo>
                <a:cubicBezTo>
                  <a:pt x="15524" y="150472"/>
                  <a:pt x="15524" y="150472"/>
                  <a:pt x="15524" y="150472"/>
                </a:cubicBezTo>
                <a:cubicBezTo>
                  <a:pt x="15524" y="150472"/>
                  <a:pt x="12937" y="152981"/>
                  <a:pt x="15524" y="155487"/>
                </a:cubicBezTo>
                <a:cubicBezTo>
                  <a:pt x="18111" y="155487"/>
                  <a:pt x="20699" y="155487"/>
                  <a:pt x="23286" y="155487"/>
                </a:cubicBezTo>
                <a:cubicBezTo>
                  <a:pt x="23286" y="155487"/>
                  <a:pt x="25873" y="157996"/>
                  <a:pt x="25873" y="157996"/>
                </a:cubicBezTo>
                <a:cubicBezTo>
                  <a:pt x="33635" y="163011"/>
                  <a:pt x="33635" y="163011"/>
                  <a:pt x="33635" y="163011"/>
                </a:cubicBezTo>
                <a:cubicBezTo>
                  <a:pt x="38810" y="168027"/>
                  <a:pt x="38810" y="168027"/>
                  <a:pt x="38810" y="168027"/>
                </a:cubicBezTo>
                <a:cubicBezTo>
                  <a:pt x="43987" y="170536"/>
                  <a:pt x="43987" y="170536"/>
                  <a:pt x="43987" y="170536"/>
                </a:cubicBezTo>
                <a:cubicBezTo>
                  <a:pt x="49162" y="170536"/>
                  <a:pt x="49162" y="170536"/>
                  <a:pt x="49162" y="170536"/>
                </a:cubicBezTo>
                <a:cubicBezTo>
                  <a:pt x="51749" y="168027"/>
                  <a:pt x="51749" y="168027"/>
                  <a:pt x="51749" y="168027"/>
                </a:cubicBezTo>
                <a:cubicBezTo>
                  <a:pt x="51749" y="168027"/>
                  <a:pt x="51749" y="165521"/>
                  <a:pt x="51749" y="165521"/>
                </a:cubicBezTo>
                <a:cubicBezTo>
                  <a:pt x="51749" y="165521"/>
                  <a:pt x="49162" y="160506"/>
                  <a:pt x="49162" y="160506"/>
                </a:cubicBezTo>
                <a:cubicBezTo>
                  <a:pt x="49162" y="157996"/>
                  <a:pt x="46575" y="155487"/>
                  <a:pt x="46575" y="155487"/>
                </a:cubicBezTo>
                <a:cubicBezTo>
                  <a:pt x="54337" y="150472"/>
                  <a:pt x="54337" y="150472"/>
                  <a:pt x="54337" y="150472"/>
                </a:cubicBezTo>
                <a:cubicBezTo>
                  <a:pt x="56924" y="145456"/>
                  <a:pt x="56924" y="145456"/>
                  <a:pt x="56924" y="145456"/>
                </a:cubicBezTo>
                <a:cubicBezTo>
                  <a:pt x="56924" y="145456"/>
                  <a:pt x="56924" y="142950"/>
                  <a:pt x="54337" y="142950"/>
                </a:cubicBezTo>
                <a:cubicBezTo>
                  <a:pt x="51749" y="142950"/>
                  <a:pt x="46575" y="142950"/>
                  <a:pt x="46575" y="142950"/>
                </a:cubicBezTo>
                <a:cubicBezTo>
                  <a:pt x="46575" y="142950"/>
                  <a:pt x="43987" y="140441"/>
                  <a:pt x="43987" y="140441"/>
                </a:cubicBezTo>
                <a:cubicBezTo>
                  <a:pt x="43987" y="140441"/>
                  <a:pt x="41400" y="135425"/>
                  <a:pt x="41400" y="135425"/>
                </a:cubicBezTo>
                <a:cubicBezTo>
                  <a:pt x="41400" y="135425"/>
                  <a:pt x="41400" y="130410"/>
                  <a:pt x="43987" y="130410"/>
                </a:cubicBezTo>
                <a:cubicBezTo>
                  <a:pt x="43987" y="127900"/>
                  <a:pt x="46575" y="120379"/>
                  <a:pt x="46575" y="120379"/>
                </a:cubicBezTo>
                <a:cubicBezTo>
                  <a:pt x="46575" y="120379"/>
                  <a:pt x="43987" y="115360"/>
                  <a:pt x="49162" y="115360"/>
                </a:cubicBezTo>
                <a:cubicBezTo>
                  <a:pt x="54337" y="115360"/>
                  <a:pt x="56924" y="115360"/>
                  <a:pt x="56924" y="115360"/>
                </a:cubicBezTo>
                <a:cubicBezTo>
                  <a:pt x="56924" y="115360"/>
                  <a:pt x="59511" y="110345"/>
                  <a:pt x="62099" y="110345"/>
                </a:cubicBezTo>
                <a:cubicBezTo>
                  <a:pt x="62099" y="110345"/>
                  <a:pt x="64686" y="107839"/>
                  <a:pt x="64686" y="110345"/>
                </a:cubicBezTo>
                <a:cubicBezTo>
                  <a:pt x="67273" y="110345"/>
                  <a:pt x="64686" y="117870"/>
                  <a:pt x="64686" y="117870"/>
                </a:cubicBezTo>
                <a:cubicBezTo>
                  <a:pt x="59511" y="122885"/>
                  <a:pt x="59511" y="122885"/>
                  <a:pt x="59511" y="122885"/>
                </a:cubicBezTo>
                <a:cubicBezTo>
                  <a:pt x="59511" y="122885"/>
                  <a:pt x="62099" y="125395"/>
                  <a:pt x="62099" y="127900"/>
                </a:cubicBezTo>
                <a:cubicBezTo>
                  <a:pt x="62099" y="130410"/>
                  <a:pt x="62099" y="132916"/>
                  <a:pt x="62099" y="132916"/>
                </a:cubicBezTo>
                <a:cubicBezTo>
                  <a:pt x="56924" y="140441"/>
                  <a:pt x="56924" y="140441"/>
                  <a:pt x="56924" y="140441"/>
                </a:cubicBezTo>
                <a:cubicBezTo>
                  <a:pt x="56924" y="140441"/>
                  <a:pt x="59511" y="140441"/>
                  <a:pt x="59511" y="140441"/>
                </a:cubicBezTo>
                <a:cubicBezTo>
                  <a:pt x="59511" y="142950"/>
                  <a:pt x="59511" y="145456"/>
                  <a:pt x="59511" y="145456"/>
                </a:cubicBezTo>
                <a:cubicBezTo>
                  <a:pt x="67273" y="142950"/>
                  <a:pt x="67273" y="142950"/>
                  <a:pt x="67273" y="142950"/>
                </a:cubicBezTo>
                <a:cubicBezTo>
                  <a:pt x="67273" y="142950"/>
                  <a:pt x="64686" y="140441"/>
                  <a:pt x="64686" y="140441"/>
                </a:cubicBezTo>
                <a:cubicBezTo>
                  <a:pt x="64686" y="140441"/>
                  <a:pt x="62099" y="137931"/>
                  <a:pt x="64686" y="135425"/>
                </a:cubicBezTo>
                <a:cubicBezTo>
                  <a:pt x="67273" y="132916"/>
                  <a:pt x="67273" y="130410"/>
                  <a:pt x="69860" y="130410"/>
                </a:cubicBezTo>
                <a:cubicBezTo>
                  <a:pt x="69860" y="127900"/>
                  <a:pt x="69860" y="127900"/>
                  <a:pt x="75035" y="127900"/>
                </a:cubicBezTo>
                <a:cubicBezTo>
                  <a:pt x="77622" y="127900"/>
                  <a:pt x="82800" y="132916"/>
                  <a:pt x="82800" y="132916"/>
                </a:cubicBezTo>
                <a:cubicBezTo>
                  <a:pt x="82800" y="132916"/>
                  <a:pt x="85387" y="135425"/>
                  <a:pt x="82800" y="135425"/>
                </a:cubicBezTo>
                <a:cubicBezTo>
                  <a:pt x="82800" y="137931"/>
                  <a:pt x="80210" y="140441"/>
                  <a:pt x="80210" y="140441"/>
                </a:cubicBezTo>
                <a:cubicBezTo>
                  <a:pt x="85387" y="147965"/>
                  <a:pt x="85387" y="147965"/>
                  <a:pt x="85387" y="147965"/>
                </a:cubicBezTo>
                <a:cubicBezTo>
                  <a:pt x="85387" y="147965"/>
                  <a:pt x="82800" y="147965"/>
                  <a:pt x="80210" y="150472"/>
                </a:cubicBezTo>
                <a:cubicBezTo>
                  <a:pt x="80210" y="150472"/>
                  <a:pt x="80210" y="152981"/>
                  <a:pt x="80210" y="152981"/>
                </a:cubicBezTo>
                <a:cubicBezTo>
                  <a:pt x="80210" y="155487"/>
                  <a:pt x="72448" y="157996"/>
                  <a:pt x="80210" y="157996"/>
                </a:cubicBezTo>
                <a:cubicBezTo>
                  <a:pt x="85387" y="157996"/>
                  <a:pt x="85387" y="157996"/>
                  <a:pt x="85387" y="155487"/>
                </a:cubicBezTo>
                <a:cubicBezTo>
                  <a:pt x="85387" y="155487"/>
                  <a:pt x="85387" y="150472"/>
                  <a:pt x="85387" y="150472"/>
                </a:cubicBezTo>
                <a:cubicBezTo>
                  <a:pt x="85387" y="150472"/>
                  <a:pt x="87975" y="150472"/>
                  <a:pt x="87975" y="150472"/>
                </a:cubicBezTo>
                <a:cubicBezTo>
                  <a:pt x="90562" y="150472"/>
                  <a:pt x="93149" y="150472"/>
                  <a:pt x="93149" y="150472"/>
                </a:cubicBezTo>
                <a:cubicBezTo>
                  <a:pt x="95737" y="152981"/>
                  <a:pt x="95737" y="152981"/>
                  <a:pt x="95737" y="152981"/>
                </a:cubicBezTo>
                <a:cubicBezTo>
                  <a:pt x="95737" y="152981"/>
                  <a:pt x="95737" y="155487"/>
                  <a:pt x="95737" y="157996"/>
                </a:cubicBezTo>
                <a:cubicBezTo>
                  <a:pt x="95737" y="157996"/>
                  <a:pt x="95737" y="160506"/>
                  <a:pt x="95737" y="160506"/>
                </a:cubicBezTo>
                <a:cubicBezTo>
                  <a:pt x="95737" y="160506"/>
                  <a:pt x="100911" y="165521"/>
                  <a:pt x="100911" y="163011"/>
                </a:cubicBezTo>
                <a:cubicBezTo>
                  <a:pt x="100911" y="160506"/>
                  <a:pt x="103498" y="163011"/>
                  <a:pt x="100911" y="157996"/>
                </a:cubicBezTo>
                <a:cubicBezTo>
                  <a:pt x="98324" y="155487"/>
                  <a:pt x="98324" y="150472"/>
                  <a:pt x="98324" y="150472"/>
                </a:cubicBezTo>
                <a:cubicBezTo>
                  <a:pt x="98324" y="150472"/>
                  <a:pt x="98324" y="150472"/>
                  <a:pt x="98324" y="147965"/>
                </a:cubicBezTo>
                <a:cubicBezTo>
                  <a:pt x="98324" y="147965"/>
                  <a:pt x="98324" y="145456"/>
                  <a:pt x="98324" y="145456"/>
                </a:cubicBezTo>
                <a:cubicBezTo>
                  <a:pt x="95737" y="142950"/>
                  <a:pt x="93149" y="142950"/>
                  <a:pt x="93149" y="140441"/>
                </a:cubicBezTo>
                <a:cubicBezTo>
                  <a:pt x="93149" y="140441"/>
                  <a:pt x="85387" y="132916"/>
                  <a:pt x="85387" y="132916"/>
                </a:cubicBezTo>
                <a:cubicBezTo>
                  <a:pt x="85387" y="132916"/>
                  <a:pt x="85387" y="130410"/>
                  <a:pt x="85387" y="127900"/>
                </a:cubicBezTo>
                <a:cubicBezTo>
                  <a:pt x="85387" y="122885"/>
                  <a:pt x="85387" y="120379"/>
                  <a:pt x="85387" y="117870"/>
                </a:cubicBezTo>
                <a:cubicBezTo>
                  <a:pt x="85387" y="117870"/>
                  <a:pt x="87975" y="112854"/>
                  <a:pt x="87975" y="112854"/>
                </a:cubicBezTo>
                <a:cubicBezTo>
                  <a:pt x="87975" y="112854"/>
                  <a:pt x="87975" y="107839"/>
                  <a:pt x="90562" y="105330"/>
                </a:cubicBezTo>
                <a:cubicBezTo>
                  <a:pt x="93149" y="105330"/>
                  <a:pt x="90562" y="102824"/>
                  <a:pt x="93149" y="102824"/>
                </a:cubicBezTo>
                <a:cubicBezTo>
                  <a:pt x="98324" y="100314"/>
                  <a:pt x="95737" y="100314"/>
                  <a:pt x="100911" y="100314"/>
                </a:cubicBezTo>
                <a:cubicBezTo>
                  <a:pt x="103498" y="100314"/>
                  <a:pt x="108673" y="102824"/>
                  <a:pt x="111260" y="102824"/>
                </a:cubicBezTo>
                <a:cubicBezTo>
                  <a:pt x="111260" y="102824"/>
                  <a:pt x="119022" y="105330"/>
                  <a:pt x="119022" y="105330"/>
                </a:cubicBezTo>
                <a:cubicBezTo>
                  <a:pt x="119022" y="105330"/>
                  <a:pt x="119022" y="102824"/>
                  <a:pt x="119022" y="102824"/>
                </a:cubicBezTo>
                <a:cubicBezTo>
                  <a:pt x="121613" y="102824"/>
                  <a:pt x="121613" y="97805"/>
                  <a:pt x="121613" y="100314"/>
                </a:cubicBezTo>
                <a:cubicBezTo>
                  <a:pt x="124200" y="100314"/>
                  <a:pt x="124200" y="102824"/>
                  <a:pt x="126787" y="100314"/>
                </a:cubicBezTo>
                <a:cubicBezTo>
                  <a:pt x="129374" y="97805"/>
                  <a:pt x="129374" y="95299"/>
                  <a:pt x="129374" y="95299"/>
                </a:cubicBezTo>
                <a:cubicBezTo>
                  <a:pt x="129374" y="95299"/>
                  <a:pt x="131962" y="95299"/>
                  <a:pt x="134549" y="92789"/>
                </a:cubicBezTo>
                <a:cubicBezTo>
                  <a:pt x="134549" y="92789"/>
                  <a:pt x="131962" y="90284"/>
                  <a:pt x="129374" y="90284"/>
                </a:cubicBezTo>
                <a:cubicBezTo>
                  <a:pt x="129374" y="90284"/>
                  <a:pt x="124200" y="90284"/>
                  <a:pt x="121613" y="92789"/>
                </a:cubicBezTo>
                <a:cubicBezTo>
                  <a:pt x="119022" y="92789"/>
                  <a:pt x="121613" y="92789"/>
                  <a:pt x="116435" y="92789"/>
                </a:cubicBezTo>
                <a:cubicBezTo>
                  <a:pt x="113848" y="95299"/>
                  <a:pt x="113848" y="95299"/>
                  <a:pt x="108673" y="95299"/>
                </a:cubicBezTo>
                <a:cubicBezTo>
                  <a:pt x="103498" y="95299"/>
                  <a:pt x="103498" y="95299"/>
                  <a:pt x="100911" y="97805"/>
                </a:cubicBezTo>
                <a:cubicBezTo>
                  <a:pt x="98324" y="100314"/>
                  <a:pt x="95737" y="100314"/>
                  <a:pt x="95737" y="100314"/>
                </a:cubicBezTo>
                <a:cubicBezTo>
                  <a:pt x="93149" y="100314"/>
                  <a:pt x="93149" y="100314"/>
                  <a:pt x="93149" y="100314"/>
                </a:cubicBezTo>
                <a:cubicBezTo>
                  <a:pt x="93149" y="100314"/>
                  <a:pt x="90562" y="100314"/>
                  <a:pt x="87975" y="100314"/>
                </a:cubicBezTo>
                <a:cubicBezTo>
                  <a:pt x="87975" y="100314"/>
                  <a:pt x="85387" y="97805"/>
                  <a:pt x="85387" y="97805"/>
                </a:cubicBezTo>
                <a:cubicBezTo>
                  <a:pt x="85387" y="97805"/>
                  <a:pt x="85387" y="97805"/>
                  <a:pt x="82800" y="97805"/>
                </a:cubicBezTo>
                <a:cubicBezTo>
                  <a:pt x="80210" y="97805"/>
                  <a:pt x="77622" y="100314"/>
                  <a:pt x="77622" y="100314"/>
                </a:cubicBezTo>
                <a:cubicBezTo>
                  <a:pt x="72448" y="100314"/>
                  <a:pt x="72448" y="100314"/>
                  <a:pt x="72448" y="100314"/>
                </a:cubicBezTo>
                <a:cubicBezTo>
                  <a:pt x="72448" y="100314"/>
                  <a:pt x="69860" y="100314"/>
                  <a:pt x="67273" y="100314"/>
                </a:cubicBezTo>
                <a:cubicBezTo>
                  <a:pt x="67273" y="102824"/>
                  <a:pt x="62099" y="102824"/>
                  <a:pt x="62099" y="102824"/>
                </a:cubicBezTo>
                <a:cubicBezTo>
                  <a:pt x="62099" y="102824"/>
                  <a:pt x="62099" y="102824"/>
                  <a:pt x="59511" y="102824"/>
                </a:cubicBezTo>
                <a:cubicBezTo>
                  <a:pt x="59511" y="105330"/>
                  <a:pt x="62099" y="105330"/>
                  <a:pt x="59511" y="107839"/>
                </a:cubicBezTo>
                <a:cubicBezTo>
                  <a:pt x="56924" y="107839"/>
                  <a:pt x="51749" y="107839"/>
                  <a:pt x="51749" y="107839"/>
                </a:cubicBezTo>
                <a:cubicBezTo>
                  <a:pt x="49162" y="110345"/>
                  <a:pt x="49162" y="110345"/>
                  <a:pt x="49162" y="110345"/>
                </a:cubicBezTo>
                <a:cubicBezTo>
                  <a:pt x="46575" y="115360"/>
                  <a:pt x="46575" y="115360"/>
                  <a:pt x="46575" y="115360"/>
                </a:cubicBezTo>
                <a:cubicBezTo>
                  <a:pt x="43987" y="115360"/>
                  <a:pt x="43987" y="115360"/>
                  <a:pt x="43987" y="115360"/>
                </a:cubicBezTo>
                <a:cubicBezTo>
                  <a:pt x="41400" y="122885"/>
                  <a:pt x="41400" y="122885"/>
                  <a:pt x="41400" y="122885"/>
                </a:cubicBezTo>
                <a:cubicBezTo>
                  <a:pt x="41400" y="125395"/>
                  <a:pt x="41400" y="125395"/>
                  <a:pt x="41400" y="125395"/>
                </a:cubicBezTo>
                <a:cubicBezTo>
                  <a:pt x="36222" y="130410"/>
                  <a:pt x="36222" y="130410"/>
                  <a:pt x="36222" y="130410"/>
                </a:cubicBezTo>
                <a:cubicBezTo>
                  <a:pt x="33635" y="132916"/>
                  <a:pt x="33635" y="132916"/>
                  <a:pt x="33635" y="132916"/>
                </a:cubicBezTo>
                <a:cubicBezTo>
                  <a:pt x="33635" y="132916"/>
                  <a:pt x="33635" y="132916"/>
                  <a:pt x="36222" y="135425"/>
                </a:cubicBezTo>
                <a:cubicBezTo>
                  <a:pt x="36222" y="135425"/>
                  <a:pt x="36222" y="137931"/>
                  <a:pt x="36222" y="137931"/>
                </a:cubicBezTo>
                <a:cubicBezTo>
                  <a:pt x="33635" y="140441"/>
                  <a:pt x="33635" y="140441"/>
                  <a:pt x="33635" y="140441"/>
                </a:cubicBezTo>
                <a:cubicBezTo>
                  <a:pt x="36222" y="145456"/>
                  <a:pt x="36222" y="145456"/>
                  <a:pt x="36222" y="145456"/>
                </a:cubicBezTo>
                <a:cubicBezTo>
                  <a:pt x="41400" y="142950"/>
                  <a:pt x="41400" y="142950"/>
                  <a:pt x="41400" y="142950"/>
                </a:cubicBezTo>
                <a:cubicBezTo>
                  <a:pt x="43987" y="147965"/>
                  <a:pt x="43987" y="147965"/>
                  <a:pt x="43987" y="147965"/>
                </a:cubicBezTo>
                <a:cubicBezTo>
                  <a:pt x="41400" y="152981"/>
                  <a:pt x="41400" y="152981"/>
                  <a:pt x="41400" y="152981"/>
                </a:cubicBezTo>
                <a:cubicBezTo>
                  <a:pt x="41400" y="152981"/>
                  <a:pt x="38810" y="155487"/>
                  <a:pt x="36222" y="155487"/>
                </a:cubicBezTo>
                <a:cubicBezTo>
                  <a:pt x="36222" y="155487"/>
                  <a:pt x="33635" y="152981"/>
                  <a:pt x="33635" y="152981"/>
                </a:cubicBezTo>
                <a:cubicBezTo>
                  <a:pt x="31048" y="147965"/>
                  <a:pt x="31048" y="147965"/>
                  <a:pt x="31048" y="147965"/>
                </a:cubicBezTo>
                <a:cubicBezTo>
                  <a:pt x="31048" y="145456"/>
                  <a:pt x="31048" y="145456"/>
                  <a:pt x="31048" y="145456"/>
                </a:cubicBezTo>
                <a:cubicBezTo>
                  <a:pt x="31048" y="142950"/>
                  <a:pt x="31048" y="142950"/>
                  <a:pt x="31048" y="142950"/>
                </a:cubicBezTo>
                <a:cubicBezTo>
                  <a:pt x="23286" y="145456"/>
                  <a:pt x="23286" y="145456"/>
                  <a:pt x="23286" y="145456"/>
                </a:cubicBezTo>
                <a:cubicBezTo>
                  <a:pt x="23286" y="142950"/>
                  <a:pt x="23286" y="142950"/>
                  <a:pt x="23286" y="142950"/>
                </a:cubicBezTo>
                <a:cubicBezTo>
                  <a:pt x="23286" y="142950"/>
                  <a:pt x="20699" y="140441"/>
                  <a:pt x="20699" y="140441"/>
                </a:cubicBezTo>
                <a:cubicBezTo>
                  <a:pt x="20699" y="137931"/>
                  <a:pt x="18111" y="135425"/>
                  <a:pt x="18111" y="135425"/>
                </a:cubicBezTo>
                <a:cubicBezTo>
                  <a:pt x="12937" y="127900"/>
                  <a:pt x="12937" y="127900"/>
                  <a:pt x="12937" y="127900"/>
                </a:cubicBezTo>
                <a:cubicBezTo>
                  <a:pt x="12937" y="127900"/>
                  <a:pt x="12937" y="127900"/>
                  <a:pt x="15524" y="127900"/>
                </a:cubicBezTo>
                <a:cubicBezTo>
                  <a:pt x="15524" y="125395"/>
                  <a:pt x="15524" y="125395"/>
                  <a:pt x="18111" y="122885"/>
                </a:cubicBezTo>
                <a:cubicBezTo>
                  <a:pt x="18111" y="120379"/>
                  <a:pt x="23286" y="115360"/>
                  <a:pt x="23286" y="115360"/>
                </a:cubicBezTo>
                <a:cubicBezTo>
                  <a:pt x="25873" y="107839"/>
                  <a:pt x="25873" y="107839"/>
                  <a:pt x="25873" y="107839"/>
                </a:cubicBezTo>
                <a:cubicBezTo>
                  <a:pt x="31048" y="102824"/>
                  <a:pt x="31048" y="102824"/>
                  <a:pt x="31048" y="102824"/>
                </a:cubicBezTo>
                <a:cubicBezTo>
                  <a:pt x="33635" y="97805"/>
                  <a:pt x="33635" y="97805"/>
                  <a:pt x="33635" y="97805"/>
                </a:cubicBezTo>
                <a:cubicBezTo>
                  <a:pt x="38810" y="90284"/>
                  <a:pt x="38810" y="90284"/>
                  <a:pt x="38810" y="90284"/>
                </a:cubicBezTo>
                <a:cubicBezTo>
                  <a:pt x="43987" y="85268"/>
                  <a:pt x="43987" y="85268"/>
                  <a:pt x="43987" y="85268"/>
                </a:cubicBezTo>
                <a:cubicBezTo>
                  <a:pt x="51749" y="85268"/>
                  <a:pt x="51749" y="85268"/>
                  <a:pt x="51749" y="85268"/>
                </a:cubicBezTo>
                <a:cubicBezTo>
                  <a:pt x="51749" y="85268"/>
                  <a:pt x="56924" y="87774"/>
                  <a:pt x="56924" y="87774"/>
                </a:cubicBezTo>
                <a:cubicBezTo>
                  <a:pt x="59511" y="85268"/>
                  <a:pt x="62099" y="82759"/>
                  <a:pt x="62099" y="82759"/>
                </a:cubicBezTo>
                <a:cubicBezTo>
                  <a:pt x="72448" y="80253"/>
                  <a:pt x="72448" y="80253"/>
                  <a:pt x="72448" y="80253"/>
                </a:cubicBezTo>
                <a:cubicBezTo>
                  <a:pt x="75035" y="80253"/>
                  <a:pt x="75035" y="80253"/>
                  <a:pt x="75035" y="80253"/>
                </a:cubicBezTo>
                <a:cubicBezTo>
                  <a:pt x="82800" y="82759"/>
                  <a:pt x="82800" y="82759"/>
                  <a:pt x="82800" y="82759"/>
                </a:cubicBezTo>
                <a:cubicBezTo>
                  <a:pt x="87975" y="82759"/>
                  <a:pt x="87975" y="82759"/>
                  <a:pt x="87975" y="82759"/>
                </a:cubicBezTo>
                <a:cubicBezTo>
                  <a:pt x="98324" y="82759"/>
                  <a:pt x="98324" y="82759"/>
                  <a:pt x="98324" y="82759"/>
                </a:cubicBezTo>
                <a:cubicBezTo>
                  <a:pt x="113848" y="75234"/>
                  <a:pt x="113848" y="75234"/>
                  <a:pt x="113848" y="75234"/>
                </a:cubicBezTo>
                <a:cubicBezTo>
                  <a:pt x="121613" y="60188"/>
                  <a:pt x="121613" y="60188"/>
                  <a:pt x="121613" y="60188"/>
                </a:cubicBezTo>
                <a:cubicBezTo>
                  <a:pt x="131962" y="42633"/>
                  <a:pt x="131962" y="42633"/>
                  <a:pt x="131962" y="42633"/>
                </a:cubicBezTo>
                <a:cubicBezTo>
                  <a:pt x="137136" y="35108"/>
                  <a:pt x="137136" y="35108"/>
                  <a:pt x="137136" y="35108"/>
                </a:cubicBezTo>
                <a:cubicBezTo>
                  <a:pt x="142311" y="22571"/>
                  <a:pt x="142311" y="22571"/>
                  <a:pt x="142311" y="22571"/>
                </a:cubicBezTo>
                <a:cubicBezTo>
                  <a:pt x="157835" y="17552"/>
                  <a:pt x="157835" y="17552"/>
                  <a:pt x="157835" y="17552"/>
                </a:cubicBezTo>
                <a:cubicBezTo>
                  <a:pt x="157835" y="17552"/>
                  <a:pt x="168187" y="15046"/>
                  <a:pt x="170774" y="15046"/>
                </a:cubicBezTo>
                <a:cubicBezTo>
                  <a:pt x="173362" y="12537"/>
                  <a:pt x="188885" y="0"/>
                  <a:pt x="18888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30" name="Text Placeholder 3729">
            <a:extLst>
              <a:ext uri="{FF2B5EF4-FFF2-40B4-BE49-F238E27FC236}">
                <a16:creationId xmlns:a16="http://schemas.microsoft.com/office/drawing/2014/main" id="{2B8E2A03-1648-B1F3-9D59-61508373D67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88513" y="2528272"/>
            <a:ext cx="425473" cy="469329"/>
          </a:xfrm>
          <a:custGeom>
            <a:avLst/>
            <a:gdLst>
              <a:gd name="connsiteX0" fmla="*/ 372578 w 425473"/>
              <a:gd name="connsiteY0" fmla="*/ 174 h 469329"/>
              <a:gd name="connsiteX1" fmla="*/ 373868 w 425473"/>
              <a:gd name="connsiteY1" fmla="*/ 1113 h 469329"/>
              <a:gd name="connsiteX2" fmla="*/ 381607 w 425473"/>
              <a:gd name="connsiteY2" fmla="*/ 8625 h 469329"/>
              <a:gd name="connsiteX3" fmla="*/ 384188 w 425473"/>
              <a:gd name="connsiteY3" fmla="*/ 11127 h 469329"/>
              <a:gd name="connsiteX4" fmla="*/ 384188 w 425473"/>
              <a:gd name="connsiteY4" fmla="*/ 13630 h 469329"/>
              <a:gd name="connsiteX5" fmla="*/ 389349 w 425473"/>
              <a:gd name="connsiteY5" fmla="*/ 18639 h 469329"/>
              <a:gd name="connsiteX6" fmla="*/ 391930 w 425473"/>
              <a:gd name="connsiteY6" fmla="*/ 18639 h 469329"/>
              <a:gd name="connsiteX7" fmla="*/ 397092 w 425473"/>
              <a:gd name="connsiteY7" fmla="*/ 23645 h 469329"/>
              <a:gd name="connsiteX8" fmla="*/ 399672 w 425473"/>
              <a:gd name="connsiteY8" fmla="*/ 26151 h 469329"/>
              <a:gd name="connsiteX9" fmla="*/ 397092 w 425473"/>
              <a:gd name="connsiteY9" fmla="*/ 31156 h 469329"/>
              <a:gd name="connsiteX10" fmla="*/ 391930 w 425473"/>
              <a:gd name="connsiteY10" fmla="*/ 38669 h 469329"/>
              <a:gd name="connsiteX11" fmla="*/ 389349 w 425473"/>
              <a:gd name="connsiteY11" fmla="*/ 43678 h 469329"/>
              <a:gd name="connsiteX12" fmla="*/ 389349 w 425473"/>
              <a:gd name="connsiteY12" fmla="*/ 46180 h 469329"/>
              <a:gd name="connsiteX13" fmla="*/ 386768 w 425473"/>
              <a:gd name="connsiteY13" fmla="*/ 51189 h 469329"/>
              <a:gd name="connsiteX14" fmla="*/ 379026 w 425473"/>
              <a:gd name="connsiteY14" fmla="*/ 53692 h 469329"/>
              <a:gd name="connsiteX15" fmla="*/ 368707 w 425473"/>
              <a:gd name="connsiteY15" fmla="*/ 56195 h 469329"/>
              <a:gd name="connsiteX16" fmla="*/ 353226 w 425473"/>
              <a:gd name="connsiteY16" fmla="*/ 53692 h 469329"/>
              <a:gd name="connsiteX17" fmla="*/ 350645 w 425473"/>
              <a:gd name="connsiteY17" fmla="*/ 66213 h 469329"/>
              <a:gd name="connsiteX18" fmla="*/ 337741 w 425473"/>
              <a:gd name="connsiteY18" fmla="*/ 71219 h 469329"/>
              <a:gd name="connsiteX19" fmla="*/ 332580 w 425473"/>
              <a:gd name="connsiteY19" fmla="*/ 81233 h 469329"/>
              <a:gd name="connsiteX20" fmla="*/ 322260 w 425473"/>
              <a:gd name="connsiteY20" fmla="*/ 81233 h 469329"/>
              <a:gd name="connsiteX21" fmla="*/ 309357 w 425473"/>
              <a:gd name="connsiteY21" fmla="*/ 81233 h 469329"/>
              <a:gd name="connsiteX22" fmla="*/ 306776 w 425473"/>
              <a:gd name="connsiteY22" fmla="*/ 88745 h 469329"/>
              <a:gd name="connsiteX23" fmla="*/ 314518 w 425473"/>
              <a:gd name="connsiteY23" fmla="*/ 93754 h 469329"/>
              <a:gd name="connsiteX24" fmla="*/ 314518 w 425473"/>
              <a:gd name="connsiteY24" fmla="*/ 101266 h 469329"/>
              <a:gd name="connsiteX25" fmla="*/ 309357 w 425473"/>
              <a:gd name="connsiteY25" fmla="*/ 106272 h 469329"/>
              <a:gd name="connsiteX26" fmla="*/ 293876 w 425473"/>
              <a:gd name="connsiteY26" fmla="*/ 103769 h 469329"/>
              <a:gd name="connsiteX27" fmla="*/ 280975 w 425473"/>
              <a:gd name="connsiteY27" fmla="*/ 111281 h 469329"/>
              <a:gd name="connsiteX28" fmla="*/ 291295 w 425473"/>
              <a:gd name="connsiteY28" fmla="*/ 131310 h 469329"/>
              <a:gd name="connsiteX29" fmla="*/ 291295 w 425473"/>
              <a:gd name="connsiteY29" fmla="*/ 133816 h 469329"/>
              <a:gd name="connsiteX30" fmla="*/ 293876 w 425473"/>
              <a:gd name="connsiteY30" fmla="*/ 146334 h 469329"/>
              <a:gd name="connsiteX31" fmla="*/ 296456 w 425473"/>
              <a:gd name="connsiteY31" fmla="*/ 148836 h 469329"/>
              <a:gd name="connsiteX32" fmla="*/ 304199 w 425473"/>
              <a:gd name="connsiteY32" fmla="*/ 148836 h 469329"/>
              <a:gd name="connsiteX33" fmla="*/ 314518 w 425473"/>
              <a:gd name="connsiteY33" fmla="*/ 163860 h 469329"/>
              <a:gd name="connsiteX34" fmla="*/ 330003 w 425473"/>
              <a:gd name="connsiteY34" fmla="*/ 161357 h 469329"/>
              <a:gd name="connsiteX35" fmla="*/ 345484 w 425473"/>
              <a:gd name="connsiteY35" fmla="*/ 158855 h 469329"/>
              <a:gd name="connsiteX36" fmla="*/ 345484 w 425473"/>
              <a:gd name="connsiteY36" fmla="*/ 151343 h 469329"/>
              <a:gd name="connsiteX37" fmla="*/ 350645 w 425473"/>
              <a:gd name="connsiteY37" fmla="*/ 138822 h 469329"/>
              <a:gd name="connsiteX38" fmla="*/ 366126 w 425473"/>
              <a:gd name="connsiteY38" fmla="*/ 136319 h 469329"/>
              <a:gd name="connsiteX39" fmla="*/ 373868 w 425473"/>
              <a:gd name="connsiteY39" fmla="*/ 151343 h 469329"/>
              <a:gd name="connsiteX40" fmla="*/ 371288 w 425473"/>
              <a:gd name="connsiteY40" fmla="*/ 161357 h 469329"/>
              <a:gd name="connsiteX41" fmla="*/ 384188 w 425473"/>
              <a:gd name="connsiteY41" fmla="*/ 173875 h 469329"/>
              <a:gd name="connsiteX42" fmla="*/ 386768 w 425473"/>
              <a:gd name="connsiteY42" fmla="*/ 186396 h 469329"/>
              <a:gd name="connsiteX43" fmla="*/ 402249 w 425473"/>
              <a:gd name="connsiteY43" fmla="*/ 191401 h 469329"/>
              <a:gd name="connsiteX44" fmla="*/ 412572 w 425473"/>
              <a:gd name="connsiteY44" fmla="*/ 188898 h 469329"/>
              <a:gd name="connsiteX45" fmla="*/ 422895 w 425473"/>
              <a:gd name="connsiteY45" fmla="*/ 201419 h 469329"/>
              <a:gd name="connsiteX46" fmla="*/ 425473 w 425473"/>
              <a:gd name="connsiteY46" fmla="*/ 198913 h 469329"/>
              <a:gd name="connsiteX47" fmla="*/ 425473 w 425473"/>
              <a:gd name="connsiteY47" fmla="*/ 201419 h 469329"/>
              <a:gd name="connsiteX48" fmla="*/ 422895 w 425473"/>
              <a:gd name="connsiteY48" fmla="*/ 206425 h 469329"/>
              <a:gd name="connsiteX49" fmla="*/ 415153 w 425473"/>
              <a:gd name="connsiteY49" fmla="*/ 203922 h 469329"/>
              <a:gd name="connsiteX50" fmla="*/ 407411 w 425473"/>
              <a:gd name="connsiteY50" fmla="*/ 198913 h 469329"/>
              <a:gd name="connsiteX51" fmla="*/ 404830 w 425473"/>
              <a:gd name="connsiteY51" fmla="*/ 201419 h 469329"/>
              <a:gd name="connsiteX52" fmla="*/ 397092 w 425473"/>
              <a:gd name="connsiteY52" fmla="*/ 211434 h 469329"/>
              <a:gd name="connsiteX53" fmla="*/ 402249 w 425473"/>
              <a:gd name="connsiteY53" fmla="*/ 213937 h 469329"/>
              <a:gd name="connsiteX54" fmla="*/ 407411 w 425473"/>
              <a:gd name="connsiteY54" fmla="*/ 218946 h 469329"/>
              <a:gd name="connsiteX55" fmla="*/ 407411 w 425473"/>
              <a:gd name="connsiteY55" fmla="*/ 226458 h 469329"/>
              <a:gd name="connsiteX56" fmla="*/ 407411 w 425473"/>
              <a:gd name="connsiteY56" fmla="*/ 236472 h 469329"/>
              <a:gd name="connsiteX57" fmla="*/ 402249 w 425473"/>
              <a:gd name="connsiteY57" fmla="*/ 243984 h 469329"/>
              <a:gd name="connsiteX58" fmla="*/ 404830 w 425473"/>
              <a:gd name="connsiteY58" fmla="*/ 251496 h 469329"/>
              <a:gd name="connsiteX59" fmla="*/ 409992 w 425473"/>
              <a:gd name="connsiteY59" fmla="*/ 256501 h 469329"/>
              <a:gd name="connsiteX60" fmla="*/ 415153 w 425473"/>
              <a:gd name="connsiteY60" fmla="*/ 261511 h 469329"/>
              <a:gd name="connsiteX61" fmla="*/ 409992 w 425473"/>
              <a:gd name="connsiteY61" fmla="*/ 274028 h 469329"/>
              <a:gd name="connsiteX62" fmla="*/ 404830 w 425473"/>
              <a:gd name="connsiteY62" fmla="*/ 279037 h 469329"/>
              <a:gd name="connsiteX63" fmla="*/ 404830 w 425473"/>
              <a:gd name="connsiteY63" fmla="*/ 284042 h 469329"/>
              <a:gd name="connsiteX64" fmla="*/ 407411 w 425473"/>
              <a:gd name="connsiteY64" fmla="*/ 286549 h 469329"/>
              <a:gd name="connsiteX65" fmla="*/ 399672 w 425473"/>
              <a:gd name="connsiteY65" fmla="*/ 286549 h 469329"/>
              <a:gd name="connsiteX66" fmla="*/ 399672 w 425473"/>
              <a:gd name="connsiteY66" fmla="*/ 291554 h 469329"/>
              <a:gd name="connsiteX67" fmla="*/ 402249 w 425473"/>
              <a:gd name="connsiteY67" fmla="*/ 296563 h 469329"/>
              <a:gd name="connsiteX68" fmla="*/ 404830 w 425473"/>
              <a:gd name="connsiteY68" fmla="*/ 299066 h 469329"/>
              <a:gd name="connsiteX69" fmla="*/ 402249 w 425473"/>
              <a:gd name="connsiteY69" fmla="*/ 306578 h 469329"/>
              <a:gd name="connsiteX70" fmla="*/ 399672 w 425473"/>
              <a:gd name="connsiteY70" fmla="*/ 316593 h 469329"/>
              <a:gd name="connsiteX71" fmla="*/ 402249 w 425473"/>
              <a:gd name="connsiteY71" fmla="*/ 321602 h 469329"/>
              <a:gd name="connsiteX72" fmla="*/ 402249 w 425473"/>
              <a:gd name="connsiteY72" fmla="*/ 331616 h 469329"/>
              <a:gd name="connsiteX73" fmla="*/ 399672 w 425473"/>
              <a:gd name="connsiteY73" fmla="*/ 339128 h 469329"/>
              <a:gd name="connsiteX74" fmla="*/ 402249 w 425473"/>
              <a:gd name="connsiteY74" fmla="*/ 344137 h 469329"/>
              <a:gd name="connsiteX75" fmla="*/ 394511 w 425473"/>
              <a:gd name="connsiteY75" fmla="*/ 349143 h 469329"/>
              <a:gd name="connsiteX76" fmla="*/ 391930 w 425473"/>
              <a:gd name="connsiteY76" fmla="*/ 354152 h 469329"/>
              <a:gd name="connsiteX77" fmla="*/ 386768 w 425473"/>
              <a:gd name="connsiteY77" fmla="*/ 359157 h 469329"/>
              <a:gd name="connsiteX78" fmla="*/ 384188 w 425473"/>
              <a:gd name="connsiteY78" fmla="*/ 364167 h 469329"/>
              <a:gd name="connsiteX79" fmla="*/ 381607 w 425473"/>
              <a:gd name="connsiteY79" fmla="*/ 369176 h 469329"/>
              <a:gd name="connsiteX80" fmla="*/ 373868 w 425473"/>
              <a:gd name="connsiteY80" fmla="*/ 376684 h 469329"/>
              <a:gd name="connsiteX81" fmla="*/ 371288 w 425473"/>
              <a:gd name="connsiteY81" fmla="*/ 381693 h 469329"/>
              <a:gd name="connsiteX82" fmla="*/ 373868 w 425473"/>
              <a:gd name="connsiteY82" fmla="*/ 386702 h 469329"/>
              <a:gd name="connsiteX83" fmla="*/ 373868 w 425473"/>
              <a:gd name="connsiteY83" fmla="*/ 389205 h 469329"/>
              <a:gd name="connsiteX84" fmla="*/ 368707 w 425473"/>
              <a:gd name="connsiteY84" fmla="*/ 394214 h 469329"/>
              <a:gd name="connsiteX85" fmla="*/ 355803 w 425473"/>
              <a:gd name="connsiteY85" fmla="*/ 404229 h 469329"/>
              <a:gd name="connsiteX86" fmla="*/ 353226 w 425473"/>
              <a:gd name="connsiteY86" fmla="*/ 409234 h 469329"/>
              <a:gd name="connsiteX87" fmla="*/ 350645 w 425473"/>
              <a:gd name="connsiteY87" fmla="*/ 414243 h 469329"/>
              <a:gd name="connsiteX88" fmla="*/ 345484 w 425473"/>
              <a:gd name="connsiteY88" fmla="*/ 414243 h 469329"/>
              <a:gd name="connsiteX89" fmla="*/ 342903 w 425473"/>
              <a:gd name="connsiteY89" fmla="*/ 411741 h 469329"/>
              <a:gd name="connsiteX90" fmla="*/ 342903 w 425473"/>
              <a:gd name="connsiteY90" fmla="*/ 416746 h 469329"/>
              <a:gd name="connsiteX91" fmla="*/ 345484 w 425473"/>
              <a:gd name="connsiteY91" fmla="*/ 419252 h 469329"/>
              <a:gd name="connsiteX92" fmla="*/ 350645 w 425473"/>
              <a:gd name="connsiteY92" fmla="*/ 424258 h 469329"/>
              <a:gd name="connsiteX93" fmla="*/ 353226 w 425473"/>
              <a:gd name="connsiteY93" fmla="*/ 429267 h 469329"/>
              <a:gd name="connsiteX94" fmla="*/ 348064 w 425473"/>
              <a:gd name="connsiteY94" fmla="*/ 434272 h 469329"/>
              <a:gd name="connsiteX95" fmla="*/ 348064 w 425473"/>
              <a:gd name="connsiteY95" fmla="*/ 436779 h 469329"/>
              <a:gd name="connsiteX96" fmla="*/ 342903 w 425473"/>
              <a:gd name="connsiteY96" fmla="*/ 436779 h 469329"/>
              <a:gd name="connsiteX97" fmla="*/ 340322 w 425473"/>
              <a:gd name="connsiteY97" fmla="*/ 434272 h 469329"/>
              <a:gd name="connsiteX98" fmla="*/ 337741 w 425473"/>
              <a:gd name="connsiteY98" fmla="*/ 434272 h 469329"/>
              <a:gd name="connsiteX99" fmla="*/ 327422 w 425473"/>
              <a:gd name="connsiteY99" fmla="*/ 434272 h 469329"/>
              <a:gd name="connsiteX100" fmla="*/ 319680 w 425473"/>
              <a:gd name="connsiteY100" fmla="*/ 426760 h 469329"/>
              <a:gd name="connsiteX101" fmla="*/ 311937 w 425473"/>
              <a:gd name="connsiteY101" fmla="*/ 424258 h 469329"/>
              <a:gd name="connsiteX102" fmla="*/ 309357 w 425473"/>
              <a:gd name="connsiteY102" fmla="*/ 429267 h 469329"/>
              <a:gd name="connsiteX103" fmla="*/ 304199 w 425473"/>
              <a:gd name="connsiteY103" fmla="*/ 431770 h 469329"/>
              <a:gd name="connsiteX104" fmla="*/ 301618 w 425473"/>
              <a:gd name="connsiteY104" fmla="*/ 429267 h 469329"/>
              <a:gd name="connsiteX105" fmla="*/ 301618 w 425473"/>
              <a:gd name="connsiteY105" fmla="*/ 424258 h 469329"/>
              <a:gd name="connsiteX106" fmla="*/ 293876 w 425473"/>
              <a:gd name="connsiteY106" fmla="*/ 424258 h 469329"/>
              <a:gd name="connsiteX107" fmla="*/ 291295 w 425473"/>
              <a:gd name="connsiteY107" fmla="*/ 431770 h 469329"/>
              <a:gd name="connsiteX108" fmla="*/ 280975 w 425473"/>
              <a:gd name="connsiteY108" fmla="*/ 429267 h 469329"/>
              <a:gd name="connsiteX109" fmla="*/ 265491 w 425473"/>
              <a:gd name="connsiteY109" fmla="*/ 429267 h 469329"/>
              <a:gd name="connsiteX110" fmla="*/ 260329 w 425473"/>
              <a:gd name="connsiteY110" fmla="*/ 426760 h 469329"/>
              <a:gd name="connsiteX111" fmla="*/ 252591 w 425473"/>
              <a:gd name="connsiteY111" fmla="*/ 426760 h 469329"/>
              <a:gd name="connsiteX112" fmla="*/ 242268 w 425473"/>
              <a:gd name="connsiteY112" fmla="*/ 426760 h 469329"/>
              <a:gd name="connsiteX113" fmla="*/ 239687 w 425473"/>
              <a:gd name="connsiteY113" fmla="*/ 431770 h 469329"/>
              <a:gd name="connsiteX114" fmla="*/ 242268 w 425473"/>
              <a:gd name="connsiteY114" fmla="*/ 434272 h 469329"/>
              <a:gd name="connsiteX115" fmla="*/ 234529 w 425473"/>
              <a:gd name="connsiteY115" fmla="*/ 439282 h 469329"/>
              <a:gd name="connsiteX116" fmla="*/ 224206 w 425473"/>
              <a:gd name="connsiteY116" fmla="*/ 436779 h 469329"/>
              <a:gd name="connsiteX117" fmla="*/ 219044 w 425473"/>
              <a:gd name="connsiteY117" fmla="*/ 441784 h 469329"/>
              <a:gd name="connsiteX118" fmla="*/ 216464 w 425473"/>
              <a:gd name="connsiteY118" fmla="*/ 436779 h 469329"/>
              <a:gd name="connsiteX119" fmla="*/ 200983 w 425473"/>
              <a:gd name="connsiteY119" fmla="*/ 446793 h 469329"/>
              <a:gd name="connsiteX120" fmla="*/ 203563 w 425473"/>
              <a:gd name="connsiteY120" fmla="*/ 451799 h 469329"/>
              <a:gd name="connsiteX121" fmla="*/ 190660 w 425473"/>
              <a:gd name="connsiteY121" fmla="*/ 454305 h 469329"/>
              <a:gd name="connsiteX122" fmla="*/ 182921 w 425473"/>
              <a:gd name="connsiteY122" fmla="*/ 451799 h 469329"/>
              <a:gd name="connsiteX123" fmla="*/ 177760 w 425473"/>
              <a:gd name="connsiteY123" fmla="*/ 446793 h 469329"/>
              <a:gd name="connsiteX124" fmla="*/ 180340 w 425473"/>
              <a:gd name="connsiteY124" fmla="*/ 441784 h 469329"/>
              <a:gd name="connsiteX125" fmla="*/ 175179 w 425473"/>
              <a:gd name="connsiteY125" fmla="*/ 441784 h 469329"/>
              <a:gd name="connsiteX126" fmla="*/ 172598 w 425473"/>
              <a:gd name="connsiteY126" fmla="*/ 451799 h 469329"/>
              <a:gd name="connsiteX127" fmla="*/ 164856 w 425473"/>
              <a:gd name="connsiteY127" fmla="*/ 456808 h 469329"/>
              <a:gd name="connsiteX128" fmla="*/ 154536 w 425473"/>
              <a:gd name="connsiteY128" fmla="*/ 459311 h 469329"/>
              <a:gd name="connsiteX129" fmla="*/ 151956 w 425473"/>
              <a:gd name="connsiteY129" fmla="*/ 456808 h 469329"/>
              <a:gd name="connsiteX130" fmla="*/ 151956 w 425473"/>
              <a:gd name="connsiteY130" fmla="*/ 464320 h 469329"/>
              <a:gd name="connsiteX131" fmla="*/ 139055 w 425473"/>
              <a:gd name="connsiteY131" fmla="*/ 464320 h 469329"/>
              <a:gd name="connsiteX132" fmla="*/ 131313 w 425473"/>
              <a:gd name="connsiteY132" fmla="*/ 464320 h 469329"/>
              <a:gd name="connsiteX133" fmla="*/ 126152 w 425473"/>
              <a:gd name="connsiteY133" fmla="*/ 469329 h 469329"/>
              <a:gd name="connsiteX134" fmla="*/ 118409 w 425473"/>
              <a:gd name="connsiteY134" fmla="*/ 466823 h 469329"/>
              <a:gd name="connsiteX135" fmla="*/ 105509 w 425473"/>
              <a:gd name="connsiteY135" fmla="*/ 469329 h 469329"/>
              <a:gd name="connsiteX136" fmla="*/ 102928 w 425473"/>
              <a:gd name="connsiteY136" fmla="*/ 464320 h 469329"/>
              <a:gd name="connsiteX137" fmla="*/ 84867 w 425473"/>
              <a:gd name="connsiteY137" fmla="*/ 464320 h 469329"/>
              <a:gd name="connsiteX138" fmla="*/ 77124 w 425473"/>
              <a:gd name="connsiteY138" fmla="*/ 466823 h 469329"/>
              <a:gd name="connsiteX139" fmla="*/ 74544 w 425473"/>
              <a:gd name="connsiteY139" fmla="*/ 461817 h 469329"/>
              <a:gd name="connsiteX140" fmla="*/ 71963 w 425473"/>
              <a:gd name="connsiteY140" fmla="*/ 461817 h 469329"/>
              <a:gd name="connsiteX141" fmla="*/ 64224 w 425473"/>
              <a:gd name="connsiteY141" fmla="*/ 461817 h 469329"/>
              <a:gd name="connsiteX142" fmla="*/ 46159 w 425473"/>
              <a:gd name="connsiteY142" fmla="*/ 456808 h 469329"/>
              <a:gd name="connsiteX143" fmla="*/ 41001 w 425473"/>
              <a:gd name="connsiteY143" fmla="*/ 461817 h 469329"/>
              <a:gd name="connsiteX144" fmla="*/ 33259 w 425473"/>
              <a:gd name="connsiteY144" fmla="*/ 459311 h 469329"/>
              <a:gd name="connsiteX145" fmla="*/ 35839 w 425473"/>
              <a:gd name="connsiteY145" fmla="*/ 454305 h 469329"/>
              <a:gd name="connsiteX146" fmla="*/ 46159 w 425473"/>
              <a:gd name="connsiteY146" fmla="*/ 451799 h 469329"/>
              <a:gd name="connsiteX147" fmla="*/ 53901 w 425473"/>
              <a:gd name="connsiteY147" fmla="*/ 451799 h 469329"/>
              <a:gd name="connsiteX148" fmla="*/ 56482 w 425473"/>
              <a:gd name="connsiteY148" fmla="*/ 449296 h 469329"/>
              <a:gd name="connsiteX149" fmla="*/ 53901 w 425473"/>
              <a:gd name="connsiteY149" fmla="*/ 446793 h 469329"/>
              <a:gd name="connsiteX150" fmla="*/ 51320 w 425473"/>
              <a:gd name="connsiteY150" fmla="*/ 446793 h 469329"/>
              <a:gd name="connsiteX151" fmla="*/ 43582 w 425473"/>
              <a:gd name="connsiteY151" fmla="*/ 449296 h 469329"/>
              <a:gd name="connsiteX152" fmla="*/ 38420 w 425473"/>
              <a:gd name="connsiteY152" fmla="*/ 449296 h 469329"/>
              <a:gd name="connsiteX153" fmla="*/ 38420 w 425473"/>
              <a:gd name="connsiteY153" fmla="*/ 446793 h 469329"/>
              <a:gd name="connsiteX154" fmla="*/ 43582 w 425473"/>
              <a:gd name="connsiteY154" fmla="*/ 444291 h 469329"/>
              <a:gd name="connsiteX155" fmla="*/ 56482 w 425473"/>
              <a:gd name="connsiteY155" fmla="*/ 441784 h 469329"/>
              <a:gd name="connsiteX156" fmla="*/ 64224 w 425473"/>
              <a:gd name="connsiteY156" fmla="*/ 441784 h 469329"/>
              <a:gd name="connsiteX157" fmla="*/ 69382 w 425473"/>
              <a:gd name="connsiteY157" fmla="*/ 436779 h 469329"/>
              <a:gd name="connsiteX158" fmla="*/ 66805 w 425473"/>
              <a:gd name="connsiteY158" fmla="*/ 431770 h 469329"/>
              <a:gd name="connsiteX159" fmla="*/ 61643 w 425473"/>
              <a:gd name="connsiteY159" fmla="*/ 434272 h 469329"/>
              <a:gd name="connsiteX160" fmla="*/ 53901 w 425473"/>
              <a:gd name="connsiteY160" fmla="*/ 436779 h 469329"/>
              <a:gd name="connsiteX161" fmla="*/ 51320 w 425473"/>
              <a:gd name="connsiteY161" fmla="*/ 436779 h 469329"/>
              <a:gd name="connsiteX162" fmla="*/ 43582 w 425473"/>
              <a:gd name="connsiteY162" fmla="*/ 434272 h 469329"/>
              <a:gd name="connsiteX163" fmla="*/ 35839 w 425473"/>
              <a:gd name="connsiteY163" fmla="*/ 434272 h 469329"/>
              <a:gd name="connsiteX164" fmla="*/ 30678 w 425473"/>
              <a:gd name="connsiteY164" fmla="*/ 434272 h 469329"/>
              <a:gd name="connsiteX165" fmla="*/ 20358 w 425473"/>
              <a:gd name="connsiteY165" fmla="*/ 436779 h 469329"/>
              <a:gd name="connsiteX166" fmla="*/ 7455 w 425473"/>
              <a:gd name="connsiteY166" fmla="*/ 434272 h 469329"/>
              <a:gd name="connsiteX167" fmla="*/ 4874 w 425473"/>
              <a:gd name="connsiteY167" fmla="*/ 434272 h 469329"/>
              <a:gd name="connsiteX168" fmla="*/ 17778 w 425473"/>
              <a:gd name="connsiteY168" fmla="*/ 429267 h 469329"/>
              <a:gd name="connsiteX169" fmla="*/ 20358 w 425473"/>
              <a:gd name="connsiteY169" fmla="*/ 426760 h 469329"/>
              <a:gd name="connsiteX170" fmla="*/ 28097 w 425473"/>
              <a:gd name="connsiteY170" fmla="*/ 424258 h 469329"/>
              <a:gd name="connsiteX171" fmla="*/ 33259 w 425473"/>
              <a:gd name="connsiteY171" fmla="*/ 421755 h 469329"/>
              <a:gd name="connsiteX172" fmla="*/ 38420 w 425473"/>
              <a:gd name="connsiteY172" fmla="*/ 419252 h 469329"/>
              <a:gd name="connsiteX173" fmla="*/ 43582 w 425473"/>
              <a:gd name="connsiteY173" fmla="*/ 416746 h 469329"/>
              <a:gd name="connsiteX174" fmla="*/ 46159 w 425473"/>
              <a:gd name="connsiteY174" fmla="*/ 416746 h 469329"/>
              <a:gd name="connsiteX175" fmla="*/ 53901 w 425473"/>
              <a:gd name="connsiteY175" fmla="*/ 414243 h 469329"/>
              <a:gd name="connsiteX176" fmla="*/ 59063 w 425473"/>
              <a:gd name="connsiteY176" fmla="*/ 411741 h 469329"/>
              <a:gd name="connsiteX177" fmla="*/ 51320 w 425473"/>
              <a:gd name="connsiteY177" fmla="*/ 411741 h 469329"/>
              <a:gd name="connsiteX178" fmla="*/ 46159 w 425473"/>
              <a:gd name="connsiteY178" fmla="*/ 414243 h 469329"/>
              <a:gd name="connsiteX179" fmla="*/ 38420 w 425473"/>
              <a:gd name="connsiteY179" fmla="*/ 414243 h 469329"/>
              <a:gd name="connsiteX180" fmla="*/ 33259 w 425473"/>
              <a:gd name="connsiteY180" fmla="*/ 414243 h 469329"/>
              <a:gd name="connsiteX181" fmla="*/ 28097 w 425473"/>
              <a:gd name="connsiteY181" fmla="*/ 416746 h 469329"/>
              <a:gd name="connsiteX182" fmla="*/ 22936 w 425473"/>
              <a:gd name="connsiteY182" fmla="*/ 414243 h 469329"/>
              <a:gd name="connsiteX183" fmla="*/ 15197 w 425473"/>
              <a:gd name="connsiteY183" fmla="*/ 411741 h 469329"/>
              <a:gd name="connsiteX184" fmla="*/ 15197 w 425473"/>
              <a:gd name="connsiteY184" fmla="*/ 406731 h 469329"/>
              <a:gd name="connsiteX185" fmla="*/ 17778 w 425473"/>
              <a:gd name="connsiteY185" fmla="*/ 404229 h 469329"/>
              <a:gd name="connsiteX186" fmla="*/ 15197 w 425473"/>
              <a:gd name="connsiteY186" fmla="*/ 401722 h 469329"/>
              <a:gd name="connsiteX187" fmla="*/ 12616 w 425473"/>
              <a:gd name="connsiteY187" fmla="*/ 401722 h 469329"/>
              <a:gd name="connsiteX188" fmla="*/ 7455 w 425473"/>
              <a:gd name="connsiteY188" fmla="*/ 404229 h 469329"/>
              <a:gd name="connsiteX189" fmla="*/ 4874 w 425473"/>
              <a:gd name="connsiteY189" fmla="*/ 404229 h 469329"/>
              <a:gd name="connsiteX190" fmla="*/ 2293 w 425473"/>
              <a:gd name="connsiteY190" fmla="*/ 404229 h 469329"/>
              <a:gd name="connsiteX191" fmla="*/ 2293 w 425473"/>
              <a:gd name="connsiteY191" fmla="*/ 399219 h 469329"/>
              <a:gd name="connsiteX192" fmla="*/ 2293 w 425473"/>
              <a:gd name="connsiteY192" fmla="*/ 396717 h 469329"/>
              <a:gd name="connsiteX193" fmla="*/ 2293 w 425473"/>
              <a:gd name="connsiteY193" fmla="*/ 391708 h 469329"/>
              <a:gd name="connsiteX194" fmla="*/ 10035 w 425473"/>
              <a:gd name="connsiteY194" fmla="*/ 391708 h 469329"/>
              <a:gd name="connsiteX195" fmla="*/ 12616 w 425473"/>
              <a:gd name="connsiteY195" fmla="*/ 391708 h 469329"/>
              <a:gd name="connsiteX196" fmla="*/ 15197 w 425473"/>
              <a:gd name="connsiteY196" fmla="*/ 389205 h 469329"/>
              <a:gd name="connsiteX197" fmla="*/ 12616 w 425473"/>
              <a:gd name="connsiteY197" fmla="*/ 386702 h 469329"/>
              <a:gd name="connsiteX198" fmla="*/ 15197 w 425473"/>
              <a:gd name="connsiteY198" fmla="*/ 384196 h 469329"/>
              <a:gd name="connsiteX199" fmla="*/ 20358 w 425473"/>
              <a:gd name="connsiteY199" fmla="*/ 381693 h 469329"/>
              <a:gd name="connsiteX200" fmla="*/ 25516 w 425473"/>
              <a:gd name="connsiteY200" fmla="*/ 381693 h 469329"/>
              <a:gd name="connsiteX201" fmla="*/ 30678 w 425473"/>
              <a:gd name="connsiteY201" fmla="*/ 379190 h 469329"/>
              <a:gd name="connsiteX202" fmla="*/ 38420 w 425473"/>
              <a:gd name="connsiteY202" fmla="*/ 379190 h 469329"/>
              <a:gd name="connsiteX203" fmla="*/ 43582 w 425473"/>
              <a:gd name="connsiteY203" fmla="*/ 379190 h 469329"/>
              <a:gd name="connsiteX204" fmla="*/ 48740 w 425473"/>
              <a:gd name="connsiteY204" fmla="*/ 376684 h 469329"/>
              <a:gd name="connsiteX205" fmla="*/ 51320 w 425473"/>
              <a:gd name="connsiteY205" fmla="*/ 374181 h 469329"/>
              <a:gd name="connsiteX206" fmla="*/ 53901 w 425473"/>
              <a:gd name="connsiteY206" fmla="*/ 374181 h 469329"/>
              <a:gd name="connsiteX207" fmla="*/ 59063 w 425473"/>
              <a:gd name="connsiteY207" fmla="*/ 374181 h 469329"/>
              <a:gd name="connsiteX208" fmla="*/ 61643 w 425473"/>
              <a:gd name="connsiteY208" fmla="*/ 374181 h 469329"/>
              <a:gd name="connsiteX209" fmla="*/ 61643 w 425473"/>
              <a:gd name="connsiteY209" fmla="*/ 369176 h 469329"/>
              <a:gd name="connsiteX210" fmla="*/ 56482 w 425473"/>
              <a:gd name="connsiteY210" fmla="*/ 369176 h 469329"/>
              <a:gd name="connsiteX211" fmla="*/ 51320 w 425473"/>
              <a:gd name="connsiteY211" fmla="*/ 369176 h 469329"/>
              <a:gd name="connsiteX212" fmla="*/ 48740 w 425473"/>
              <a:gd name="connsiteY212" fmla="*/ 369176 h 469329"/>
              <a:gd name="connsiteX213" fmla="*/ 43582 w 425473"/>
              <a:gd name="connsiteY213" fmla="*/ 369176 h 469329"/>
              <a:gd name="connsiteX214" fmla="*/ 38420 w 425473"/>
              <a:gd name="connsiteY214" fmla="*/ 369176 h 469329"/>
              <a:gd name="connsiteX215" fmla="*/ 30678 w 425473"/>
              <a:gd name="connsiteY215" fmla="*/ 366669 h 469329"/>
              <a:gd name="connsiteX216" fmla="*/ 25516 w 425473"/>
              <a:gd name="connsiteY216" fmla="*/ 366669 h 469329"/>
              <a:gd name="connsiteX217" fmla="*/ 22936 w 425473"/>
              <a:gd name="connsiteY217" fmla="*/ 364167 h 469329"/>
              <a:gd name="connsiteX218" fmla="*/ 15197 w 425473"/>
              <a:gd name="connsiteY218" fmla="*/ 361664 h 469329"/>
              <a:gd name="connsiteX219" fmla="*/ 12616 w 425473"/>
              <a:gd name="connsiteY219" fmla="*/ 361664 h 469329"/>
              <a:gd name="connsiteX220" fmla="*/ 7455 w 425473"/>
              <a:gd name="connsiteY220" fmla="*/ 361664 h 469329"/>
              <a:gd name="connsiteX221" fmla="*/ 4874 w 425473"/>
              <a:gd name="connsiteY221" fmla="*/ 359157 h 469329"/>
              <a:gd name="connsiteX222" fmla="*/ 7455 w 425473"/>
              <a:gd name="connsiteY222" fmla="*/ 354152 h 469329"/>
              <a:gd name="connsiteX223" fmla="*/ 12616 w 425473"/>
              <a:gd name="connsiteY223" fmla="*/ 351649 h 469329"/>
              <a:gd name="connsiteX224" fmla="*/ 12616 w 425473"/>
              <a:gd name="connsiteY224" fmla="*/ 354152 h 469329"/>
              <a:gd name="connsiteX225" fmla="*/ 15197 w 425473"/>
              <a:gd name="connsiteY225" fmla="*/ 354152 h 469329"/>
              <a:gd name="connsiteX226" fmla="*/ 17778 w 425473"/>
              <a:gd name="connsiteY226" fmla="*/ 349143 h 469329"/>
              <a:gd name="connsiteX227" fmla="*/ 17778 w 425473"/>
              <a:gd name="connsiteY227" fmla="*/ 346640 h 469329"/>
              <a:gd name="connsiteX228" fmla="*/ 22936 w 425473"/>
              <a:gd name="connsiteY228" fmla="*/ 346640 h 469329"/>
              <a:gd name="connsiteX229" fmla="*/ 30678 w 425473"/>
              <a:gd name="connsiteY229" fmla="*/ 346640 h 469329"/>
              <a:gd name="connsiteX230" fmla="*/ 35839 w 425473"/>
              <a:gd name="connsiteY230" fmla="*/ 344137 h 469329"/>
              <a:gd name="connsiteX231" fmla="*/ 35839 w 425473"/>
              <a:gd name="connsiteY231" fmla="*/ 349143 h 469329"/>
              <a:gd name="connsiteX232" fmla="*/ 35839 w 425473"/>
              <a:gd name="connsiteY232" fmla="*/ 351649 h 469329"/>
              <a:gd name="connsiteX233" fmla="*/ 41001 w 425473"/>
              <a:gd name="connsiteY233" fmla="*/ 351649 h 469329"/>
              <a:gd name="connsiteX234" fmla="*/ 43582 w 425473"/>
              <a:gd name="connsiteY234" fmla="*/ 349143 h 469329"/>
              <a:gd name="connsiteX235" fmla="*/ 46159 w 425473"/>
              <a:gd name="connsiteY235" fmla="*/ 346640 h 469329"/>
              <a:gd name="connsiteX236" fmla="*/ 48740 w 425473"/>
              <a:gd name="connsiteY236" fmla="*/ 351649 h 469329"/>
              <a:gd name="connsiteX237" fmla="*/ 48740 w 425473"/>
              <a:gd name="connsiteY237" fmla="*/ 354152 h 469329"/>
              <a:gd name="connsiteX238" fmla="*/ 53901 w 425473"/>
              <a:gd name="connsiteY238" fmla="*/ 356655 h 469329"/>
              <a:gd name="connsiteX239" fmla="*/ 56482 w 425473"/>
              <a:gd name="connsiteY239" fmla="*/ 359157 h 469329"/>
              <a:gd name="connsiteX240" fmla="*/ 61643 w 425473"/>
              <a:gd name="connsiteY240" fmla="*/ 359157 h 469329"/>
              <a:gd name="connsiteX241" fmla="*/ 64224 w 425473"/>
              <a:gd name="connsiteY241" fmla="*/ 356655 h 469329"/>
              <a:gd name="connsiteX242" fmla="*/ 61643 w 425473"/>
              <a:gd name="connsiteY242" fmla="*/ 351649 h 469329"/>
              <a:gd name="connsiteX243" fmla="*/ 64224 w 425473"/>
              <a:gd name="connsiteY243" fmla="*/ 349143 h 469329"/>
              <a:gd name="connsiteX244" fmla="*/ 64224 w 425473"/>
              <a:gd name="connsiteY244" fmla="*/ 341631 h 469329"/>
              <a:gd name="connsiteX245" fmla="*/ 64224 w 425473"/>
              <a:gd name="connsiteY245" fmla="*/ 339128 h 469329"/>
              <a:gd name="connsiteX246" fmla="*/ 61643 w 425473"/>
              <a:gd name="connsiteY246" fmla="*/ 336626 h 469329"/>
              <a:gd name="connsiteX247" fmla="*/ 59063 w 425473"/>
              <a:gd name="connsiteY247" fmla="*/ 334119 h 469329"/>
              <a:gd name="connsiteX248" fmla="*/ 66805 w 425473"/>
              <a:gd name="connsiteY248" fmla="*/ 334119 h 469329"/>
              <a:gd name="connsiteX249" fmla="*/ 71963 w 425473"/>
              <a:gd name="connsiteY249" fmla="*/ 334119 h 469329"/>
              <a:gd name="connsiteX250" fmla="*/ 77124 w 425473"/>
              <a:gd name="connsiteY250" fmla="*/ 331616 h 469329"/>
              <a:gd name="connsiteX251" fmla="*/ 79705 w 425473"/>
              <a:gd name="connsiteY251" fmla="*/ 331616 h 469329"/>
              <a:gd name="connsiteX252" fmla="*/ 82286 w 425473"/>
              <a:gd name="connsiteY252" fmla="*/ 329114 h 469329"/>
              <a:gd name="connsiteX253" fmla="*/ 87447 w 425473"/>
              <a:gd name="connsiteY253" fmla="*/ 329114 h 469329"/>
              <a:gd name="connsiteX254" fmla="*/ 84867 w 425473"/>
              <a:gd name="connsiteY254" fmla="*/ 326611 h 469329"/>
              <a:gd name="connsiteX255" fmla="*/ 87447 w 425473"/>
              <a:gd name="connsiteY255" fmla="*/ 321602 h 469329"/>
              <a:gd name="connsiteX256" fmla="*/ 92605 w 425473"/>
              <a:gd name="connsiteY256" fmla="*/ 321602 h 469329"/>
              <a:gd name="connsiteX257" fmla="*/ 100348 w 425473"/>
              <a:gd name="connsiteY257" fmla="*/ 324104 h 469329"/>
              <a:gd name="connsiteX258" fmla="*/ 102928 w 425473"/>
              <a:gd name="connsiteY258" fmla="*/ 324104 h 469329"/>
              <a:gd name="connsiteX259" fmla="*/ 108090 w 425473"/>
              <a:gd name="connsiteY259" fmla="*/ 324104 h 469329"/>
              <a:gd name="connsiteX260" fmla="*/ 113251 w 425473"/>
              <a:gd name="connsiteY260" fmla="*/ 326611 h 469329"/>
              <a:gd name="connsiteX261" fmla="*/ 120990 w 425473"/>
              <a:gd name="connsiteY261" fmla="*/ 329114 h 469329"/>
              <a:gd name="connsiteX262" fmla="*/ 123571 w 425473"/>
              <a:gd name="connsiteY262" fmla="*/ 326611 h 469329"/>
              <a:gd name="connsiteX263" fmla="*/ 126152 w 425473"/>
              <a:gd name="connsiteY263" fmla="*/ 326611 h 469329"/>
              <a:gd name="connsiteX264" fmla="*/ 133894 w 425473"/>
              <a:gd name="connsiteY264" fmla="*/ 326611 h 469329"/>
              <a:gd name="connsiteX265" fmla="*/ 136475 w 425473"/>
              <a:gd name="connsiteY265" fmla="*/ 324104 h 469329"/>
              <a:gd name="connsiteX266" fmla="*/ 141633 w 425473"/>
              <a:gd name="connsiteY266" fmla="*/ 326611 h 469329"/>
              <a:gd name="connsiteX267" fmla="*/ 149375 w 425473"/>
              <a:gd name="connsiteY267" fmla="*/ 324104 h 469329"/>
              <a:gd name="connsiteX268" fmla="*/ 154536 w 425473"/>
              <a:gd name="connsiteY268" fmla="*/ 321602 h 469329"/>
              <a:gd name="connsiteX269" fmla="*/ 149375 w 425473"/>
              <a:gd name="connsiteY269" fmla="*/ 319099 h 469329"/>
              <a:gd name="connsiteX270" fmla="*/ 151956 w 425473"/>
              <a:gd name="connsiteY270" fmla="*/ 314090 h 469329"/>
              <a:gd name="connsiteX271" fmla="*/ 149375 w 425473"/>
              <a:gd name="connsiteY271" fmla="*/ 311587 h 469329"/>
              <a:gd name="connsiteX272" fmla="*/ 146794 w 425473"/>
              <a:gd name="connsiteY272" fmla="*/ 314090 h 469329"/>
              <a:gd name="connsiteX273" fmla="*/ 141633 w 425473"/>
              <a:gd name="connsiteY273" fmla="*/ 319099 h 469329"/>
              <a:gd name="connsiteX274" fmla="*/ 136475 w 425473"/>
              <a:gd name="connsiteY274" fmla="*/ 321602 h 469329"/>
              <a:gd name="connsiteX275" fmla="*/ 133894 w 425473"/>
              <a:gd name="connsiteY275" fmla="*/ 324104 h 469329"/>
              <a:gd name="connsiteX276" fmla="*/ 128732 w 425473"/>
              <a:gd name="connsiteY276" fmla="*/ 324104 h 469329"/>
              <a:gd name="connsiteX277" fmla="*/ 123571 w 425473"/>
              <a:gd name="connsiteY277" fmla="*/ 321602 h 469329"/>
              <a:gd name="connsiteX278" fmla="*/ 120990 w 425473"/>
              <a:gd name="connsiteY278" fmla="*/ 321602 h 469329"/>
              <a:gd name="connsiteX279" fmla="*/ 115832 w 425473"/>
              <a:gd name="connsiteY279" fmla="*/ 321602 h 469329"/>
              <a:gd name="connsiteX280" fmla="*/ 105509 w 425473"/>
              <a:gd name="connsiteY280" fmla="*/ 319099 h 469329"/>
              <a:gd name="connsiteX281" fmla="*/ 102928 w 425473"/>
              <a:gd name="connsiteY281" fmla="*/ 316593 h 469329"/>
              <a:gd name="connsiteX282" fmla="*/ 102928 w 425473"/>
              <a:gd name="connsiteY282" fmla="*/ 311587 h 469329"/>
              <a:gd name="connsiteX283" fmla="*/ 95186 w 425473"/>
              <a:gd name="connsiteY283" fmla="*/ 316593 h 469329"/>
              <a:gd name="connsiteX284" fmla="*/ 87447 w 425473"/>
              <a:gd name="connsiteY284" fmla="*/ 316593 h 469329"/>
              <a:gd name="connsiteX285" fmla="*/ 84867 w 425473"/>
              <a:gd name="connsiteY285" fmla="*/ 316593 h 469329"/>
              <a:gd name="connsiteX286" fmla="*/ 77124 w 425473"/>
              <a:gd name="connsiteY286" fmla="*/ 319099 h 469329"/>
              <a:gd name="connsiteX287" fmla="*/ 71963 w 425473"/>
              <a:gd name="connsiteY287" fmla="*/ 316593 h 469329"/>
              <a:gd name="connsiteX288" fmla="*/ 69382 w 425473"/>
              <a:gd name="connsiteY288" fmla="*/ 316593 h 469329"/>
              <a:gd name="connsiteX289" fmla="*/ 74544 w 425473"/>
              <a:gd name="connsiteY289" fmla="*/ 311587 h 469329"/>
              <a:gd name="connsiteX290" fmla="*/ 79705 w 425473"/>
              <a:gd name="connsiteY290" fmla="*/ 309081 h 469329"/>
              <a:gd name="connsiteX291" fmla="*/ 90028 w 425473"/>
              <a:gd name="connsiteY291" fmla="*/ 306578 h 469329"/>
              <a:gd name="connsiteX292" fmla="*/ 95186 w 425473"/>
              <a:gd name="connsiteY292" fmla="*/ 301573 h 469329"/>
              <a:gd name="connsiteX293" fmla="*/ 100348 w 425473"/>
              <a:gd name="connsiteY293" fmla="*/ 299066 h 469329"/>
              <a:gd name="connsiteX294" fmla="*/ 110671 w 425473"/>
              <a:gd name="connsiteY294" fmla="*/ 299066 h 469329"/>
              <a:gd name="connsiteX295" fmla="*/ 110671 w 425473"/>
              <a:gd name="connsiteY295" fmla="*/ 294061 h 469329"/>
              <a:gd name="connsiteX296" fmla="*/ 110671 w 425473"/>
              <a:gd name="connsiteY296" fmla="*/ 291554 h 469329"/>
              <a:gd name="connsiteX297" fmla="*/ 113251 w 425473"/>
              <a:gd name="connsiteY297" fmla="*/ 289052 h 469329"/>
              <a:gd name="connsiteX298" fmla="*/ 118409 w 425473"/>
              <a:gd name="connsiteY298" fmla="*/ 286549 h 469329"/>
              <a:gd name="connsiteX299" fmla="*/ 120990 w 425473"/>
              <a:gd name="connsiteY299" fmla="*/ 281540 h 469329"/>
              <a:gd name="connsiteX300" fmla="*/ 123571 w 425473"/>
              <a:gd name="connsiteY300" fmla="*/ 279037 h 469329"/>
              <a:gd name="connsiteX301" fmla="*/ 115832 w 425473"/>
              <a:gd name="connsiteY301" fmla="*/ 276534 h 469329"/>
              <a:gd name="connsiteX302" fmla="*/ 118409 w 425473"/>
              <a:gd name="connsiteY302" fmla="*/ 274028 h 469329"/>
              <a:gd name="connsiteX303" fmla="*/ 128732 w 425473"/>
              <a:gd name="connsiteY303" fmla="*/ 266516 h 469329"/>
              <a:gd name="connsiteX304" fmla="*/ 131313 w 425473"/>
              <a:gd name="connsiteY304" fmla="*/ 261511 h 469329"/>
              <a:gd name="connsiteX305" fmla="*/ 136475 w 425473"/>
              <a:gd name="connsiteY305" fmla="*/ 259004 h 469329"/>
              <a:gd name="connsiteX306" fmla="*/ 139055 w 425473"/>
              <a:gd name="connsiteY306" fmla="*/ 253999 h 469329"/>
              <a:gd name="connsiteX307" fmla="*/ 141633 w 425473"/>
              <a:gd name="connsiteY307" fmla="*/ 253999 h 469329"/>
              <a:gd name="connsiteX308" fmla="*/ 146794 w 425473"/>
              <a:gd name="connsiteY308" fmla="*/ 256501 h 469329"/>
              <a:gd name="connsiteX309" fmla="*/ 157117 w 425473"/>
              <a:gd name="connsiteY309" fmla="*/ 259004 h 469329"/>
              <a:gd name="connsiteX310" fmla="*/ 154536 w 425473"/>
              <a:gd name="connsiteY310" fmla="*/ 253999 h 469329"/>
              <a:gd name="connsiteX311" fmla="*/ 164856 w 425473"/>
              <a:gd name="connsiteY311" fmla="*/ 253999 h 469329"/>
              <a:gd name="connsiteX312" fmla="*/ 164856 w 425473"/>
              <a:gd name="connsiteY312" fmla="*/ 259004 h 469329"/>
              <a:gd name="connsiteX313" fmla="*/ 170017 w 425473"/>
              <a:gd name="connsiteY313" fmla="*/ 256501 h 469329"/>
              <a:gd name="connsiteX314" fmla="*/ 167436 w 425473"/>
              <a:gd name="connsiteY314" fmla="*/ 251496 h 469329"/>
              <a:gd name="connsiteX315" fmla="*/ 172598 w 425473"/>
              <a:gd name="connsiteY315" fmla="*/ 251496 h 469329"/>
              <a:gd name="connsiteX316" fmla="*/ 164856 w 425473"/>
              <a:gd name="connsiteY316" fmla="*/ 246487 h 469329"/>
              <a:gd name="connsiteX317" fmla="*/ 167436 w 425473"/>
              <a:gd name="connsiteY317" fmla="*/ 241478 h 469329"/>
              <a:gd name="connsiteX318" fmla="*/ 162279 w 425473"/>
              <a:gd name="connsiteY318" fmla="*/ 241478 h 469329"/>
              <a:gd name="connsiteX319" fmla="*/ 149375 w 425473"/>
              <a:gd name="connsiteY319" fmla="*/ 241478 h 469329"/>
              <a:gd name="connsiteX320" fmla="*/ 144213 w 425473"/>
              <a:gd name="connsiteY320" fmla="*/ 238975 h 469329"/>
              <a:gd name="connsiteX321" fmla="*/ 136475 w 425473"/>
              <a:gd name="connsiteY321" fmla="*/ 238975 h 469329"/>
              <a:gd name="connsiteX322" fmla="*/ 128732 w 425473"/>
              <a:gd name="connsiteY322" fmla="*/ 238975 h 469329"/>
              <a:gd name="connsiteX323" fmla="*/ 123571 w 425473"/>
              <a:gd name="connsiteY323" fmla="*/ 238975 h 469329"/>
              <a:gd name="connsiteX324" fmla="*/ 123571 w 425473"/>
              <a:gd name="connsiteY324" fmla="*/ 233970 h 469329"/>
              <a:gd name="connsiteX325" fmla="*/ 115832 w 425473"/>
              <a:gd name="connsiteY325" fmla="*/ 231463 h 469329"/>
              <a:gd name="connsiteX326" fmla="*/ 113251 w 425473"/>
              <a:gd name="connsiteY326" fmla="*/ 231463 h 469329"/>
              <a:gd name="connsiteX327" fmla="*/ 110671 w 425473"/>
              <a:gd name="connsiteY327" fmla="*/ 233970 h 469329"/>
              <a:gd name="connsiteX328" fmla="*/ 110671 w 425473"/>
              <a:gd name="connsiteY328" fmla="*/ 231463 h 469329"/>
              <a:gd name="connsiteX329" fmla="*/ 110671 w 425473"/>
              <a:gd name="connsiteY329" fmla="*/ 223951 h 469329"/>
              <a:gd name="connsiteX330" fmla="*/ 115832 w 425473"/>
              <a:gd name="connsiteY330" fmla="*/ 226458 h 469329"/>
              <a:gd name="connsiteX331" fmla="*/ 118409 w 425473"/>
              <a:gd name="connsiteY331" fmla="*/ 226458 h 469329"/>
              <a:gd name="connsiteX332" fmla="*/ 120990 w 425473"/>
              <a:gd name="connsiteY332" fmla="*/ 218946 h 469329"/>
              <a:gd name="connsiteX333" fmla="*/ 126152 w 425473"/>
              <a:gd name="connsiteY333" fmla="*/ 218946 h 469329"/>
              <a:gd name="connsiteX334" fmla="*/ 118409 w 425473"/>
              <a:gd name="connsiteY334" fmla="*/ 213937 h 469329"/>
              <a:gd name="connsiteX335" fmla="*/ 115832 w 425473"/>
              <a:gd name="connsiteY335" fmla="*/ 216439 h 469329"/>
              <a:gd name="connsiteX336" fmla="*/ 113251 w 425473"/>
              <a:gd name="connsiteY336" fmla="*/ 221449 h 469329"/>
              <a:gd name="connsiteX337" fmla="*/ 108090 w 425473"/>
              <a:gd name="connsiteY337" fmla="*/ 221449 h 469329"/>
              <a:gd name="connsiteX338" fmla="*/ 105509 w 425473"/>
              <a:gd name="connsiteY338" fmla="*/ 221449 h 469329"/>
              <a:gd name="connsiteX339" fmla="*/ 100348 w 425473"/>
              <a:gd name="connsiteY339" fmla="*/ 218946 h 469329"/>
              <a:gd name="connsiteX340" fmla="*/ 100348 w 425473"/>
              <a:gd name="connsiteY340" fmla="*/ 216439 h 469329"/>
              <a:gd name="connsiteX341" fmla="*/ 105509 w 425473"/>
              <a:gd name="connsiteY341" fmla="*/ 211434 h 469329"/>
              <a:gd name="connsiteX342" fmla="*/ 108090 w 425473"/>
              <a:gd name="connsiteY342" fmla="*/ 211434 h 469329"/>
              <a:gd name="connsiteX343" fmla="*/ 105509 w 425473"/>
              <a:gd name="connsiteY343" fmla="*/ 208931 h 469329"/>
              <a:gd name="connsiteX344" fmla="*/ 102928 w 425473"/>
              <a:gd name="connsiteY344" fmla="*/ 206425 h 469329"/>
              <a:gd name="connsiteX345" fmla="*/ 95186 w 425473"/>
              <a:gd name="connsiteY345" fmla="*/ 208931 h 469329"/>
              <a:gd name="connsiteX346" fmla="*/ 92605 w 425473"/>
              <a:gd name="connsiteY346" fmla="*/ 208931 h 469329"/>
              <a:gd name="connsiteX347" fmla="*/ 90028 w 425473"/>
              <a:gd name="connsiteY347" fmla="*/ 203922 h 469329"/>
              <a:gd name="connsiteX348" fmla="*/ 87447 w 425473"/>
              <a:gd name="connsiteY348" fmla="*/ 201419 h 469329"/>
              <a:gd name="connsiteX349" fmla="*/ 84867 w 425473"/>
              <a:gd name="connsiteY349" fmla="*/ 201419 h 469329"/>
              <a:gd name="connsiteX350" fmla="*/ 79705 w 425473"/>
              <a:gd name="connsiteY350" fmla="*/ 196410 h 469329"/>
              <a:gd name="connsiteX351" fmla="*/ 82286 w 425473"/>
              <a:gd name="connsiteY351" fmla="*/ 193908 h 469329"/>
              <a:gd name="connsiteX352" fmla="*/ 84867 w 425473"/>
              <a:gd name="connsiteY352" fmla="*/ 193908 h 469329"/>
              <a:gd name="connsiteX353" fmla="*/ 90028 w 425473"/>
              <a:gd name="connsiteY353" fmla="*/ 196410 h 469329"/>
              <a:gd name="connsiteX354" fmla="*/ 90028 w 425473"/>
              <a:gd name="connsiteY354" fmla="*/ 193908 h 469329"/>
              <a:gd name="connsiteX355" fmla="*/ 87447 w 425473"/>
              <a:gd name="connsiteY355" fmla="*/ 188898 h 469329"/>
              <a:gd name="connsiteX356" fmla="*/ 84867 w 425473"/>
              <a:gd name="connsiteY356" fmla="*/ 186396 h 469329"/>
              <a:gd name="connsiteX357" fmla="*/ 82286 w 425473"/>
              <a:gd name="connsiteY357" fmla="*/ 181386 h 469329"/>
              <a:gd name="connsiteX358" fmla="*/ 84867 w 425473"/>
              <a:gd name="connsiteY358" fmla="*/ 181386 h 469329"/>
              <a:gd name="connsiteX359" fmla="*/ 87447 w 425473"/>
              <a:gd name="connsiteY359" fmla="*/ 181386 h 469329"/>
              <a:gd name="connsiteX360" fmla="*/ 92605 w 425473"/>
              <a:gd name="connsiteY360" fmla="*/ 181386 h 469329"/>
              <a:gd name="connsiteX361" fmla="*/ 95186 w 425473"/>
              <a:gd name="connsiteY361" fmla="*/ 181386 h 469329"/>
              <a:gd name="connsiteX362" fmla="*/ 97767 w 425473"/>
              <a:gd name="connsiteY362" fmla="*/ 178884 h 469329"/>
              <a:gd name="connsiteX363" fmla="*/ 97767 w 425473"/>
              <a:gd name="connsiteY363" fmla="*/ 176381 h 469329"/>
              <a:gd name="connsiteX364" fmla="*/ 102928 w 425473"/>
              <a:gd name="connsiteY364" fmla="*/ 178884 h 469329"/>
              <a:gd name="connsiteX365" fmla="*/ 110671 w 425473"/>
              <a:gd name="connsiteY365" fmla="*/ 181386 h 469329"/>
              <a:gd name="connsiteX366" fmla="*/ 113251 w 425473"/>
              <a:gd name="connsiteY366" fmla="*/ 178884 h 469329"/>
              <a:gd name="connsiteX367" fmla="*/ 110671 w 425473"/>
              <a:gd name="connsiteY367" fmla="*/ 176381 h 469329"/>
              <a:gd name="connsiteX368" fmla="*/ 108090 w 425473"/>
              <a:gd name="connsiteY368" fmla="*/ 171372 h 469329"/>
              <a:gd name="connsiteX369" fmla="*/ 110671 w 425473"/>
              <a:gd name="connsiteY369" fmla="*/ 166363 h 469329"/>
              <a:gd name="connsiteX370" fmla="*/ 110671 w 425473"/>
              <a:gd name="connsiteY370" fmla="*/ 163860 h 469329"/>
              <a:gd name="connsiteX371" fmla="*/ 115832 w 425473"/>
              <a:gd name="connsiteY371" fmla="*/ 158855 h 469329"/>
              <a:gd name="connsiteX372" fmla="*/ 120990 w 425473"/>
              <a:gd name="connsiteY372" fmla="*/ 158855 h 469329"/>
              <a:gd name="connsiteX373" fmla="*/ 131313 w 425473"/>
              <a:gd name="connsiteY373" fmla="*/ 161357 h 469329"/>
              <a:gd name="connsiteX374" fmla="*/ 139055 w 425473"/>
              <a:gd name="connsiteY374" fmla="*/ 161357 h 469329"/>
              <a:gd name="connsiteX375" fmla="*/ 136475 w 425473"/>
              <a:gd name="connsiteY375" fmla="*/ 158855 h 469329"/>
              <a:gd name="connsiteX376" fmla="*/ 136475 w 425473"/>
              <a:gd name="connsiteY376" fmla="*/ 156348 h 469329"/>
              <a:gd name="connsiteX377" fmla="*/ 141633 w 425473"/>
              <a:gd name="connsiteY377" fmla="*/ 156348 h 469329"/>
              <a:gd name="connsiteX378" fmla="*/ 144213 w 425473"/>
              <a:gd name="connsiteY378" fmla="*/ 151343 h 469329"/>
              <a:gd name="connsiteX379" fmla="*/ 139055 w 425473"/>
              <a:gd name="connsiteY379" fmla="*/ 146334 h 469329"/>
              <a:gd name="connsiteX380" fmla="*/ 126152 w 425473"/>
              <a:gd name="connsiteY380" fmla="*/ 146334 h 469329"/>
              <a:gd name="connsiteX381" fmla="*/ 120990 w 425473"/>
              <a:gd name="connsiteY381" fmla="*/ 146334 h 469329"/>
              <a:gd name="connsiteX382" fmla="*/ 113251 w 425473"/>
              <a:gd name="connsiteY382" fmla="*/ 143831 h 469329"/>
              <a:gd name="connsiteX383" fmla="*/ 110671 w 425473"/>
              <a:gd name="connsiteY383" fmla="*/ 138822 h 469329"/>
              <a:gd name="connsiteX384" fmla="*/ 108090 w 425473"/>
              <a:gd name="connsiteY384" fmla="*/ 136319 h 469329"/>
              <a:gd name="connsiteX385" fmla="*/ 110671 w 425473"/>
              <a:gd name="connsiteY385" fmla="*/ 131310 h 469329"/>
              <a:gd name="connsiteX386" fmla="*/ 108090 w 425473"/>
              <a:gd name="connsiteY386" fmla="*/ 128807 h 469329"/>
              <a:gd name="connsiteX387" fmla="*/ 105509 w 425473"/>
              <a:gd name="connsiteY387" fmla="*/ 128807 h 469329"/>
              <a:gd name="connsiteX388" fmla="*/ 100348 w 425473"/>
              <a:gd name="connsiteY388" fmla="*/ 126304 h 469329"/>
              <a:gd name="connsiteX389" fmla="*/ 92605 w 425473"/>
              <a:gd name="connsiteY389" fmla="*/ 123798 h 469329"/>
              <a:gd name="connsiteX390" fmla="*/ 97767 w 425473"/>
              <a:gd name="connsiteY390" fmla="*/ 121295 h 469329"/>
              <a:gd name="connsiteX391" fmla="*/ 105509 w 425473"/>
              <a:gd name="connsiteY391" fmla="*/ 121295 h 469329"/>
              <a:gd name="connsiteX392" fmla="*/ 113251 w 425473"/>
              <a:gd name="connsiteY392" fmla="*/ 121295 h 469329"/>
              <a:gd name="connsiteX393" fmla="*/ 115832 w 425473"/>
              <a:gd name="connsiteY393" fmla="*/ 123798 h 469329"/>
              <a:gd name="connsiteX394" fmla="*/ 120990 w 425473"/>
              <a:gd name="connsiteY394" fmla="*/ 126304 h 469329"/>
              <a:gd name="connsiteX395" fmla="*/ 123571 w 425473"/>
              <a:gd name="connsiteY395" fmla="*/ 123798 h 469329"/>
              <a:gd name="connsiteX396" fmla="*/ 123571 w 425473"/>
              <a:gd name="connsiteY396" fmla="*/ 121295 h 469329"/>
              <a:gd name="connsiteX397" fmla="*/ 120990 w 425473"/>
              <a:gd name="connsiteY397" fmla="*/ 118793 h 469329"/>
              <a:gd name="connsiteX398" fmla="*/ 120990 w 425473"/>
              <a:gd name="connsiteY398" fmla="*/ 116290 h 469329"/>
              <a:gd name="connsiteX399" fmla="*/ 123571 w 425473"/>
              <a:gd name="connsiteY399" fmla="*/ 111281 h 469329"/>
              <a:gd name="connsiteX400" fmla="*/ 126152 w 425473"/>
              <a:gd name="connsiteY400" fmla="*/ 108778 h 469329"/>
              <a:gd name="connsiteX401" fmla="*/ 126152 w 425473"/>
              <a:gd name="connsiteY401" fmla="*/ 106272 h 469329"/>
              <a:gd name="connsiteX402" fmla="*/ 128732 w 425473"/>
              <a:gd name="connsiteY402" fmla="*/ 101266 h 469329"/>
              <a:gd name="connsiteX403" fmla="*/ 126152 w 425473"/>
              <a:gd name="connsiteY403" fmla="*/ 98760 h 469329"/>
              <a:gd name="connsiteX404" fmla="*/ 120990 w 425473"/>
              <a:gd name="connsiteY404" fmla="*/ 101266 h 469329"/>
              <a:gd name="connsiteX405" fmla="*/ 120990 w 425473"/>
              <a:gd name="connsiteY405" fmla="*/ 103769 h 469329"/>
              <a:gd name="connsiteX406" fmla="*/ 115832 w 425473"/>
              <a:gd name="connsiteY406" fmla="*/ 103769 h 469329"/>
              <a:gd name="connsiteX407" fmla="*/ 115832 w 425473"/>
              <a:gd name="connsiteY407" fmla="*/ 106272 h 469329"/>
              <a:gd name="connsiteX408" fmla="*/ 113251 w 425473"/>
              <a:gd name="connsiteY408" fmla="*/ 111281 h 469329"/>
              <a:gd name="connsiteX409" fmla="*/ 110671 w 425473"/>
              <a:gd name="connsiteY409" fmla="*/ 103769 h 469329"/>
              <a:gd name="connsiteX410" fmla="*/ 115832 w 425473"/>
              <a:gd name="connsiteY410" fmla="*/ 101266 h 469329"/>
              <a:gd name="connsiteX411" fmla="*/ 118409 w 425473"/>
              <a:gd name="connsiteY411" fmla="*/ 98760 h 469329"/>
              <a:gd name="connsiteX412" fmla="*/ 118409 w 425473"/>
              <a:gd name="connsiteY412" fmla="*/ 96257 h 469329"/>
              <a:gd name="connsiteX413" fmla="*/ 118409 w 425473"/>
              <a:gd name="connsiteY413" fmla="*/ 93754 h 469329"/>
              <a:gd name="connsiteX414" fmla="*/ 126152 w 425473"/>
              <a:gd name="connsiteY414" fmla="*/ 88745 h 469329"/>
              <a:gd name="connsiteX415" fmla="*/ 128732 w 425473"/>
              <a:gd name="connsiteY415" fmla="*/ 88745 h 469329"/>
              <a:gd name="connsiteX416" fmla="*/ 133894 w 425473"/>
              <a:gd name="connsiteY416" fmla="*/ 93754 h 469329"/>
              <a:gd name="connsiteX417" fmla="*/ 141633 w 425473"/>
              <a:gd name="connsiteY417" fmla="*/ 93754 h 469329"/>
              <a:gd name="connsiteX418" fmla="*/ 141633 w 425473"/>
              <a:gd name="connsiteY418" fmla="*/ 88745 h 469329"/>
              <a:gd name="connsiteX419" fmla="*/ 141633 w 425473"/>
              <a:gd name="connsiteY419" fmla="*/ 86242 h 469329"/>
              <a:gd name="connsiteX420" fmla="*/ 144213 w 425473"/>
              <a:gd name="connsiteY420" fmla="*/ 86242 h 469329"/>
              <a:gd name="connsiteX421" fmla="*/ 149375 w 425473"/>
              <a:gd name="connsiteY421" fmla="*/ 91252 h 469329"/>
              <a:gd name="connsiteX422" fmla="*/ 154536 w 425473"/>
              <a:gd name="connsiteY422" fmla="*/ 93754 h 469329"/>
              <a:gd name="connsiteX423" fmla="*/ 159698 w 425473"/>
              <a:gd name="connsiteY423" fmla="*/ 93754 h 469329"/>
              <a:gd name="connsiteX424" fmla="*/ 164856 w 425473"/>
              <a:gd name="connsiteY424" fmla="*/ 96257 h 469329"/>
              <a:gd name="connsiteX425" fmla="*/ 170017 w 425473"/>
              <a:gd name="connsiteY425" fmla="*/ 98760 h 469329"/>
              <a:gd name="connsiteX426" fmla="*/ 177760 w 425473"/>
              <a:gd name="connsiteY426" fmla="*/ 98760 h 469329"/>
              <a:gd name="connsiteX427" fmla="*/ 180340 w 425473"/>
              <a:gd name="connsiteY427" fmla="*/ 101266 h 469329"/>
              <a:gd name="connsiteX428" fmla="*/ 185502 w 425473"/>
              <a:gd name="connsiteY428" fmla="*/ 106272 h 469329"/>
              <a:gd name="connsiteX429" fmla="*/ 188079 w 425473"/>
              <a:gd name="connsiteY429" fmla="*/ 111281 h 469329"/>
              <a:gd name="connsiteX430" fmla="*/ 188079 w 425473"/>
              <a:gd name="connsiteY430" fmla="*/ 113783 h 469329"/>
              <a:gd name="connsiteX431" fmla="*/ 190660 w 425473"/>
              <a:gd name="connsiteY431" fmla="*/ 116290 h 469329"/>
              <a:gd name="connsiteX432" fmla="*/ 193240 w 425473"/>
              <a:gd name="connsiteY432" fmla="*/ 116290 h 469329"/>
              <a:gd name="connsiteX433" fmla="*/ 195821 w 425473"/>
              <a:gd name="connsiteY433" fmla="*/ 113783 h 469329"/>
              <a:gd name="connsiteX434" fmla="*/ 200983 w 425473"/>
              <a:gd name="connsiteY434" fmla="*/ 111281 h 469329"/>
              <a:gd name="connsiteX435" fmla="*/ 206144 w 425473"/>
              <a:gd name="connsiteY435" fmla="*/ 111281 h 469329"/>
              <a:gd name="connsiteX436" fmla="*/ 213883 w 425473"/>
              <a:gd name="connsiteY436" fmla="*/ 113783 h 469329"/>
              <a:gd name="connsiteX437" fmla="*/ 213883 w 425473"/>
              <a:gd name="connsiteY437" fmla="*/ 116290 h 469329"/>
              <a:gd name="connsiteX438" fmla="*/ 224206 w 425473"/>
              <a:gd name="connsiteY438" fmla="*/ 116290 h 469329"/>
              <a:gd name="connsiteX439" fmla="*/ 226787 w 425473"/>
              <a:gd name="connsiteY439" fmla="*/ 118793 h 469329"/>
              <a:gd name="connsiteX440" fmla="*/ 229367 w 425473"/>
              <a:gd name="connsiteY440" fmla="*/ 121295 h 469329"/>
              <a:gd name="connsiteX441" fmla="*/ 231948 w 425473"/>
              <a:gd name="connsiteY441" fmla="*/ 128807 h 469329"/>
              <a:gd name="connsiteX442" fmla="*/ 239687 w 425473"/>
              <a:gd name="connsiteY442" fmla="*/ 131310 h 469329"/>
              <a:gd name="connsiteX443" fmla="*/ 234529 w 425473"/>
              <a:gd name="connsiteY443" fmla="*/ 123798 h 469329"/>
              <a:gd name="connsiteX444" fmla="*/ 234529 w 425473"/>
              <a:gd name="connsiteY444" fmla="*/ 118793 h 469329"/>
              <a:gd name="connsiteX445" fmla="*/ 242268 w 425473"/>
              <a:gd name="connsiteY445" fmla="*/ 116290 h 469329"/>
              <a:gd name="connsiteX446" fmla="*/ 242268 w 425473"/>
              <a:gd name="connsiteY446" fmla="*/ 113783 h 469329"/>
              <a:gd name="connsiteX447" fmla="*/ 234529 w 425473"/>
              <a:gd name="connsiteY447" fmla="*/ 113783 h 469329"/>
              <a:gd name="connsiteX448" fmla="*/ 234529 w 425473"/>
              <a:gd name="connsiteY448" fmla="*/ 108778 h 469329"/>
              <a:gd name="connsiteX449" fmla="*/ 244848 w 425473"/>
              <a:gd name="connsiteY449" fmla="*/ 103769 h 469329"/>
              <a:gd name="connsiteX450" fmla="*/ 255171 w 425473"/>
              <a:gd name="connsiteY450" fmla="*/ 101266 h 469329"/>
              <a:gd name="connsiteX451" fmla="*/ 260329 w 425473"/>
              <a:gd name="connsiteY451" fmla="*/ 98760 h 469329"/>
              <a:gd name="connsiteX452" fmla="*/ 270652 w 425473"/>
              <a:gd name="connsiteY452" fmla="*/ 98760 h 469329"/>
              <a:gd name="connsiteX453" fmla="*/ 273233 w 425473"/>
              <a:gd name="connsiteY453" fmla="*/ 96257 h 469329"/>
              <a:gd name="connsiteX454" fmla="*/ 275814 w 425473"/>
              <a:gd name="connsiteY454" fmla="*/ 91252 h 469329"/>
              <a:gd name="connsiteX455" fmla="*/ 280975 w 425473"/>
              <a:gd name="connsiteY455" fmla="*/ 88745 h 469329"/>
              <a:gd name="connsiteX456" fmla="*/ 283553 w 425473"/>
              <a:gd name="connsiteY456" fmla="*/ 78730 h 469329"/>
              <a:gd name="connsiteX457" fmla="*/ 273233 w 425473"/>
              <a:gd name="connsiteY457" fmla="*/ 83740 h 469329"/>
              <a:gd name="connsiteX458" fmla="*/ 270652 w 425473"/>
              <a:gd name="connsiteY458" fmla="*/ 78730 h 469329"/>
              <a:gd name="connsiteX459" fmla="*/ 260329 w 425473"/>
              <a:gd name="connsiteY459" fmla="*/ 83740 h 469329"/>
              <a:gd name="connsiteX460" fmla="*/ 257752 w 425473"/>
              <a:gd name="connsiteY460" fmla="*/ 81233 h 469329"/>
              <a:gd name="connsiteX461" fmla="*/ 255171 w 425473"/>
              <a:gd name="connsiteY461" fmla="*/ 78730 h 469329"/>
              <a:gd name="connsiteX462" fmla="*/ 250010 w 425473"/>
              <a:gd name="connsiteY462" fmla="*/ 76228 h 469329"/>
              <a:gd name="connsiteX463" fmla="*/ 242268 w 425473"/>
              <a:gd name="connsiteY463" fmla="*/ 68716 h 469329"/>
              <a:gd name="connsiteX464" fmla="*/ 239687 w 425473"/>
              <a:gd name="connsiteY464" fmla="*/ 68716 h 469329"/>
              <a:gd name="connsiteX465" fmla="*/ 237106 w 425473"/>
              <a:gd name="connsiteY465" fmla="*/ 66213 h 469329"/>
              <a:gd name="connsiteX466" fmla="*/ 239687 w 425473"/>
              <a:gd name="connsiteY466" fmla="*/ 61204 h 469329"/>
              <a:gd name="connsiteX467" fmla="*/ 244848 w 425473"/>
              <a:gd name="connsiteY467" fmla="*/ 56195 h 469329"/>
              <a:gd name="connsiteX468" fmla="*/ 250010 w 425473"/>
              <a:gd name="connsiteY468" fmla="*/ 53692 h 469329"/>
              <a:gd name="connsiteX469" fmla="*/ 260329 w 425473"/>
              <a:gd name="connsiteY469" fmla="*/ 58702 h 469329"/>
              <a:gd name="connsiteX470" fmla="*/ 268072 w 425473"/>
              <a:gd name="connsiteY470" fmla="*/ 56195 h 469329"/>
              <a:gd name="connsiteX471" fmla="*/ 260329 w 425473"/>
              <a:gd name="connsiteY471" fmla="*/ 48683 h 469329"/>
              <a:gd name="connsiteX472" fmla="*/ 268072 w 425473"/>
              <a:gd name="connsiteY472" fmla="*/ 48683 h 469329"/>
              <a:gd name="connsiteX473" fmla="*/ 270652 w 425473"/>
              <a:gd name="connsiteY473" fmla="*/ 48683 h 469329"/>
              <a:gd name="connsiteX474" fmla="*/ 275814 w 425473"/>
              <a:gd name="connsiteY474" fmla="*/ 46180 h 469329"/>
              <a:gd name="connsiteX475" fmla="*/ 270652 w 425473"/>
              <a:gd name="connsiteY475" fmla="*/ 41175 h 469329"/>
              <a:gd name="connsiteX476" fmla="*/ 270652 w 425473"/>
              <a:gd name="connsiteY476" fmla="*/ 38669 h 469329"/>
              <a:gd name="connsiteX477" fmla="*/ 273233 w 425473"/>
              <a:gd name="connsiteY477" fmla="*/ 36166 h 469329"/>
              <a:gd name="connsiteX478" fmla="*/ 273233 w 425473"/>
              <a:gd name="connsiteY478" fmla="*/ 31156 h 469329"/>
              <a:gd name="connsiteX479" fmla="*/ 273233 w 425473"/>
              <a:gd name="connsiteY479" fmla="*/ 28654 h 469329"/>
              <a:gd name="connsiteX480" fmla="*/ 280975 w 425473"/>
              <a:gd name="connsiteY480" fmla="*/ 23645 h 469329"/>
              <a:gd name="connsiteX481" fmla="*/ 286133 w 425473"/>
              <a:gd name="connsiteY481" fmla="*/ 21142 h 469329"/>
              <a:gd name="connsiteX482" fmla="*/ 288714 w 425473"/>
              <a:gd name="connsiteY482" fmla="*/ 13630 h 469329"/>
              <a:gd name="connsiteX483" fmla="*/ 296456 w 425473"/>
              <a:gd name="connsiteY483" fmla="*/ 13630 h 469329"/>
              <a:gd name="connsiteX484" fmla="*/ 299037 w 425473"/>
              <a:gd name="connsiteY484" fmla="*/ 13630 h 469329"/>
              <a:gd name="connsiteX485" fmla="*/ 299037 w 425473"/>
              <a:gd name="connsiteY485" fmla="*/ 11127 h 469329"/>
              <a:gd name="connsiteX486" fmla="*/ 301618 w 425473"/>
              <a:gd name="connsiteY486" fmla="*/ 11127 h 469329"/>
              <a:gd name="connsiteX487" fmla="*/ 304199 w 425473"/>
              <a:gd name="connsiteY487" fmla="*/ 13630 h 469329"/>
              <a:gd name="connsiteX488" fmla="*/ 309357 w 425473"/>
              <a:gd name="connsiteY488" fmla="*/ 13630 h 469329"/>
              <a:gd name="connsiteX489" fmla="*/ 314518 w 425473"/>
              <a:gd name="connsiteY489" fmla="*/ 11127 h 469329"/>
              <a:gd name="connsiteX490" fmla="*/ 319680 w 425473"/>
              <a:gd name="connsiteY490" fmla="*/ 11127 h 469329"/>
              <a:gd name="connsiteX491" fmla="*/ 319680 w 425473"/>
              <a:gd name="connsiteY491" fmla="*/ 16137 h 469329"/>
              <a:gd name="connsiteX492" fmla="*/ 324841 w 425473"/>
              <a:gd name="connsiteY492" fmla="*/ 18639 h 469329"/>
              <a:gd name="connsiteX493" fmla="*/ 330003 w 425473"/>
              <a:gd name="connsiteY493" fmla="*/ 16137 h 469329"/>
              <a:gd name="connsiteX494" fmla="*/ 332580 w 425473"/>
              <a:gd name="connsiteY494" fmla="*/ 13630 h 469329"/>
              <a:gd name="connsiteX495" fmla="*/ 340322 w 425473"/>
              <a:gd name="connsiteY495" fmla="*/ 8625 h 469329"/>
              <a:gd name="connsiteX496" fmla="*/ 342903 w 425473"/>
              <a:gd name="connsiteY496" fmla="*/ 6118 h 469329"/>
              <a:gd name="connsiteX497" fmla="*/ 345484 w 425473"/>
              <a:gd name="connsiteY497" fmla="*/ 8625 h 469329"/>
              <a:gd name="connsiteX498" fmla="*/ 348064 w 425473"/>
              <a:gd name="connsiteY498" fmla="*/ 11127 h 469329"/>
              <a:gd name="connsiteX499" fmla="*/ 348064 w 425473"/>
              <a:gd name="connsiteY499" fmla="*/ 18639 h 469329"/>
              <a:gd name="connsiteX500" fmla="*/ 348064 w 425473"/>
              <a:gd name="connsiteY500" fmla="*/ 21142 h 469329"/>
              <a:gd name="connsiteX501" fmla="*/ 348064 w 425473"/>
              <a:gd name="connsiteY501" fmla="*/ 23645 h 469329"/>
              <a:gd name="connsiteX502" fmla="*/ 350645 w 425473"/>
              <a:gd name="connsiteY502" fmla="*/ 31156 h 469329"/>
              <a:gd name="connsiteX503" fmla="*/ 348064 w 425473"/>
              <a:gd name="connsiteY503" fmla="*/ 33663 h 469329"/>
              <a:gd name="connsiteX504" fmla="*/ 345484 w 425473"/>
              <a:gd name="connsiteY504" fmla="*/ 38669 h 469329"/>
              <a:gd name="connsiteX505" fmla="*/ 342903 w 425473"/>
              <a:gd name="connsiteY505" fmla="*/ 38669 h 469329"/>
              <a:gd name="connsiteX506" fmla="*/ 345484 w 425473"/>
              <a:gd name="connsiteY506" fmla="*/ 41175 h 469329"/>
              <a:gd name="connsiteX507" fmla="*/ 348064 w 425473"/>
              <a:gd name="connsiteY507" fmla="*/ 41175 h 469329"/>
              <a:gd name="connsiteX508" fmla="*/ 350645 w 425473"/>
              <a:gd name="connsiteY508" fmla="*/ 38669 h 469329"/>
              <a:gd name="connsiteX509" fmla="*/ 350645 w 425473"/>
              <a:gd name="connsiteY509" fmla="*/ 36166 h 469329"/>
              <a:gd name="connsiteX510" fmla="*/ 353226 w 425473"/>
              <a:gd name="connsiteY510" fmla="*/ 33663 h 469329"/>
              <a:gd name="connsiteX511" fmla="*/ 355803 w 425473"/>
              <a:gd name="connsiteY511" fmla="*/ 28654 h 469329"/>
              <a:gd name="connsiteX512" fmla="*/ 353226 w 425473"/>
              <a:gd name="connsiteY512" fmla="*/ 26151 h 469329"/>
              <a:gd name="connsiteX513" fmla="*/ 350645 w 425473"/>
              <a:gd name="connsiteY513" fmla="*/ 18639 h 469329"/>
              <a:gd name="connsiteX514" fmla="*/ 350645 w 425473"/>
              <a:gd name="connsiteY514" fmla="*/ 16137 h 469329"/>
              <a:gd name="connsiteX515" fmla="*/ 353226 w 425473"/>
              <a:gd name="connsiteY515" fmla="*/ 13630 h 469329"/>
              <a:gd name="connsiteX516" fmla="*/ 358384 w 425473"/>
              <a:gd name="connsiteY516" fmla="*/ 8625 h 469329"/>
              <a:gd name="connsiteX517" fmla="*/ 366126 w 425473"/>
              <a:gd name="connsiteY517" fmla="*/ 8625 h 469329"/>
              <a:gd name="connsiteX518" fmla="*/ 368707 w 425473"/>
              <a:gd name="connsiteY518" fmla="*/ 8625 h 469329"/>
              <a:gd name="connsiteX519" fmla="*/ 371288 w 425473"/>
              <a:gd name="connsiteY519" fmla="*/ 11127 h 469329"/>
              <a:gd name="connsiteX520" fmla="*/ 373868 w 425473"/>
              <a:gd name="connsiteY520" fmla="*/ 13630 h 469329"/>
              <a:gd name="connsiteX521" fmla="*/ 376449 w 425473"/>
              <a:gd name="connsiteY521" fmla="*/ 13630 h 469329"/>
              <a:gd name="connsiteX522" fmla="*/ 371288 w 425473"/>
              <a:gd name="connsiteY522" fmla="*/ 8625 h 469329"/>
              <a:gd name="connsiteX523" fmla="*/ 368707 w 425473"/>
              <a:gd name="connsiteY523" fmla="*/ 6118 h 469329"/>
              <a:gd name="connsiteX524" fmla="*/ 371288 w 425473"/>
              <a:gd name="connsiteY524" fmla="*/ 1113 h 469329"/>
              <a:gd name="connsiteX525" fmla="*/ 372578 w 425473"/>
              <a:gd name="connsiteY525" fmla="*/ 174 h 4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</a:cxnLst>
            <a:rect l="l" t="t" r="r" b="b"/>
            <a:pathLst>
              <a:path w="425473" h="469329">
                <a:moveTo>
                  <a:pt x="372578" y="174"/>
                </a:moveTo>
                <a:cubicBezTo>
                  <a:pt x="372578" y="-138"/>
                  <a:pt x="372578" y="-138"/>
                  <a:pt x="373868" y="1113"/>
                </a:cubicBezTo>
                <a:cubicBezTo>
                  <a:pt x="379026" y="6118"/>
                  <a:pt x="381607" y="8625"/>
                  <a:pt x="381607" y="8625"/>
                </a:cubicBezTo>
                <a:cubicBezTo>
                  <a:pt x="381607" y="11127"/>
                  <a:pt x="384188" y="11127"/>
                  <a:pt x="384188" y="11127"/>
                </a:cubicBezTo>
                <a:cubicBezTo>
                  <a:pt x="384188" y="13630"/>
                  <a:pt x="384188" y="13630"/>
                  <a:pt x="384188" y="13630"/>
                </a:cubicBezTo>
                <a:cubicBezTo>
                  <a:pt x="386768" y="16137"/>
                  <a:pt x="389349" y="18639"/>
                  <a:pt x="389349" y="18639"/>
                </a:cubicBezTo>
                <a:cubicBezTo>
                  <a:pt x="389349" y="18639"/>
                  <a:pt x="389349" y="18639"/>
                  <a:pt x="391930" y="18639"/>
                </a:cubicBezTo>
                <a:cubicBezTo>
                  <a:pt x="391930" y="21142"/>
                  <a:pt x="397092" y="23645"/>
                  <a:pt x="397092" y="23645"/>
                </a:cubicBezTo>
                <a:cubicBezTo>
                  <a:pt x="397092" y="23645"/>
                  <a:pt x="399672" y="26151"/>
                  <a:pt x="399672" y="26151"/>
                </a:cubicBezTo>
                <a:cubicBezTo>
                  <a:pt x="397092" y="28654"/>
                  <a:pt x="397092" y="31156"/>
                  <a:pt x="397092" y="31156"/>
                </a:cubicBezTo>
                <a:cubicBezTo>
                  <a:pt x="391930" y="38669"/>
                  <a:pt x="391930" y="38669"/>
                  <a:pt x="391930" y="38669"/>
                </a:cubicBezTo>
                <a:cubicBezTo>
                  <a:pt x="389349" y="43678"/>
                  <a:pt x="389349" y="43678"/>
                  <a:pt x="389349" y="43678"/>
                </a:cubicBezTo>
                <a:cubicBezTo>
                  <a:pt x="389349" y="46180"/>
                  <a:pt x="389349" y="46180"/>
                  <a:pt x="389349" y="46180"/>
                </a:cubicBezTo>
                <a:cubicBezTo>
                  <a:pt x="386768" y="48683"/>
                  <a:pt x="386768" y="51189"/>
                  <a:pt x="386768" y="51189"/>
                </a:cubicBezTo>
                <a:cubicBezTo>
                  <a:pt x="386768" y="51189"/>
                  <a:pt x="384188" y="53692"/>
                  <a:pt x="379026" y="53692"/>
                </a:cubicBezTo>
                <a:cubicBezTo>
                  <a:pt x="373868" y="51189"/>
                  <a:pt x="368707" y="56195"/>
                  <a:pt x="368707" y="56195"/>
                </a:cubicBezTo>
                <a:cubicBezTo>
                  <a:pt x="368707" y="56195"/>
                  <a:pt x="355803" y="53692"/>
                  <a:pt x="353226" y="53692"/>
                </a:cubicBezTo>
                <a:cubicBezTo>
                  <a:pt x="350645" y="53692"/>
                  <a:pt x="350645" y="63707"/>
                  <a:pt x="350645" y="66213"/>
                </a:cubicBezTo>
                <a:cubicBezTo>
                  <a:pt x="350645" y="68716"/>
                  <a:pt x="345484" y="71219"/>
                  <a:pt x="337741" y="71219"/>
                </a:cubicBezTo>
                <a:cubicBezTo>
                  <a:pt x="330003" y="73721"/>
                  <a:pt x="335161" y="73721"/>
                  <a:pt x="332580" y="81233"/>
                </a:cubicBezTo>
                <a:cubicBezTo>
                  <a:pt x="330003" y="91252"/>
                  <a:pt x="327422" y="83740"/>
                  <a:pt x="322260" y="81233"/>
                </a:cubicBezTo>
                <a:cubicBezTo>
                  <a:pt x="317099" y="81233"/>
                  <a:pt x="317099" y="81233"/>
                  <a:pt x="309357" y="81233"/>
                </a:cubicBezTo>
                <a:cubicBezTo>
                  <a:pt x="301618" y="83740"/>
                  <a:pt x="306776" y="88745"/>
                  <a:pt x="306776" y="88745"/>
                </a:cubicBezTo>
                <a:cubicBezTo>
                  <a:pt x="306776" y="88745"/>
                  <a:pt x="311937" y="93754"/>
                  <a:pt x="314518" y="93754"/>
                </a:cubicBezTo>
                <a:cubicBezTo>
                  <a:pt x="319680" y="96257"/>
                  <a:pt x="314518" y="101266"/>
                  <a:pt x="314518" y="101266"/>
                </a:cubicBezTo>
                <a:cubicBezTo>
                  <a:pt x="314518" y="101266"/>
                  <a:pt x="311937" y="106272"/>
                  <a:pt x="309357" y="106272"/>
                </a:cubicBezTo>
                <a:cubicBezTo>
                  <a:pt x="306776" y="103769"/>
                  <a:pt x="293876" y="103769"/>
                  <a:pt x="293876" y="103769"/>
                </a:cubicBezTo>
                <a:cubicBezTo>
                  <a:pt x="280975" y="111281"/>
                  <a:pt x="280975" y="111281"/>
                  <a:pt x="280975" y="111281"/>
                </a:cubicBezTo>
                <a:cubicBezTo>
                  <a:pt x="280975" y="111281"/>
                  <a:pt x="283553" y="121295"/>
                  <a:pt x="291295" y="131310"/>
                </a:cubicBezTo>
                <a:cubicBezTo>
                  <a:pt x="299037" y="141324"/>
                  <a:pt x="291295" y="133816"/>
                  <a:pt x="291295" y="133816"/>
                </a:cubicBezTo>
                <a:cubicBezTo>
                  <a:pt x="291295" y="133816"/>
                  <a:pt x="293876" y="141324"/>
                  <a:pt x="293876" y="146334"/>
                </a:cubicBezTo>
                <a:cubicBezTo>
                  <a:pt x="293876" y="151343"/>
                  <a:pt x="293876" y="148836"/>
                  <a:pt x="296456" y="148836"/>
                </a:cubicBezTo>
                <a:cubicBezTo>
                  <a:pt x="299037" y="148836"/>
                  <a:pt x="304199" y="148836"/>
                  <a:pt x="304199" y="148836"/>
                </a:cubicBezTo>
                <a:cubicBezTo>
                  <a:pt x="304199" y="148836"/>
                  <a:pt x="314518" y="163860"/>
                  <a:pt x="314518" y="163860"/>
                </a:cubicBezTo>
                <a:cubicBezTo>
                  <a:pt x="317099" y="163860"/>
                  <a:pt x="330003" y="161357"/>
                  <a:pt x="330003" y="161357"/>
                </a:cubicBezTo>
                <a:cubicBezTo>
                  <a:pt x="330003" y="161357"/>
                  <a:pt x="340322" y="158855"/>
                  <a:pt x="345484" y="158855"/>
                </a:cubicBezTo>
                <a:cubicBezTo>
                  <a:pt x="350645" y="156348"/>
                  <a:pt x="345484" y="151343"/>
                  <a:pt x="345484" y="151343"/>
                </a:cubicBezTo>
                <a:cubicBezTo>
                  <a:pt x="350645" y="138822"/>
                  <a:pt x="350645" y="138822"/>
                  <a:pt x="350645" y="138822"/>
                </a:cubicBezTo>
                <a:cubicBezTo>
                  <a:pt x="366126" y="136319"/>
                  <a:pt x="366126" y="136319"/>
                  <a:pt x="366126" y="136319"/>
                </a:cubicBezTo>
                <a:cubicBezTo>
                  <a:pt x="373868" y="151343"/>
                  <a:pt x="373868" y="151343"/>
                  <a:pt x="373868" y="151343"/>
                </a:cubicBezTo>
                <a:cubicBezTo>
                  <a:pt x="371288" y="161357"/>
                  <a:pt x="371288" y="161357"/>
                  <a:pt x="371288" y="161357"/>
                </a:cubicBezTo>
                <a:cubicBezTo>
                  <a:pt x="384188" y="173875"/>
                  <a:pt x="384188" y="173875"/>
                  <a:pt x="384188" y="173875"/>
                </a:cubicBezTo>
                <a:cubicBezTo>
                  <a:pt x="386768" y="186396"/>
                  <a:pt x="386768" y="186396"/>
                  <a:pt x="386768" y="186396"/>
                </a:cubicBezTo>
                <a:cubicBezTo>
                  <a:pt x="386768" y="186396"/>
                  <a:pt x="399672" y="188898"/>
                  <a:pt x="402249" y="191401"/>
                </a:cubicBezTo>
                <a:cubicBezTo>
                  <a:pt x="404830" y="191401"/>
                  <a:pt x="412572" y="188898"/>
                  <a:pt x="412572" y="188898"/>
                </a:cubicBezTo>
                <a:cubicBezTo>
                  <a:pt x="422895" y="201419"/>
                  <a:pt x="422895" y="201419"/>
                  <a:pt x="422895" y="201419"/>
                </a:cubicBezTo>
                <a:cubicBezTo>
                  <a:pt x="425473" y="198913"/>
                  <a:pt x="425473" y="198913"/>
                  <a:pt x="425473" y="198913"/>
                </a:cubicBezTo>
                <a:cubicBezTo>
                  <a:pt x="425473" y="201419"/>
                  <a:pt x="425473" y="201419"/>
                  <a:pt x="425473" y="201419"/>
                </a:cubicBezTo>
                <a:cubicBezTo>
                  <a:pt x="425473" y="201419"/>
                  <a:pt x="425473" y="206425"/>
                  <a:pt x="422895" y="206425"/>
                </a:cubicBezTo>
                <a:cubicBezTo>
                  <a:pt x="417734" y="203922"/>
                  <a:pt x="415153" y="203922"/>
                  <a:pt x="415153" y="203922"/>
                </a:cubicBezTo>
                <a:cubicBezTo>
                  <a:pt x="407411" y="198913"/>
                  <a:pt x="407411" y="198913"/>
                  <a:pt x="407411" y="198913"/>
                </a:cubicBezTo>
                <a:cubicBezTo>
                  <a:pt x="404830" y="201419"/>
                  <a:pt x="404830" y="201419"/>
                  <a:pt x="404830" y="201419"/>
                </a:cubicBezTo>
                <a:cubicBezTo>
                  <a:pt x="397092" y="211434"/>
                  <a:pt x="397092" y="211434"/>
                  <a:pt x="397092" y="211434"/>
                </a:cubicBezTo>
                <a:cubicBezTo>
                  <a:pt x="402249" y="213937"/>
                  <a:pt x="402249" y="213937"/>
                  <a:pt x="402249" y="213937"/>
                </a:cubicBezTo>
                <a:cubicBezTo>
                  <a:pt x="407411" y="218946"/>
                  <a:pt x="407411" y="218946"/>
                  <a:pt x="407411" y="218946"/>
                </a:cubicBezTo>
                <a:cubicBezTo>
                  <a:pt x="407411" y="226458"/>
                  <a:pt x="407411" y="226458"/>
                  <a:pt x="407411" y="226458"/>
                </a:cubicBezTo>
                <a:cubicBezTo>
                  <a:pt x="407411" y="236472"/>
                  <a:pt x="407411" y="236472"/>
                  <a:pt x="407411" y="236472"/>
                </a:cubicBezTo>
                <a:cubicBezTo>
                  <a:pt x="402249" y="243984"/>
                  <a:pt x="402249" y="243984"/>
                  <a:pt x="402249" y="243984"/>
                </a:cubicBezTo>
                <a:cubicBezTo>
                  <a:pt x="402249" y="243984"/>
                  <a:pt x="404830" y="248989"/>
                  <a:pt x="404830" y="251496"/>
                </a:cubicBezTo>
                <a:cubicBezTo>
                  <a:pt x="404830" y="251496"/>
                  <a:pt x="409992" y="256501"/>
                  <a:pt x="409992" y="256501"/>
                </a:cubicBezTo>
                <a:cubicBezTo>
                  <a:pt x="415153" y="261511"/>
                  <a:pt x="415153" y="261511"/>
                  <a:pt x="415153" y="261511"/>
                </a:cubicBezTo>
                <a:cubicBezTo>
                  <a:pt x="409992" y="274028"/>
                  <a:pt x="409992" y="274028"/>
                  <a:pt x="409992" y="274028"/>
                </a:cubicBezTo>
                <a:cubicBezTo>
                  <a:pt x="404830" y="279037"/>
                  <a:pt x="404830" y="279037"/>
                  <a:pt x="404830" y="279037"/>
                </a:cubicBezTo>
                <a:cubicBezTo>
                  <a:pt x="404830" y="284042"/>
                  <a:pt x="404830" y="284042"/>
                  <a:pt x="404830" y="284042"/>
                </a:cubicBezTo>
                <a:cubicBezTo>
                  <a:pt x="404830" y="284042"/>
                  <a:pt x="409992" y="286549"/>
                  <a:pt x="407411" y="286549"/>
                </a:cubicBezTo>
                <a:cubicBezTo>
                  <a:pt x="404830" y="286549"/>
                  <a:pt x="399672" y="286549"/>
                  <a:pt x="399672" y="286549"/>
                </a:cubicBezTo>
                <a:cubicBezTo>
                  <a:pt x="399672" y="286549"/>
                  <a:pt x="399672" y="289052"/>
                  <a:pt x="399672" y="291554"/>
                </a:cubicBezTo>
                <a:cubicBezTo>
                  <a:pt x="399672" y="291554"/>
                  <a:pt x="402249" y="296563"/>
                  <a:pt x="402249" y="296563"/>
                </a:cubicBezTo>
                <a:cubicBezTo>
                  <a:pt x="402249" y="296563"/>
                  <a:pt x="404830" y="296563"/>
                  <a:pt x="404830" y="299066"/>
                </a:cubicBezTo>
                <a:cubicBezTo>
                  <a:pt x="404830" y="301573"/>
                  <a:pt x="402249" y="306578"/>
                  <a:pt x="402249" y="306578"/>
                </a:cubicBezTo>
                <a:cubicBezTo>
                  <a:pt x="402249" y="306578"/>
                  <a:pt x="399672" y="316593"/>
                  <a:pt x="399672" y="316593"/>
                </a:cubicBezTo>
                <a:cubicBezTo>
                  <a:pt x="402249" y="316593"/>
                  <a:pt x="402249" y="321602"/>
                  <a:pt x="402249" y="321602"/>
                </a:cubicBezTo>
                <a:cubicBezTo>
                  <a:pt x="402249" y="331616"/>
                  <a:pt x="402249" y="331616"/>
                  <a:pt x="402249" y="331616"/>
                </a:cubicBezTo>
                <a:cubicBezTo>
                  <a:pt x="399672" y="339128"/>
                  <a:pt x="399672" y="339128"/>
                  <a:pt x="399672" y="339128"/>
                </a:cubicBezTo>
                <a:cubicBezTo>
                  <a:pt x="402249" y="344137"/>
                  <a:pt x="402249" y="344137"/>
                  <a:pt x="402249" y="344137"/>
                </a:cubicBezTo>
                <a:cubicBezTo>
                  <a:pt x="394511" y="349143"/>
                  <a:pt x="394511" y="349143"/>
                  <a:pt x="394511" y="349143"/>
                </a:cubicBezTo>
                <a:cubicBezTo>
                  <a:pt x="391930" y="354152"/>
                  <a:pt x="391930" y="354152"/>
                  <a:pt x="391930" y="354152"/>
                </a:cubicBezTo>
                <a:cubicBezTo>
                  <a:pt x="391930" y="354152"/>
                  <a:pt x="386768" y="356655"/>
                  <a:pt x="386768" y="359157"/>
                </a:cubicBezTo>
                <a:cubicBezTo>
                  <a:pt x="386768" y="359157"/>
                  <a:pt x="384188" y="361664"/>
                  <a:pt x="384188" y="364167"/>
                </a:cubicBezTo>
                <a:cubicBezTo>
                  <a:pt x="384188" y="366669"/>
                  <a:pt x="381607" y="369176"/>
                  <a:pt x="381607" y="369176"/>
                </a:cubicBezTo>
                <a:cubicBezTo>
                  <a:pt x="379026" y="371678"/>
                  <a:pt x="373868" y="376684"/>
                  <a:pt x="373868" y="376684"/>
                </a:cubicBezTo>
                <a:cubicBezTo>
                  <a:pt x="371288" y="381693"/>
                  <a:pt x="371288" y="381693"/>
                  <a:pt x="371288" y="381693"/>
                </a:cubicBezTo>
                <a:cubicBezTo>
                  <a:pt x="371288" y="381693"/>
                  <a:pt x="373868" y="386702"/>
                  <a:pt x="373868" y="386702"/>
                </a:cubicBezTo>
                <a:cubicBezTo>
                  <a:pt x="373868" y="389205"/>
                  <a:pt x="373868" y="389205"/>
                  <a:pt x="373868" y="389205"/>
                </a:cubicBezTo>
                <a:cubicBezTo>
                  <a:pt x="368707" y="394214"/>
                  <a:pt x="368707" y="394214"/>
                  <a:pt x="368707" y="394214"/>
                </a:cubicBezTo>
                <a:cubicBezTo>
                  <a:pt x="355803" y="404229"/>
                  <a:pt x="355803" y="404229"/>
                  <a:pt x="355803" y="404229"/>
                </a:cubicBezTo>
                <a:cubicBezTo>
                  <a:pt x="355803" y="404229"/>
                  <a:pt x="355803" y="406731"/>
                  <a:pt x="353226" y="409234"/>
                </a:cubicBezTo>
                <a:cubicBezTo>
                  <a:pt x="353226" y="414243"/>
                  <a:pt x="350645" y="414243"/>
                  <a:pt x="350645" y="414243"/>
                </a:cubicBezTo>
                <a:cubicBezTo>
                  <a:pt x="350645" y="414243"/>
                  <a:pt x="348064" y="414243"/>
                  <a:pt x="345484" y="414243"/>
                </a:cubicBezTo>
                <a:cubicBezTo>
                  <a:pt x="345484" y="414243"/>
                  <a:pt x="342903" y="411741"/>
                  <a:pt x="342903" y="411741"/>
                </a:cubicBezTo>
                <a:cubicBezTo>
                  <a:pt x="342903" y="416746"/>
                  <a:pt x="342903" y="416746"/>
                  <a:pt x="342903" y="416746"/>
                </a:cubicBezTo>
                <a:cubicBezTo>
                  <a:pt x="342903" y="416746"/>
                  <a:pt x="342903" y="419252"/>
                  <a:pt x="345484" y="419252"/>
                </a:cubicBezTo>
                <a:cubicBezTo>
                  <a:pt x="348064" y="421755"/>
                  <a:pt x="348064" y="424258"/>
                  <a:pt x="350645" y="424258"/>
                </a:cubicBezTo>
                <a:cubicBezTo>
                  <a:pt x="350645" y="426760"/>
                  <a:pt x="353226" y="429267"/>
                  <a:pt x="353226" y="429267"/>
                </a:cubicBezTo>
                <a:cubicBezTo>
                  <a:pt x="348064" y="434272"/>
                  <a:pt x="348064" y="434272"/>
                  <a:pt x="348064" y="434272"/>
                </a:cubicBezTo>
                <a:cubicBezTo>
                  <a:pt x="348064" y="436779"/>
                  <a:pt x="348064" y="436779"/>
                  <a:pt x="348064" y="436779"/>
                </a:cubicBezTo>
                <a:cubicBezTo>
                  <a:pt x="342903" y="436779"/>
                  <a:pt x="342903" y="436779"/>
                  <a:pt x="342903" y="436779"/>
                </a:cubicBezTo>
                <a:cubicBezTo>
                  <a:pt x="340322" y="434272"/>
                  <a:pt x="340322" y="434272"/>
                  <a:pt x="340322" y="434272"/>
                </a:cubicBezTo>
                <a:cubicBezTo>
                  <a:pt x="340322" y="434272"/>
                  <a:pt x="337741" y="434272"/>
                  <a:pt x="337741" y="434272"/>
                </a:cubicBezTo>
                <a:cubicBezTo>
                  <a:pt x="327422" y="434272"/>
                  <a:pt x="327422" y="434272"/>
                  <a:pt x="327422" y="434272"/>
                </a:cubicBezTo>
                <a:cubicBezTo>
                  <a:pt x="327422" y="434272"/>
                  <a:pt x="322260" y="426760"/>
                  <a:pt x="319680" y="426760"/>
                </a:cubicBezTo>
                <a:cubicBezTo>
                  <a:pt x="317099" y="426760"/>
                  <a:pt x="311937" y="424258"/>
                  <a:pt x="311937" y="424258"/>
                </a:cubicBezTo>
                <a:cubicBezTo>
                  <a:pt x="309357" y="429267"/>
                  <a:pt x="309357" y="429267"/>
                  <a:pt x="309357" y="429267"/>
                </a:cubicBezTo>
                <a:cubicBezTo>
                  <a:pt x="309357" y="429267"/>
                  <a:pt x="306776" y="431770"/>
                  <a:pt x="304199" y="431770"/>
                </a:cubicBezTo>
                <a:cubicBezTo>
                  <a:pt x="304199" y="431770"/>
                  <a:pt x="301618" y="429267"/>
                  <a:pt x="301618" y="429267"/>
                </a:cubicBezTo>
                <a:cubicBezTo>
                  <a:pt x="301618" y="424258"/>
                  <a:pt x="301618" y="424258"/>
                  <a:pt x="301618" y="424258"/>
                </a:cubicBezTo>
                <a:cubicBezTo>
                  <a:pt x="293876" y="424258"/>
                  <a:pt x="293876" y="424258"/>
                  <a:pt x="293876" y="424258"/>
                </a:cubicBezTo>
                <a:cubicBezTo>
                  <a:pt x="293876" y="424258"/>
                  <a:pt x="293876" y="431770"/>
                  <a:pt x="291295" y="431770"/>
                </a:cubicBezTo>
                <a:cubicBezTo>
                  <a:pt x="288714" y="429267"/>
                  <a:pt x="286133" y="429267"/>
                  <a:pt x="280975" y="429267"/>
                </a:cubicBezTo>
                <a:cubicBezTo>
                  <a:pt x="275814" y="426760"/>
                  <a:pt x="265491" y="429267"/>
                  <a:pt x="265491" y="429267"/>
                </a:cubicBezTo>
                <a:cubicBezTo>
                  <a:pt x="260329" y="426760"/>
                  <a:pt x="260329" y="426760"/>
                  <a:pt x="260329" y="426760"/>
                </a:cubicBezTo>
                <a:cubicBezTo>
                  <a:pt x="252591" y="426760"/>
                  <a:pt x="252591" y="426760"/>
                  <a:pt x="252591" y="426760"/>
                </a:cubicBezTo>
                <a:cubicBezTo>
                  <a:pt x="242268" y="426760"/>
                  <a:pt x="242268" y="426760"/>
                  <a:pt x="242268" y="426760"/>
                </a:cubicBezTo>
                <a:cubicBezTo>
                  <a:pt x="239687" y="431770"/>
                  <a:pt x="239687" y="431770"/>
                  <a:pt x="239687" y="431770"/>
                </a:cubicBezTo>
                <a:cubicBezTo>
                  <a:pt x="242268" y="434272"/>
                  <a:pt x="242268" y="434272"/>
                  <a:pt x="242268" y="434272"/>
                </a:cubicBezTo>
                <a:cubicBezTo>
                  <a:pt x="234529" y="439282"/>
                  <a:pt x="234529" y="439282"/>
                  <a:pt x="234529" y="439282"/>
                </a:cubicBezTo>
                <a:cubicBezTo>
                  <a:pt x="224206" y="436779"/>
                  <a:pt x="224206" y="436779"/>
                  <a:pt x="224206" y="436779"/>
                </a:cubicBezTo>
                <a:cubicBezTo>
                  <a:pt x="219044" y="441784"/>
                  <a:pt x="219044" y="441784"/>
                  <a:pt x="219044" y="441784"/>
                </a:cubicBezTo>
                <a:cubicBezTo>
                  <a:pt x="216464" y="436779"/>
                  <a:pt x="216464" y="436779"/>
                  <a:pt x="216464" y="436779"/>
                </a:cubicBezTo>
                <a:cubicBezTo>
                  <a:pt x="200983" y="446793"/>
                  <a:pt x="200983" y="446793"/>
                  <a:pt x="200983" y="446793"/>
                </a:cubicBezTo>
                <a:cubicBezTo>
                  <a:pt x="203563" y="451799"/>
                  <a:pt x="203563" y="451799"/>
                  <a:pt x="203563" y="451799"/>
                </a:cubicBezTo>
                <a:cubicBezTo>
                  <a:pt x="190660" y="454305"/>
                  <a:pt x="190660" y="454305"/>
                  <a:pt x="190660" y="454305"/>
                </a:cubicBezTo>
                <a:cubicBezTo>
                  <a:pt x="182921" y="451799"/>
                  <a:pt x="182921" y="451799"/>
                  <a:pt x="182921" y="451799"/>
                </a:cubicBezTo>
                <a:cubicBezTo>
                  <a:pt x="182921" y="451799"/>
                  <a:pt x="177760" y="449296"/>
                  <a:pt x="177760" y="446793"/>
                </a:cubicBezTo>
                <a:cubicBezTo>
                  <a:pt x="180340" y="444291"/>
                  <a:pt x="180340" y="441784"/>
                  <a:pt x="180340" y="441784"/>
                </a:cubicBezTo>
                <a:cubicBezTo>
                  <a:pt x="180340" y="441784"/>
                  <a:pt x="175179" y="439282"/>
                  <a:pt x="175179" y="441784"/>
                </a:cubicBezTo>
                <a:cubicBezTo>
                  <a:pt x="175179" y="446793"/>
                  <a:pt x="172598" y="451799"/>
                  <a:pt x="172598" y="451799"/>
                </a:cubicBezTo>
                <a:cubicBezTo>
                  <a:pt x="164856" y="456808"/>
                  <a:pt x="164856" y="456808"/>
                  <a:pt x="164856" y="456808"/>
                </a:cubicBezTo>
                <a:cubicBezTo>
                  <a:pt x="154536" y="459311"/>
                  <a:pt x="154536" y="459311"/>
                  <a:pt x="154536" y="459311"/>
                </a:cubicBezTo>
                <a:cubicBezTo>
                  <a:pt x="151956" y="456808"/>
                  <a:pt x="151956" y="456808"/>
                  <a:pt x="151956" y="456808"/>
                </a:cubicBezTo>
                <a:cubicBezTo>
                  <a:pt x="151956" y="464320"/>
                  <a:pt x="151956" y="464320"/>
                  <a:pt x="151956" y="464320"/>
                </a:cubicBezTo>
                <a:cubicBezTo>
                  <a:pt x="139055" y="464320"/>
                  <a:pt x="139055" y="464320"/>
                  <a:pt x="139055" y="464320"/>
                </a:cubicBezTo>
                <a:cubicBezTo>
                  <a:pt x="131313" y="464320"/>
                  <a:pt x="131313" y="464320"/>
                  <a:pt x="131313" y="464320"/>
                </a:cubicBezTo>
                <a:cubicBezTo>
                  <a:pt x="126152" y="469329"/>
                  <a:pt x="126152" y="469329"/>
                  <a:pt x="126152" y="469329"/>
                </a:cubicBezTo>
                <a:cubicBezTo>
                  <a:pt x="118409" y="466823"/>
                  <a:pt x="118409" y="466823"/>
                  <a:pt x="118409" y="466823"/>
                </a:cubicBezTo>
                <a:cubicBezTo>
                  <a:pt x="105509" y="469329"/>
                  <a:pt x="105509" y="469329"/>
                  <a:pt x="105509" y="469329"/>
                </a:cubicBezTo>
                <a:cubicBezTo>
                  <a:pt x="102928" y="464320"/>
                  <a:pt x="102928" y="464320"/>
                  <a:pt x="102928" y="464320"/>
                </a:cubicBezTo>
                <a:cubicBezTo>
                  <a:pt x="84867" y="464320"/>
                  <a:pt x="84867" y="464320"/>
                  <a:pt x="84867" y="464320"/>
                </a:cubicBezTo>
                <a:cubicBezTo>
                  <a:pt x="77124" y="466823"/>
                  <a:pt x="77124" y="466823"/>
                  <a:pt x="77124" y="466823"/>
                </a:cubicBezTo>
                <a:cubicBezTo>
                  <a:pt x="74544" y="461817"/>
                  <a:pt x="74544" y="461817"/>
                  <a:pt x="74544" y="461817"/>
                </a:cubicBezTo>
                <a:cubicBezTo>
                  <a:pt x="71963" y="461817"/>
                  <a:pt x="71963" y="461817"/>
                  <a:pt x="71963" y="461817"/>
                </a:cubicBezTo>
                <a:cubicBezTo>
                  <a:pt x="71963" y="461817"/>
                  <a:pt x="66805" y="461817"/>
                  <a:pt x="64224" y="461817"/>
                </a:cubicBezTo>
                <a:cubicBezTo>
                  <a:pt x="61643" y="461817"/>
                  <a:pt x="46159" y="456808"/>
                  <a:pt x="46159" y="456808"/>
                </a:cubicBezTo>
                <a:cubicBezTo>
                  <a:pt x="41001" y="461817"/>
                  <a:pt x="41001" y="461817"/>
                  <a:pt x="41001" y="461817"/>
                </a:cubicBezTo>
                <a:cubicBezTo>
                  <a:pt x="41001" y="461817"/>
                  <a:pt x="33259" y="461817"/>
                  <a:pt x="33259" y="459311"/>
                </a:cubicBezTo>
                <a:cubicBezTo>
                  <a:pt x="33259" y="459311"/>
                  <a:pt x="33259" y="456808"/>
                  <a:pt x="35839" y="454305"/>
                </a:cubicBezTo>
                <a:cubicBezTo>
                  <a:pt x="38420" y="454305"/>
                  <a:pt x="41001" y="454305"/>
                  <a:pt x="46159" y="451799"/>
                </a:cubicBezTo>
                <a:cubicBezTo>
                  <a:pt x="51320" y="451799"/>
                  <a:pt x="53901" y="451799"/>
                  <a:pt x="53901" y="451799"/>
                </a:cubicBezTo>
                <a:cubicBezTo>
                  <a:pt x="56482" y="449296"/>
                  <a:pt x="56482" y="449296"/>
                  <a:pt x="56482" y="449296"/>
                </a:cubicBezTo>
                <a:cubicBezTo>
                  <a:pt x="56482" y="446793"/>
                  <a:pt x="59063" y="444291"/>
                  <a:pt x="53901" y="446793"/>
                </a:cubicBezTo>
                <a:cubicBezTo>
                  <a:pt x="51320" y="446793"/>
                  <a:pt x="51320" y="446793"/>
                  <a:pt x="51320" y="446793"/>
                </a:cubicBezTo>
                <a:cubicBezTo>
                  <a:pt x="48740" y="449296"/>
                  <a:pt x="46159" y="449296"/>
                  <a:pt x="43582" y="449296"/>
                </a:cubicBezTo>
                <a:cubicBezTo>
                  <a:pt x="43582" y="449296"/>
                  <a:pt x="38420" y="449296"/>
                  <a:pt x="38420" y="449296"/>
                </a:cubicBezTo>
                <a:cubicBezTo>
                  <a:pt x="38420" y="449296"/>
                  <a:pt x="35839" y="446793"/>
                  <a:pt x="38420" y="446793"/>
                </a:cubicBezTo>
                <a:cubicBezTo>
                  <a:pt x="41001" y="444291"/>
                  <a:pt x="41001" y="444291"/>
                  <a:pt x="43582" y="444291"/>
                </a:cubicBezTo>
                <a:cubicBezTo>
                  <a:pt x="48740" y="444291"/>
                  <a:pt x="51320" y="441784"/>
                  <a:pt x="56482" y="441784"/>
                </a:cubicBezTo>
                <a:cubicBezTo>
                  <a:pt x="61643" y="441784"/>
                  <a:pt x="64224" y="441784"/>
                  <a:pt x="64224" y="441784"/>
                </a:cubicBezTo>
                <a:cubicBezTo>
                  <a:pt x="66805" y="439282"/>
                  <a:pt x="69382" y="439282"/>
                  <a:pt x="69382" y="436779"/>
                </a:cubicBezTo>
                <a:cubicBezTo>
                  <a:pt x="69382" y="434272"/>
                  <a:pt x="66805" y="431770"/>
                  <a:pt x="66805" y="431770"/>
                </a:cubicBezTo>
                <a:cubicBezTo>
                  <a:pt x="66805" y="431770"/>
                  <a:pt x="64224" y="431770"/>
                  <a:pt x="61643" y="434272"/>
                </a:cubicBezTo>
                <a:cubicBezTo>
                  <a:pt x="59063" y="434272"/>
                  <a:pt x="56482" y="436779"/>
                  <a:pt x="53901" y="436779"/>
                </a:cubicBezTo>
                <a:cubicBezTo>
                  <a:pt x="53901" y="436779"/>
                  <a:pt x="53901" y="436779"/>
                  <a:pt x="51320" y="436779"/>
                </a:cubicBezTo>
                <a:cubicBezTo>
                  <a:pt x="48740" y="436779"/>
                  <a:pt x="43582" y="434272"/>
                  <a:pt x="43582" y="434272"/>
                </a:cubicBezTo>
                <a:cubicBezTo>
                  <a:pt x="41001" y="434272"/>
                  <a:pt x="38420" y="434272"/>
                  <a:pt x="35839" y="434272"/>
                </a:cubicBezTo>
                <a:cubicBezTo>
                  <a:pt x="33259" y="434272"/>
                  <a:pt x="35839" y="434272"/>
                  <a:pt x="30678" y="434272"/>
                </a:cubicBezTo>
                <a:cubicBezTo>
                  <a:pt x="25516" y="436779"/>
                  <a:pt x="28097" y="436779"/>
                  <a:pt x="20358" y="436779"/>
                </a:cubicBezTo>
                <a:cubicBezTo>
                  <a:pt x="15197" y="436779"/>
                  <a:pt x="7455" y="434272"/>
                  <a:pt x="7455" y="434272"/>
                </a:cubicBezTo>
                <a:cubicBezTo>
                  <a:pt x="7455" y="434272"/>
                  <a:pt x="2293" y="436779"/>
                  <a:pt x="4874" y="434272"/>
                </a:cubicBezTo>
                <a:cubicBezTo>
                  <a:pt x="10035" y="431770"/>
                  <a:pt x="15197" y="431770"/>
                  <a:pt x="17778" y="429267"/>
                </a:cubicBezTo>
                <a:cubicBezTo>
                  <a:pt x="20358" y="429267"/>
                  <a:pt x="22936" y="429267"/>
                  <a:pt x="20358" y="426760"/>
                </a:cubicBezTo>
                <a:cubicBezTo>
                  <a:pt x="22936" y="426760"/>
                  <a:pt x="28097" y="424258"/>
                  <a:pt x="28097" y="424258"/>
                </a:cubicBezTo>
                <a:cubicBezTo>
                  <a:pt x="33259" y="421755"/>
                  <a:pt x="33259" y="421755"/>
                  <a:pt x="33259" y="421755"/>
                </a:cubicBezTo>
                <a:cubicBezTo>
                  <a:pt x="33259" y="421755"/>
                  <a:pt x="33259" y="419252"/>
                  <a:pt x="38420" y="419252"/>
                </a:cubicBezTo>
                <a:cubicBezTo>
                  <a:pt x="43582" y="419252"/>
                  <a:pt x="43582" y="419252"/>
                  <a:pt x="43582" y="416746"/>
                </a:cubicBezTo>
                <a:cubicBezTo>
                  <a:pt x="46159" y="416746"/>
                  <a:pt x="43582" y="416746"/>
                  <a:pt x="46159" y="416746"/>
                </a:cubicBezTo>
                <a:cubicBezTo>
                  <a:pt x="51320" y="416746"/>
                  <a:pt x="51320" y="414243"/>
                  <a:pt x="53901" y="414243"/>
                </a:cubicBezTo>
                <a:cubicBezTo>
                  <a:pt x="59063" y="414243"/>
                  <a:pt x="61643" y="411741"/>
                  <a:pt x="59063" y="411741"/>
                </a:cubicBezTo>
                <a:cubicBezTo>
                  <a:pt x="56482" y="411741"/>
                  <a:pt x="56482" y="411741"/>
                  <a:pt x="51320" y="411741"/>
                </a:cubicBezTo>
                <a:cubicBezTo>
                  <a:pt x="48740" y="414243"/>
                  <a:pt x="46159" y="411741"/>
                  <a:pt x="46159" y="414243"/>
                </a:cubicBezTo>
                <a:cubicBezTo>
                  <a:pt x="43582" y="414243"/>
                  <a:pt x="38420" y="414243"/>
                  <a:pt x="38420" y="414243"/>
                </a:cubicBezTo>
                <a:cubicBezTo>
                  <a:pt x="35839" y="411741"/>
                  <a:pt x="35839" y="411741"/>
                  <a:pt x="33259" y="414243"/>
                </a:cubicBezTo>
                <a:cubicBezTo>
                  <a:pt x="30678" y="414243"/>
                  <a:pt x="33259" y="416746"/>
                  <a:pt x="28097" y="416746"/>
                </a:cubicBezTo>
                <a:cubicBezTo>
                  <a:pt x="25516" y="416746"/>
                  <a:pt x="22936" y="414243"/>
                  <a:pt x="22936" y="414243"/>
                </a:cubicBezTo>
                <a:cubicBezTo>
                  <a:pt x="22936" y="414243"/>
                  <a:pt x="15197" y="414243"/>
                  <a:pt x="15197" y="411741"/>
                </a:cubicBezTo>
                <a:cubicBezTo>
                  <a:pt x="15197" y="411741"/>
                  <a:pt x="15197" y="406731"/>
                  <a:pt x="15197" y="406731"/>
                </a:cubicBezTo>
                <a:cubicBezTo>
                  <a:pt x="15197" y="404229"/>
                  <a:pt x="17778" y="404229"/>
                  <a:pt x="17778" y="404229"/>
                </a:cubicBezTo>
                <a:cubicBezTo>
                  <a:pt x="15197" y="401722"/>
                  <a:pt x="15197" y="401722"/>
                  <a:pt x="15197" y="401722"/>
                </a:cubicBezTo>
                <a:cubicBezTo>
                  <a:pt x="15197" y="401722"/>
                  <a:pt x="15197" y="401722"/>
                  <a:pt x="12616" y="401722"/>
                </a:cubicBezTo>
                <a:cubicBezTo>
                  <a:pt x="12616" y="401722"/>
                  <a:pt x="7455" y="404229"/>
                  <a:pt x="7455" y="404229"/>
                </a:cubicBezTo>
                <a:cubicBezTo>
                  <a:pt x="7455" y="404229"/>
                  <a:pt x="7455" y="404229"/>
                  <a:pt x="4874" y="404229"/>
                </a:cubicBezTo>
                <a:cubicBezTo>
                  <a:pt x="4874" y="404229"/>
                  <a:pt x="2293" y="404229"/>
                  <a:pt x="2293" y="404229"/>
                </a:cubicBezTo>
                <a:cubicBezTo>
                  <a:pt x="2293" y="404229"/>
                  <a:pt x="2293" y="401722"/>
                  <a:pt x="2293" y="399219"/>
                </a:cubicBezTo>
                <a:cubicBezTo>
                  <a:pt x="2293" y="399219"/>
                  <a:pt x="2293" y="396717"/>
                  <a:pt x="2293" y="396717"/>
                </a:cubicBezTo>
                <a:cubicBezTo>
                  <a:pt x="2293" y="394214"/>
                  <a:pt x="-2865" y="394214"/>
                  <a:pt x="2293" y="391708"/>
                </a:cubicBezTo>
                <a:cubicBezTo>
                  <a:pt x="7455" y="391708"/>
                  <a:pt x="7455" y="391708"/>
                  <a:pt x="10035" y="391708"/>
                </a:cubicBezTo>
                <a:cubicBezTo>
                  <a:pt x="10035" y="391708"/>
                  <a:pt x="12616" y="391708"/>
                  <a:pt x="12616" y="391708"/>
                </a:cubicBezTo>
                <a:cubicBezTo>
                  <a:pt x="12616" y="391708"/>
                  <a:pt x="15197" y="389205"/>
                  <a:pt x="15197" y="389205"/>
                </a:cubicBezTo>
                <a:cubicBezTo>
                  <a:pt x="12616" y="386702"/>
                  <a:pt x="12616" y="386702"/>
                  <a:pt x="12616" y="386702"/>
                </a:cubicBezTo>
                <a:cubicBezTo>
                  <a:pt x="12616" y="384196"/>
                  <a:pt x="12616" y="384196"/>
                  <a:pt x="15197" y="384196"/>
                </a:cubicBezTo>
                <a:cubicBezTo>
                  <a:pt x="17778" y="384196"/>
                  <a:pt x="17778" y="381693"/>
                  <a:pt x="20358" y="381693"/>
                </a:cubicBezTo>
                <a:cubicBezTo>
                  <a:pt x="20358" y="381693"/>
                  <a:pt x="22936" y="381693"/>
                  <a:pt x="25516" y="381693"/>
                </a:cubicBezTo>
                <a:cubicBezTo>
                  <a:pt x="25516" y="381693"/>
                  <a:pt x="25516" y="379190"/>
                  <a:pt x="30678" y="379190"/>
                </a:cubicBezTo>
                <a:cubicBezTo>
                  <a:pt x="33259" y="379190"/>
                  <a:pt x="35839" y="379190"/>
                  <a:pt x="38420" y="379190"/>
                </a:cubicBezTo>
                <a:cubicBezTo>
                  <a:pt x="38420" y="379190"/>
                  <a:pt x="43582" y="379190"/>
                  <a:pt x="43582" y="379190"/>
                </a:cubicBezTo>
                <a:cubicBezTo>
                  <a:pt x="43582" y="379190"/>
                  <a:pt x="48740" y="376684"/>
                  <a:pt x="48740" y="376684"/>
                </a:cubicBezTo>
                <a:cubicBezTo>
                  <a:pt x="51320" y="374181"/>
                  <a:pt x="51320" y="374181"/>
                  <a:pt x="51320" y="374181"/>
                </a:cubicBezTo>
                <a:cubicBezTo>
                  <a:pt x="51320" y="374181"/>
                  <a:pt x="51320" y="374181"/>
                  <a:pt x="53901" y="374181"/>
                </a:cubicBezTo>
                <a:cubicBezTo>
                  <a:pt x="56482" y="374181"/>
                  <a:pt x="56482" y="374181"/>
                  <a:pt x="59063" y="374181"/>
                </a:cubicBezTo>
                <a:cubicBezTo>
                  <a:pt x="59063" y="374181"/>
                  <a:pt x="61643" y="374181"/>
                  <a:pt x="61643" y="374181"/>
                </a:cubicBezTo>
                <a:cubicBezTo>
                  <a:pt x="61643" y="371678"/>
                  <a:pt x="61643" y="371678"/>
                  <a:pt x="61643" y="369176"/>
                </a:cubicBezTo>
                <a:cubicBezTo>
                  <a:pt x="59063" y="369176"/>
                  <a:pt x="59063" y="369176"/>
                  <a:pt x="56482" y="369176"/>
                </a:cubicBezTo>
                <a:cubicBezTo>
                  <a:pt x="53901" y="371678"/>
                  <a:pt x="51320" y="371678"/>
                  <a:pt x="51320" y="369176"/>
                </a:cubicBezTo>
                <a:cubicBezTo>
                  <a:pt x="51320" y="369176"/>
                  <a:pt x="51320" y="369176"/>
                  <a:pt x="48740" y="369176"/>
                </a:cubicBezTo>
                <a:cubicBezTo>
                  <a:pt x="46159" y="369176"/>
                  <a:pt x="43582" y="369176"/>
                  <a:pt x="43582" y="369176"/>
                </a:cubicBezTo>
                <a:cubicBezTo>
                  <a:pt x="43582" y="369176"/>
                  <a:pt x="41001" y="369176"/>
                  <a:pt x="38420" y="369176"/>
                </a:cubicBezTo>
                <a:cubicBezTo>
                  <a:pt x="33259" y="366669"/>
                  <a:pt x="33259" y="366669"/>
                  <a:pt x="30678" y="366669"/>
                </a:cubicBezTo>
                <a:cubicBezTo>
                  <a:pt x="28097" y="366669"/>
                  <a:pt x="25516" y="366669"/>
                  <a:pt x="25516" y="366669"/>
                </a:cubicBezTo>
                <a:cubicBezTo>
                  <a:pt x="25516" y="366669"/>
                  <a:pt x="30678" y="366669"/>
                  <a:pt x="22936" y="364167"/>
                </a:cubicBezTo>
                <a:cubicBezTo>
                  <a:pt x="15197" y="361664"/>
                  <a:pt x="15197" y="361664"/>
                  <a:pt x="15197" y="361664"/>
                </a:cubicBezTo>
                <a:cubicBezTo>
                  <a:pt x="12616" y="361664"/>
                  <a:pt x="12616" y="361664"/>
                  <a:pt x="12616" y="361664"/>
                </a:cubicBezTo>
                <a:cubicBezTo>
                  <a:pt x="10035" y="361664"/>
                  <a:pt x="10035" y="364167"/>
                  <a:pt x="7455" y="361664"/>
                </a:cubicBezTo>
                <a:cubicBezTo>
                  <a:pt x="7455" y="361664"/>
                  <a:pt x="4874" y="359157"/>
                  <a:pt x="4874" y="359157"/>
                </a:cubicBezTo>
                <a:cubicBezTo>
                  <a:pt x="4874" y="356655"/>
                  <a:pt x="4874" y="356655"/>
                  <a:pt x="7455" y="354152"/>
                </a:cubicBezTo>
                <a:cubicBezTo>
                  <a:pt x="7455" y="354152"/>
                  <a:pt x="12616" y="351649"/>
                  <a:pt x="12616" y="351649"/>
                </a:cubicBezTo>
                <a:cubicBezTo>
                  <a:pt x="12616" y="354152"/>
                  <a:pt x="12616" y="354152"/>
                  <a:pt x="12616" y="354152"/>
                </a:cubicBezTo>
                <a:cubicBezTo>
                  <a:pt x="12616" y="354152"/>
                  <a:pt x="12616" y="356655"/>
                  <a:pt x="15197" y="354152"/>
                </a:cubicBezTo>
                <a:cubicBezTo>
                  <a:pt x="15197" y="354152"/>
                  <a:pt x="17778" y="349143"/>
                  <a:pt x="17778" y="349143"/>
                </a:cubicBezTo>
                <a:cubicBezTo>
                  <a:pt x="17778" y="349143"/>
                  <a:pt x="15197" y="349143"/>
                  <a:pt x="17778" y="346640"/>
                </a:cubicBezTo>
                <a:cubicBezTo>
                  <a:pt x="20358" y="346640"/>
                  <a:pt x="20358" y="346640"/>
                  <a:pt x="22936" y="346640"/>
                </a:cubicBezTo>
                <a:cubicBezTo>
                  <a:pt x="22936" y="346640"/>
                  <a:pt x="28097" y="346640"/>
                  <a:pt x="30678" y="346640"/>
                </a:cubicBezTo>
                <a:cubicBezTo>
                  <a:pt x="30678" y="344137"/>
                  <a:pt x="35839" y="344137"/>
                  <a:pt x="35839" y="344137"/>
                </a:cubicBezTo>
                <a:cubicBezTo>
                  <a:pt x="35839" y="344137"/>
                  <a:pt x="38420" y="346640"/>
                  <a:pt x="35839" y="349143"/>
                </a:cubicBezTo>
                <a:cubicBezTo>
                  <a:pt x="35839" y="349143"/>
                  <a:pt x="33259" y="349143"/>
                  <a:pt x="35839" y="351649"/>
                </a:cubicBezTo>
                <a:cubicBezTo>
                  <a:pt x="38420" y="351649"/>
                  <a:pt x="41001" y="351649"/>
                  <a:pt x="41001" y="351649"/>
                </a:cubicBezTo>
                <a:cubicBezTo>
                  <a:pt x="41001" y="351649"/>
                  <a:pt x="43582" y="349143"/>
                  <a:pt x="43582" y="349143"/>
                </a:cubicBezTo>
                <a:cubicBezTo>
                  <a:pt x="46159" y="349143"/>
                  <a:pt x="43582" y="346640"/>
                  <a:pt x="46159" y="346640"/>
                </a:cubicBezTo>
                <a:cubicBezTo>
                  <a:pt x="48740" y="349143"/>
                  <a:pt x="48740" y="351649"/>
                  <a:pt x="48740" y="351649"/>
                </a:cubicBezTo>
                <a:cubicBezTo>
                  <a:pt x="48740" y="351649"/>
                  <a:pt x="48740" y="351649"/>
                  <a:pt x="48740" y="354152"/>
                </a:cubicBezTo>
                <a:cubicBezTo>
                  <a:pt x="51320" y="354152"/>
                  <a:pt x="53901" y="354152"/>
                  <a:pt x="53901" y="356655"/>
                </a:cubicBezTo>
                <a:cubicBezTo>
                  <a:pt x="53901" y="356655"/>
                  <a:pt x="51320" y="356655"/>
                  <a:pt x="56482" y="359157"/>
                </a:cubicBezTo>
                <a:cubicBezTo>
                  <a:pt x="59063" y="359157"/>
                  <a:pt x="61643" y="359157"/>
                  <a:pt x="61643" y="359157"/>
                </a:cubicBezTo>
                <a:cubicBezTo>
                  <a:pt x="61643" y="359157"/>
                  <a:pt x="64224" y="359157"/>
                  <a:pt x="64224" y="356655"/>
                </a:cubicBezTo>
                <a:cubicBezTo>
                  <a:pt x="61643" y="354152"/>
                  <a:pt x="61643" y="351649"/>
                  <a:pt x="61643" y="351649"/>
                </a:cubicBezTo>
                <a:cubicBezTo>
                  <a:pt x="61643" y="351649"/>
                  <a:pt x="64224" y="349143"/>
                  <a:pt x="64224" y="349143"/>
                </a:cubicBezTo>
                <a:cubicBezTo>
                  <a:pt x="64224" y="346640"/>
                  <a:pt x="64224" y="341631"/>
                  <a:pt x="64224" y="341631"/>
                </a:cubicBezTo>
                <a:cubicBezTo>
                  <a:pt x="64224" y="341631"/>
                  <a:pt x="66805" y="339128"/>
                  <a:pt x="64224" y="339128"/>
                </a:cubicBezTo>
                <a:cubicBezTo>
                  <a:pt x="61643" y="339128"/>
                  <a:pt x="61643" y="336626"/>
                  <a:pt x="61643" y="336626"/>
                </a:cubicBezTo>
                <a:cubicBezTo>
                  <a:pt x="59063" y="336626"/>
                  <a:pt x="59063" y="334119"/>
                  <a:pt x="59063" y="334119"/>
                </a:cubicBezTo>
                <a:cubicBezTo>
                  <a:pt x="66805" y="334119"/>
                  <a:pt x="66805" y="334119"/>
                  <a:pt x="66805" y="334119"/>
                </a:cubicBezTo>
                <a:cubicBezTo>
                  <a:pt x="71963" y="334119"/>
                  <a:pt x="71963" y="334119"/>
                  <a:pt x="71963" y="334119"/>
                </a:cubicBezTo>
                <a:cubicBezTo>
                  <a:pt x="77124" y="331616"/>
                  <a:pt x="77124" y="331616"/>
                  <a:pt x="77124" y="331616"/>
                </a:cubicBezTo>
                <a:cubicBezTo>
                  <a:pt x="77124" y="331616"/>
                  <a:pt x="79705" y="334119"/>
                  <a:pt x="79705" y="331616"/>
                </a:cubicBezTo>
                <a:cubicBezTo>
                  <a:pt x="79705" y="331616"/>
                  <a:pt x="82286" y="329114"/>
                  <a:pt x="82286" y="329114"/>
                </a:cubicBezTo>
                <a:cubicBezTo>
                  <a:pt x="87447" y="329114"/>
                  <a:pt x="87447" y="329114"/>
                  <a:pt x="87447" y="329114"/>
                </a:cubicBezTo>
                <a:cubicBezTo>
                  <a:pt x="87447" y="329114"/>
                  <a:pt x="84867" y="326611"/>
                  <a:pt x="84867" y="326611"/>
                </a:cubicBezTo>
                <a:cubicBezTo>
                  <a:pt x="87447" y="326611"/>
                  <a:pt x="87447" y="321602"/>
                  <a:pt x="87447" y="321602"/>
                </a:cubicBezTo>
                <a:cubicBezTo>
                  <a:pt x="87447" y="321602"/>
                  <a:pt x="90028" y="319099"/>
                  <a:pt x="92605" y="321602"/>
                </a:cubicBezTo>
                <a:cubicBezTo>
                  <a:pt x="92605" y="321602"/>
                  <a:pt x="97767" y="321602"/>
                  <a:pt x="100348" y="324104"/>
                </a:cubicBezTo>
                <a:cubicBezTo>
                  <a:pt x="100348" y="324104"/>
                  <a:pt x="102928" y="324104"/>
                  <a:pt x="102928" y="324104"/>
                </a:cubicBezTo>
                <a:cubicBezTo>
                  <a:pt x="108090" y="324104"/>
                  <a:pt x="108090" y="324104"/>
                  <a:pt x="108090" y="324104"/>
                </a:cubicBezTo>
                <a:cubicBezTo>
                  <a:pt x="108090" y="324104"/>
                  <a:pt x="113251" y="326611"/>
                  <a:pt x="113251" y="326611"/>
                </a:cubicBezTo>
                <a:cubicBezTo>
                  <a:pt x="113251" y="326611"/>
                  <a:pt x="118409" y="329114"/>
                  <a:pt x="120990" y="329114"/>
                </a:cubicBezTo>
                <a:cubicBezTo>
                  <a:pt x="120990" y="329114"/>
                  <a:pt x="123571" y="326611"/>
                  <a:pt x="123571" y="326611"/>
                </a:cubicBezTo>
                <a:cubicBezTo>
                  <a:pt x="123571" y="326611"/>
                  <a:pt x="123571" y="324104"/>
                  <a:pt x="126152" y="326611"/>
                </a:cubicBezTo>
                <a:cubicBezTo>
                  <a:pt x="128732" y="326611"/>
                  <a:pt x="131313" y="326611"/>
                  <a:pt x="133894" y="326611"/>
                </a:cubicBezTo>
                <a:cubicBezTo>
                  <a:pt x="133894" y="324104"/>
                  <a:pt x="133894" y="324104"/>
                  <a:pt x="136475" y="324104"/>
                </a:cubicBezTo>
                <a:cubicBezTo>
                  <a:pt x="139055" y="326611"/>
                  <a:pt x="141633" y="326611"/>
                  <a:pt x="141633" y="326611"/>
                </a:cubicBezTo>
                <a:cubicBezTo>
                  <a:pt x="144213" y="326611"/>
                  <a:pt x="149375" y="324104"/>
                  <a:pt x="149375" y="324104"/>
                </a:cubicBezTo>
                <a:cubicBezTo>
                  <a:pt x="151956" y="324104"/>
                  <a:pt x="154536" y="321602"/>
                  <a:pt x="154536" y="321602"/>
                </a:cubicBezTo>
                <a:cubicBezTo>
                  <a:pt x="149375" y="319099"/>
                  <a:pt x="149375" y="319099"/>
                  <a:pt x="149375" y="319099"/>
                </a:cubicBezTo>
                <a:cubicBezTo>
                  <a:pt x="149375" y="319099"/>
                  <a:pt x="151956" y="314090"/>
                  <a:pt x="151956" y="314090"/>
                </a:cubicBezTo>
                <a:cubicBezTo>
                  <a:pt x="151956" y="314090"/>
                  <a:pt x="149375" y="311587"/>
                  <a:pt x="149375" y="311587"/>
                </a:cubicBezTo>
                <a:cubicBezTo>
                  <a:pt x="149375" y="311587"/>
                  <a:pt x="146794" y="311587"/>
                  <a:pt x="146794" y="314090"/>
                </a:cubicBezTo>
                <a:cubicBezTo>
                  <a:pt x="146794" y="316593"/>
                  <a:pt x="144213" y="319099"/>
                  <a:pt x="141633" y="319099"/>
                </a:cubicBezTo>
                <a:cubicBezTo>
                  <a:pt x="141633" y="319099"/>
                  <a:pt x="139055" y="321602"/>
                  <a:pt x="136475" y="321602"/>
                </a:cubicBezTo>
                <a:cubicBezTo>
                  <a:pt x="136475" y="321602"/>
                  <a:pt x="133894" y="324104"/>
                  <a:pt x="133894" y="324104"/>
                </a:cubicBezTo>
                <a:cubicBezTo>
                  <a:pt x="133894" y="324104"/>
                  <a:pt x="133894" y="326611"/>
                  <a:pt x="128732" y="324104"/>
                </a:cubicBezTo>
                <a:cubicBezTo>
                  <a:pt x="126152" y="321602"/>
                  <a:pt x="123571" y="321602"/>
                  <a:pt x="123571" y="321602"/>
                </a:cubicBezTo>
                <a:cubicBezTo>
                  <a:pt x="123571" y="321602"/>
                  <a:pt x="123571" y="319099"/>
                  <a:pt x="120990" y="321602"/>
                </a:cubicBezTo>
                <a:cubicBezTo>
                  <a:pt x="115832" y="321602"/>
                  <a:pt x="118409" y="324104"/>
                  <a:pt x="115832" y="321602"/>
                </a:cubicBezTo>
                <a:cubicBezTo>
                  <a:pt x="113251" y="321602"/>
                  <a:pt x="105509" y="321602"/>
                  <a:pt x="105509" y="319099"/>
                </a:cubicBezTo>
                <a:cubicBezTo>
                  <a:pt x="105509" y="319099"/>
                  <a:pt x="102928" y="316593"/>
                  <a:pt x="102928" y="316593"/>
                </a:cubicBezTo>
                <a:cubicBezTo>
                  <a:pt x="102928" y="316593"/>
                  <a:pt x="102928" y="311587"/>
                  <a:pt x="102928" y="311587"/>
                </a:cubicBezTo>
                <a:cubicBezTo>
                  <a:pt x="100348" y="314090"/>
                  <a:pt x="97767" y="316593"/>
                  <a:pt x="95186" y="316593"/>
                </a:cubicBezTo>
                <a:cubicBezTo>
                  <a:pt x="95186" y="316593"/>
                  <a:pt x="90028" y="316593"/>
                  <a:pt x="87447" y="316593"/>
                </a:cubicBezTo>
                <a:cubicBezTo>
                  <a:pt x="87447" y="316593"/>
                  <a:pt x="87447" y="316593"/>
                  <a:pt x="84867" y="316593"/>
                </a:cubicBezTo>
                <a:cubicBezTo>
                  <a:pt x="82286" y="316593"/>
                  <a:pt x="79705" y="319099"/>
                  <a:pt x="77124" y="319099"/>
                </a:cubicBezTo>
                <a:cubicBezTo>
                  <a:pt x="74544" y="319099"/>
                  <a:pt x="74544" y="316593"/>
                  <a:pt x="71963" y="316593"/>
                </a:cubicBezTo>
                <a:cubicBezTo>
                  <a:pt x="69382" y="316593"/>
                  <a:pt x="69382" y="316593"/>
                  <a:pt x="69382" y="316593"/>
                </a:cubicBezTo>
                <a:cubicBezTo>
                  <a:pt x="69382" y="316593"/>
                  <a:pt x="69382" y="311587"/>
                  <a:pt x="74544" y="311587"/>
                </a:cubicBezTo>
                <a:cubicBezTo>
                  <a:pt x="77124" y="309081"/>
                  <a:pt x="74544" y="309081"/>
                  <a:pt x="79705" y="309081"/>
                </a:cubicBezTo>
                <a:cubicBezTo>
                  <a:pt x="84867" y="309081"/>
                  <a:pt x="87447" y="309081"/>
                  <a:pt x="90028" y="306578"/>
                </a:cubicBezTo>
                <a:cubicBezTo>
                  <a:pt x="92605" y="304075"/>
                  <a:pt x="92605" y="301573"/>
                  <a:pt x="95186" y="301573"/>
                </a:cubicBezTo>
                <a:cubicBezTo>
                  <a:pt x="97767" y="299066"/>
                  <a:pt x="97767" y="296563"/>
                  <a:pt x="100348" y="299066"/>
                </a:cubicBezTo>
                <a:cubicBezTo>
                  <a:pt x="105509" y="299066"/>
                  <a:pt x="110671" y="299066"/>
                  <a:pt x="110671" y="299066"/>
                </a:cubicBezTo>
                <a:cubicBezTo>
                  <a:pt x="110671" y="299066"/>
                  <a:pt x="110671" y="296563"/>
                  <a:pt x="110671" y="294061"/>
                </a:cubicBezTo>
                <a:cubicBezTo>
                  <a:pt x="110671" y="294061"/>
                  <a:pt x="110671" y="294061"/>
                  <a:pt x="110671" y="291554"/>
                </a:cubicBezTo>
                <a:cubicBezTo>
                  <a:pt x="113251" y="291554"/>
                  <a:pt x="113251" y="289052"/>
                  <a:pt x="113251" y="289052"/>
                </a:cubicBezTo>
                <a:cubicBezTo>
                  <a:pt x="115832" y="289052"/>
                  <a:pt x="115832" y="286549"/>
                  <a:pt x="118409" y="286549"/>
                </a:cubicBezTo>
                <a:cubicBezTo>
                  <a:pt x="118409" y="284042"/>
                  <a:pt x="120990" y="284042"/>
                  <a:pt x="120990" y="281540"/>
                </a:cubicBezTo>
                <a:cubicBezTo>
                  <a:pt x="123571" y="281540"/>
                  <a:pt x="123571" y="279037"/>
                  <a:pt x="123571" y="279037"/>
                </a:cubicBezTo>
                <a:cubicBezTo>
                  <a:pt x="123571" y="279037"/>
                  <a:pt x="115832" y="276534"/>
                  <a:pt x="115832" y="276534"/>
                </a:cubicBezTo>
                <a:cubicBezTo>
                  <a:pt x="118409" y="274028"/>
                  <a:pt x="118409" y="274028"/>
                  <a:pt x="118409" y="274028"/>
                </a:cubicBezTo>
                <a:cubicBezTo>
                  <a:pt x="128732" y="266516"/>
                  <a:pt x="128732" y="266516"/>
                  <a:pt x="128732" y="266516"/>
                </a:cubicBezTo>
                <a:cubicBezTo>
                  <a:pt x="128732" y="266516"/>
                  <a:pt x="131313" y="261511"/>
                  <a:pt x="131313" y="261511"/>
                </a:cubicBezTo>
                <a:cubicBezTo>
                  <a:pt x="133894" y="261511"/>
                  <a:pt x="136475" y="259004"/>
                  <a:pt x="136475" y="259004"/>
                </a:cubicBezTo>
                <a:cubicBezTo>
                  <a:pt x="139055" y="253999"/>
                  <a:pt x="139055" y="253999"/>
                  <a:pt x="139055" y="253999"/>
                </a:cubicBezTo>
                <a:cubicBezTo>
                  <a:pt x="139055" y="253999"/>
                  <a:pt x="139055" y="251496"/>
                  <a:pt x="141633" y="253999"/>
                </a:cubicBezTo>
                <a:cubicBezTo>
                  <a:pt x="144213" y="253999"/>
                  <a:pt x="144213" y="256501"/>
                  <a:pt x="146794" y="256501"/>
                </a:cubicBezTo>
                <a:cubicBezTo>
                  <a:pt x="149375" y="259004"/>
                  <a:pt x="157117" y="259004"/>
                  <a:pt x="157117" y="259004"/>
                </a:cubicBezTo>
                <a:cubicBezTo>
                  <a:pt x="154536" y="253999"/>
                  <a:pt x="154536" y="253999"/>
                  <a:pt x="154536" y="253999"/>
                </a:cubicBezTo>
                <a:cubicBezTo>
                  <a:pt x="164856" y="253999"/>
                  <a:pt x="164856" y="253999"/>
                  <a:pt x="164856" y="253999"/>
                </a:cubicBezTo>
                <a:cubicBezTo>
                  <a:pt x="164856" y="259004"/>
                  <a:pt x="164856" y="259004"/>
                  <a:pt x="164856" y="259004"/>
                </a:cubicBezTo>
                <a:cubicBezTo>
                  <a:pt x="170017" y="256501"/>
                  <a:pt x="170017" y="256501"/>
                  <a:pt x="170017" y="256501"/>
                </a:cubicBezTo>
                <a:cubicBezTo>
                  <a:pt x="167436" y="251496"/>
                  <a:pt x="167436" y="251496"/>
                  <a:pt x="167436" y="251496"/>
                </a:cubicBezTo>
                <a:cubicBezTo>
                  <a:pt x="167436" y="251496"/>
                  <a:pt x="172598" y="251496"/>
                  <a:pt x="172598" y="251496"/>
                </a:cubicBezTo>
                <a:cubicBezTo>
                  <a:pt x="170017" y="251496"/>
                  <a:pt x="164856" y="246487"/>
                  <a:pt x="164856" y="246487"/>
                </a:cubicBezTo>
                <a:cubicBezTo>
                  <a:pt x="167436" y="241478"/>
                  <a:pt x="167436" y="241478"/>
                  <a:pt x="167436" y="241478"/>
                </a:cubicBezTo>
                <a:cubicBezTo>
                  <a:pt x="162279" y="241478"/>
                  <a:pt x="162279" y="241478"/>
                  <a:pt x="162279" y="241478"/>
                </a:cubicBezTo>
                <a:cubicBezTo>
                  <a:pt x="162279" y="241478"/>
                  <a:pt x="151956" y="241478"/>
                  <a:pt x="149375" y="241478"/>
                </a:cubicBezTo>
                <a:cubicBezTo>
                  <a:pt x="146794" y="238975"/>
                  <a:pt x="146794" y="238975"/>
                  <a:pt x="144213" y="238975"/>
                </a:cubicBezTo>
                <a:cubicBezTo>
                  <a:pt x="141633" y="238975"/>
                  <a:pt x="139055" y="238975"/>
                  <a:pt x="136475" y="238975"/>
                </a:cubicBezTo>
                <a:cubicBezTo>
                  <a:pt x="133894" y="238975"/>
                  <a:pt x="131313" y="238975"/>
                  <a:pt x="128732" y="238975"/>
                </a:cubicBezTo>
                <a:cubicBezTo>
                  <a:pt x="128732" y="238975"/>
                  <a:pt x="126152" y="238975"/>
                  <a:pt x="123571" y="238975"/>
                </a:cubicBezTo>
                <a:cubicBezTo>
                  <a:pt x="123571" y="236472"/>
                  <a:pt x="126152" y="233970"/>
                  <a:pt x="123571" y="233970"/>
                </a:cubicBezTo>
                <a:cubicBezTo>
                  <a:pt x="120990" y="233970"/>
                  <a:pt x="118409" y="228960"/>
                  <a:pt x="115832" y="231463"/>
                </a:cubicBezTo>
                <a:cubicBezTo>
                  <a:pt x="115832" y="231463"/>
                  <a:pt x="115832" y="231463"/>
                  <a:pt x="113251" y="231463"/>
                </a:cubicBezTo>
                <a:cubicBezTo>
                  <a:pt x="113251" y="233970"/>
                  <a:pt x="110671" y="233970"/>
                  <a:pt x="110671" y="233970"/>
                </a:cubicBezTo>
                <a:cubicBezTo>
                  <a:pt x="108090" y="231463"/>
                  <a:pt x="108090" y="233970"/>
                  <a:pt x="110671" y="231463"/>
                </a:cubicBezTo>
                <a:cubicBezTo>
                  <a:pt x="110671" y="228960"/>
                  <a:pt x="108090" y="223951"/>
                  <a:pt x="110671" y="223951"/>
                </a:cubicBezTo>
                <a:cubicBezTo>
                  <a:pt x="113251" y="226458"/>
                  <a:pt x="113251" y="226458"/>
                  <a:pt x="115832" y="226458"/>
                </a:cubicBezTo>
                <a:cubicBezTo>
                  <a:pt x="115832" y="226458"/>
                  <a:pt x="118409" y="226458"/>
                  <a:pt x="118409" y="226458"/>
                </a:cubicBezTo>
                <a:cubicBezTo>
                  <a:pt x="118409" y="223951"/>
                  <a:pt x="120990" y="218946"/>
                  <a:pt x="120990" y="218946"/>
                </a:cubicBezTo>
                <a:cubicBezTo>
                  <a:pt x="120990" y="218946"/>
                  <a:pt x="128732" y="221449"/>
                  <a:pt x="126152" y="218946"/>
                </a:cubicBezTo>
                <a:cubicBezTo>
                  <a:pt x="123571" y="216439"/>
                  <a:pt x="118409" y="213937"/>
                  <a:pt x="118409" y="213937"/>
                </a:cubicBezTo>
                <a:cubicBezTo>
                  <a:pt x="118409" y="213937"/>
                  <a:pt x="115832" y="213937"/>
                  <a:pt x="115832" y="216439"/>
                </a:cubicBezTo>
                <a:cubicBezTo>
                  <a:pt x="113251" y="218946"/>
                  <a:pt x="115832" y="218946"/>
                  <a:pt x="113251" y="221449"/>
                </a:cubicBezTo>
                <a:cubicBezTo>
                  <a:pt x="110671" y="221449"/>
                  <a:pt x="110671" y="221449"/>
                  <a:pt x="108090" y="221449"/>
                </a:cubicBezTo>
                <a:cubicBezTo>
                  <a:pt x="108090" y="221449"/>
                  <a:pt x="108090" y="221449"/>
                  <a:pt x="105509" y="221449"/>
                </a:cubicBezTo>
                <a:cubicBezTo>
                  <a:pt x="105509" y="221449"/>
                  <a:pt x="100348" y="221449"/>
                  <a:pt x="100348" y="218946"/>
                </a:cubicBezTo>
                <a:cubicBezTo>
                  <a:pt x="100348" y="218946"/>
                  <a:pt x="100348" y="218946"/>
                  <a:pt x="100348" y="216439"/>
                </a:cubicBezTo>
                <a:cubicBezTo>
                  <a:pt x="100348" y="213937"/>
                  <a:pt x="100348" y="211434"/>
                  <a:pt x="105509" y="211434"/>
                </a:cubicBezTo>
                <a:cubicBezTo>
                  <a:pt x="108090" y="211434"/>
                  <a:pt x="108090" y="213937"/>
                  <a:pt x="108090" y="211434"/>
                </a:cubicBezTo>
                <a:cubicBezTo>
                  <a:pt x="108090" y="211434"/>
                  <a:pt x="108090" y="208931"/>
                  <a:pt x="105509" y="208931"/>
                </a:cubicBezTo>
                <a:cubicBezTo>
                  <a:pt x="105509" y="206425"/>
                  <a:pt x="105509" y="206425"/>
                  <a:pt x="102928" y="206425"/>
                </a:cubicBezTo>
                <a:cubicBezTo>
                  <a:pt x="100348" y="206425"/>
                  <a:pt x="95186" y="208931"/>
                  <a:pt x="95186" y="208931"/>
                </a:cubicBezTo>
                <a:lnTo>
                  <a:pt x="92605" y="208931"/>
                </a:lnTo>
                <a:cubicBezTo>
                  <a:pt x="90028" y="206425"/>
                  <a:pt x="92605" y="206425"/>
                  <a:pt x="90028" y="203922"/>
                </a:cubicBezTo>
                <a:cubicBezTo>
                  <a:pt x="90028" y="201419"/>
                  <a:pt x="90028" y="201419"/>
                  <a:pt x="87447" y="201419"/>
                </a:cubicBezTo>
                <a:cubicBezTo>
                  <a:pt x="87447" y="201419"/>
                  <a:pt x="87447" y="201419"/>
                  <a:pt x="84867" y="201419"/>
                </a:cubicBezTo>
                <a:cubicBezTo>
                  <a:pt x="82286" y="198913"/>
                  <a:pt x="79705" y="198913"/>
                  <a:pt x="79705" y="196410"/>
                </a:cubicBezTo>
                <a:cubicBezTo>
                  <a:pt x="79705" y="193908"/>
                  <a:pt x="79705" y="191401"/>
                  <a:pt x="82286" y="193908"/>
                </a:cubicBezTo>
                <a:cubicBezTo>
                  <a:pt x="84867" y="193908"/>
                  <a:pt x="82286" y="191401"/>
                  <a:pt x="84867" y="193908"/>
                </a:cubicBezTo>
                <a:cubicBezTo>
                  <a:pt x="90028" y="196410"/>
                  <a:pt x="90028" y="196410"/>
                  <a:pt x="90028" y="196410"/>
                </a:cubicBezTo>
                <a:cubicBezTo>
                  <a:pt x="90028" y="196410"/>
                  <a:pt x="92605" y="196410"/>
                  <a:pt x="90028" y="193908"/>
                </a:cubicBezTo>
                <a:cubicBezTo>
                  <a:pt x="90028" y="191401"/>
                  <a:pt x="87447" y="188898"/>
                  <a:pt x="87447" y="188898"/>
                </a:cubicBezTo>
                <a:cubicBezTo>
                  <a:pt x="87447" y="188898"/>
                  <a:pt x="84867" y="188898"/>
                  <a:pt x="84867" y="186396"/>
                </a:cubicBezTo>
                <a:cubicBezTo>
                  <a:pt x="84867" y="183893"/>
                  <a:pt x="84867" y="183893"/>
                  <a:pt x="82286" y="181386"/>
                </a:cubicBezTo>
                <a:cubicBezTo>
                  <a:pt x="82286" y="181386"/>
                  <a:pt x="84867" y="181386"/>
                  <a:pt x="84867" y="181386"/>
                </a:cubicBezTo>
                <a:cubicBezTo>
                  <a:pt x="87447" y="181386"/>
                  <a:pt x="84867" y="181386"/>
                  <a:pt x="87447" y="181386"/>
                </a:cubicBezTo>
                <a:cubicBezTo>
                  <a:pt x="92605" y="181386"/>
                  <a:pt x="90028" y="181386"/>
                  <a:pt x="92605" y="181386"/>
                </a:cubicBezTo>
                <a:cubicBezTo>
                  <a:pt x="92605" y="181386"/>
                  <a:pt x="95186" y="181386"/>
                  <a:pt x="95186" y="181386"/>
                </a:cubicBezTo>
                <a:cubicBezTo>
                  <a:pt x="95186" y="183893"/>
                  <a:pt x="97767" y="178884"/>
                  <a:pt x="97767" y="178884"/>
                </a:cubicBezTo>
                <a:cubicBezTo>
                  <a:pt x="97767" y="178884"/>
                  <a:pt x="95186" y="176381"/>
                  <a:pt x="97767" y="176381"/>
                </a:cubicBezTo>
                <a:cubicBezTo>
                  <a:pt x="100348" y="176381"/>
                  <a:pt x="100348" y="178884"/>
                  <a:pt x="102928" y="178884"/>
                </a:cubicBezTo>
                <a:cubicBezTo>
                  <a:pt x="108090" y="178884"/>
                  <a:pt x="108090" y="181386"/>
                  <a:pt x="110671" y="181386"/>
                </a:cubicBezTo>
                <a:cubicBezTo>
                  <a:pt x="110671" y="178884"/>
                  <a:pt x="113251" y="181386"/>
                  <a:pt x="113251" y="178884"/>
                </a:cubicBezTo>
                <a:cubicBezTo>
                  <a:pt x="110671" y="176381"/>
                  <a:pt x="110671" y="178884"/>
                  <a:pt x="110671" y="176381"/>
                </a:cubicBezTo>
                <a:cubicBezTo>
                  <a:pt x="108090" y="173875"/>
                  <a:pt x="108090" y="176381"/>
                  <a:pt x="108090" y="171372"/>
                </a:cubicBezTo>
                <a:cubicBezTo>
                  <a:pt x="110671" y="168869"/>
                  <a:pt x="110671" y="166363"/>
                  <a:pt x="110671" y="166363"/>
                </a:cubicBezTo>
                <a:cubicBezTo>
                  <a:pt x="110671" y="163860"/>
                  <a:pt x="110671" y="163860"/>
                  <a:pt x="110671" y="163860"/>
                </a:cubicBezTo>
                <a:cubicBezTo>
                  <a:pt x="115832" y="158855"/>
                  <a:pt x="115832" y="158855"/>
                  <a:pt x="115832" y="158855"/>
                </a:cubicBezTo>
                <a:cubicBezTo>
                  <a:pt x="115832" y="158855"/>
                  <a:pt x="118409" y="158855"/>
                  <a:pt x="120990" y="158855"/>
                </a:cubicBezTo>
                <a:cubicBezTo>
                  <a:pt x="126152" y="158855"/>
                  <a:pt x="128732" y="161357"/>
                  <a:pt x="131313" y="161357"/>
                </a:cubicBezTo>
                <a:cubicBezTo>
                  <a:pt x="136475" y="161357"/>
                  <a:pt x="139055" y="161357"/>
                  <a:pt x="139055" y="161357"/>
                </a:cubicBezTo>
                <a:cubicBezTo>
                  <a:pt x="136475" y="158855"/>
                  <a:pt x="136475" y="158855"/>
                  <a:pt x="136475" y="158855"/>
                </a:cubicBezTo>
                <a:cubicBezTo>
                  <a:pt x="136475" y="158855"/>
                  <a:pt x="136475" y="158855"/>
                  <a:pt x="136475" y="156348"/>
                </a:cubicBezTo>
                <a:cubicBezTo>
                  <a:pt x="139055" y="156348"/>
                  <a:pt x="139055" y="156348"/>
                  <a:pt x="141633" y="156348"/>
                </a:cubicBezTo>
                <a:cubicBezTo>
                  <a:pt x="141633" y="156348"/>
                  <a:pt x="144213" y="151343"/>
                  <a:pt x="144213" y="151343"/>
                </a:cubicBezTo>
                <a:cubicBezTo>
                  <a:pt x="141633" y="148836"/>
                  <a:pt x="141633" y="148836"/>
                  <a:pt x="139055" y="146334"/>
                </a:cubicBezTo>
                <a:cubicBezTo>
                  <a:pt x="133894" y="146334"/>
                  <a:pt x="126152" y="146334"/>
                  <a:pt x="126152" y="146334"/>
                </a:cubicBezTo>
                <a:cubicBezTo>
                  <a:pt x="126152" y="146334"/>
                  <a:pt x="123571" y="146334"/>
                  <a:pt x="120990" y="146334"/>
                </a:cubicBezTo>
                <a:cubicBezTo>
                  <a:pt x="118409" y="146334"/>
                  <a:pt x="113251" y="146334"/>
                  <a:pt x="113251" y="143831"/>
                </a:cubicBezTo>
                <a:cubicBezTo>
                  <a:pt x="110671" y="143831"/>
                  <a:pt x="110671" y="143831"/>
                  <a:pt x="110671" y="138822"/>
                </a:cubicBezTo>
                <a:cubicBezTo>
                  <a:pt x="110671" y="136319"/>
                  <a:pt x="108090" y="136319"/>
                  <a:pt x="108090" y="136319"/>
                </a:cubicBezTo>
                <a:cubicBezTo>
                  <a:pt x="110671" y="131310"/>
                  <a:pt x="110671" y="131310"/>
                  <a:pt x="110671" y="131310"/>
                </a:cubicBezTo>
                <a:cubicBezTo>
                  <a:pt x="110671" y="131310"/>
                  <a:pt x="108090" y="128807"/>
                  <a:pt x="108090" y="128807"/>
                </a:cubicBezTo>
                <a:cubicBezTo>
                  <a:pt x="105509" y="128807"/>
                  <a:pt x="105509" y="128807"/>
                  <a:pt x="105509" y="128807"/>
                </a:cubicBezTo>
                <a:cubicBezTo>
                  <a:pt x="102928" y="128807"/>
                  <a:pt x="105509" y="128807"/>
                  <a:pt x="100348" y="126304"/>
                </a:cubicBezTo>
                <a:cubicBezTo>
                  <a:pt x="95186" y="126304"/>
                  <a:pt x="92605" y="123798"/>
                  <a:pt x="92605" y="123798"/>
                </a:cubicBezTo>
                <a:cubicBezTo>
                  <a:pt x="92605" y="121295"/>
                  <a:pt x="92605" y="121295"/>
                  <a:pt x="97767" y="121295"/>
                </a:cubicBezTo>
                <a:cubicBezTo>
                  <a:pt x="100348" y="121295"/>
                  <a:pt x="102928" y="121295"/>
                  <a:pt x="105509" y="121295"/>
                </a:cubicBezTo>
                <a:cubicBezTo>
                  <a:pt x="108090" y="123798"/>
                  <a:pt x="113251" y="121295"/>
                  <a:pt x="113251" y="121295"/>
                </a:cubicBezTo>
                <a:cubicBezTo>
                  <a:pt x="113251" y="121295"/>
                  <a:pt x="110671" y="121295"/>
                  <a:pt x="115832" y="123798"/>
                </a:cubicBezTo>
                <a:cubicBezTo>
                  <a:pt x="120990" y="126304"/>
                  <a:pt x="118409" y="126304"/>
                  <a:pt x="120990" y="126304"/>
                </a:cubicBezTo>
                <a:cubicBezTo>
                  <a:pt x="123571" y="126304"/>
                  <a:pt x="126152" y="123798"/>
                  <a:pt x="123571" y="123798"/>
                </a:cubicBezTo>
                <a:cubicBezTo>
                  <a:pt x="123571" y="121295"/>
                  <a:pt x="126152" y="121295"/>
                  <a:pt x="123571" y="121295"/>
                </a:cubicBezTo>
                <a:cubicBezTo>
                  <a:pt x="120990" y="118793"/>
                  <a:pt x="120990" y="118793"/>
                  <a:pt x="120990" y="118793"/>
                </a:cubicBezTo>
                <a:cubicBezTo>
                  <a:pt x="120990" y="118793"/>
                  <a:pt x="120990" y="118793"/>
                  <a:pt x="120990" y="116290"/>
                </a:cubicBezTo>
                <a:cubicBezTo>
                  <a:pt x="120990" y="113783"/>
                  <a:pt x="123571" y="111281"/>
                  <a:pt x="123571" y="111281"/>
                </a:cubicBezTo>
                <a:cubicBezTo>
                  <a:pt x="126152" y="111281"/>
                  <a:pt x="126152" y="111281"/>
                  <a:pt x="126152" y="108778"/>
                </a:cubicBezTo>
                <a:cubicBezTo>
                  <a:pt x="126152" y="108778"/>
                  <a:pt x="126152" y="106272"/>
                  <a:pt x="126152" y="106272"/>
                </a:cubicBezTo>
                <a:cubicBezTo>
                  <a:pt x="126152" y="103769"/>
                  <a:pt x="128732" y="101266"/>
                  <a:pt x="128732" y="101266"/>
                </a:cubicBezTo>
                <a:cubicBezTo>
                  <a:pt x="128732" y="101266"/>
                  <a:pt x="126152" y="98760"/>
                  <a:pt x="126152" y="98760"/>
                </a:cubicBezTo>
                <a:cubicBezTo>
                  <a:pt x="126152" y="98760"/>
                  <a:pt x="120990" y="98760"/>
                  <a:pt x="120990" y="101266"/>
                </a:cubicBezTo>
                <a:cubicBezTo>
                  <a:pt x="120990" y="101266"/>
                  <a:pt x="120990" y="101266"/>
                  <a:pt x="120990" y="103769"/>
                </a:cubicBezTo>
                <a:cubicBezTo>
                  <a:pt x="118409" y="103769"/>
                  <a:pt x="118409" y="103769"/>
                  <a:pt x="115832" y="103769"/>
                </a:cubicBezTo>
                <a:cubicBezTo>
                  <a:pt x="115832" y="106272"/>
                  <a:pt x="115832" y="106272"/>
                  <a:pt x="115832" y="106272"/>
                </a:cubicBezTo>
                <a:cubicBezTo>
                  <a:pt x="115832" y="108778"/>
                  <a:pt x="113251" y="111281"/>
                  <a:pt x="113251" y="111281"/>
                </a:cubicBezTo>
                <a:cubicBezTo>
                  <a:pt x="113251" y="111281"/>
                  <a:pt x="110671" y="106272"/>
                  <a:pt x="110671" y="103769"/>
                </a:cubicBezTo>
                <a:cubicBezTo>
                  <a:pt x="110671" y="103769"/>
                  <a:pt x="113251" y="101266"/>
                  <a:pt x="115832" y="101266"/>
                </a:cubicBezTo>
                <a:cubicBezTo>
                  <a:pt x="118409" y="101266"/>
                  <a:pt x="118409" y="101266"/>
                  <a:pt x="118409" y="98760"/>
                </a:cubicBezTo>
                <a:cubicBezTo>
                  <a:pt x="118409" y="98760"/>
                  <a:pt x="118409" y="98760"/>
                  <a:pt x="118409" y="96257"/>
                </a:cubicBezTo>
                <a:cubicBezTo>
                  <a:pt x="118409" y="93754"/>
                  <a:pt x="118409" y="93754"/>
                  <a:pt x="118409" y="93754"/>
                </a:cubicBezTo>
                <a:cubicBezTo>
                  <a:pt x="120990" y="91252"/>
                  <a:pt x="123571" y="88745"/>
                  <a:pt x="126152" y="88745"/>
                </a:cubicBezTo>
                <a:cubicBezTo>
                  <a:pt x="126152" y="88745"/>
                  <a:pt x="123571" y="83740"/>
                  <a:pt x="128732" y="88745"/>
                </a:cubicBezTo>
                <a:cubicBezTo>
                  <a:pt x="131313" y="91252"/>
                  <a:pt x="131313" y="91252"/>
                  <a:pt x="133894" y="93754"/>
                </a:cubicBezTo>
                <a:cubicBezTo>
                  <a:pt x="136475" y="93754"/>
                  <a:pt x="141633" y="96257"/>
                  <a:pt x="141633" y="93754"/>
                </a:cubicBezTo>
                <a:cubicBezTo>
                  <a:pt x="141633" y="93754"/>
                  <a:pt x="141633" y="91252"/>
                  <a:pt x="141633" y="88745"/>
                </a:cubicBezTo>
                <a:cubicBezTo>
                  <a:pt x="141633" y="88745"/>
                  <a:pt x="139055" y="88745"/>
                  <a:pt x="141633" y="86242"/>
                </a:cubicBezTo>
                <a:cubicBezTo>
                  <a:pt x="141633" y="86242"/>
                  <a:pt x="141633" y="86242"/>
                  <a:pt x="144213" y="86242"/>
                </a:cubicBezTo>
                <a:cubicBezTo>
                  <a:pt x="149375" y="88745"/>
                  <a:pt x="146794" y="88745"/>
                  <a:pt x="149375" y="91252"/>
                </a:cubicBezTo>
                <a:cubicBezTo>
                  <a:pt x="154536" y="93754"/>
                  <a:pt x="154536" y="93754"/>
                  <a:pt x="154536" y="93754"/>
                </a:cubicBezTo>
                <a:cubicBezTo>
                  <a:pt x="157117" y="93754"/>
                  <a:pt x="157117" y="93754"/>
                  <a:pt x="159698" y="93754"/>
                </a:cubicBezTo>
                <a:cubicBezTo>
                  <a:pt x="162279" y="93754"/>
                  <a:pt x="159698" y="91252"/>
                  <a:pt x="164856" y="96257"/>
                </a:cubicBezTo>
                <a:cubicBezTo>
                  <a:pt x="167436" y="98760"/>
                  <a:pt x="167436" y="98760"/>
                  <a:pt x="170017" y="98760"/>
                </a:cubicBezTo>
                <a:cubicBezTo>
                  <a:pt x="172598" y="101266"/>
                  <a:pt x="177760" y="98760"/>
                  <a:pt x="177760" y="98760"/>
                </a:cubicBezTo>
                <a:cubicBezTo>
                  <a:pt x="177760" y="98760"/>
                  <a:pt x="177760" y="96257"/>
                  <a:pt x="180340" y="101266"/>
                </a:cubicBezTo>
                <a:cubicBezTo>
                  <a:pt x="182921" y="106272"/>
                  <a:pt x="185502" y="106272"/>
                  <a:pt x="185502" y="106272"/>
                </a:cubicBezTo>
                <a:cubicBezTo>
                  <a:pt x="185502" y="108778"/>
                  <a:pt x="188079" y="111281"/>
                  <a:pt x="188079" y="111281"/>
                </a:cubicBezTo>
                <a:cubicBezTo>
                  <a:pt x="188079" y="111281"/>
                  <a:pt x="188079" y="111281"/>
                  <a:pt x="188079" y="113783"/>
                </a:cubicBezTo>
                <a:cubicBezTo>
                  <a:pt x="188079" y="113783"/>
                  <a:pt x="188079" y="116290"/>
                  <a:pt x="190660" y="116290"/>
                </a:cubicBezTo>
                <a:cubicBezTo>
                  <a:pt x="190660" y="116290"/>
                  <a:pt x="193240" y="116290"/>
                  <a:pt x="193240" y="116290"/>
                </a:cubicBezTo>
                <a:cubicBezTo>
                  <a:pt x="193240" y="116290"/>
                  <a:pt x="195821" y="113783"/>
                  <a:pt x="195821" y="113783"/>
                </a:cubicBezTo>
                <a:cubicBezTo>
                  <a:pt x="195821" y="113783"/>
                  <a:pt x="200983" y="111281"/>
                  <a:pt x="200983" y="111281"/>
                </a:cubicBezTo>
                <a:cubicBezTo>
                  <a:pt x="200983" y="111281"/>
                  <a:pt x="200983" y="108778"/>
                  <a:pt x="206144" y="111281"/>
                </a:cubicBezTo>
                <a:cubicBezTo>
                  <a:pt x="208725" y="111281"/>
                  <a:pt x="213883" y="113783"/>
                  <a:pt x="213883" y="113783"/>
                </a:cubicBezTo>
                <a:cubicBezTo>
                  <a:pt x="213883" y="113783"/>
                  <a:pt x="213883" y="116290"/>
                  <a:pt x="213883" y="116290"/>
                </a:cubicBezTo>
                <a:cubicBezTo>
                  <a:pt x="216464" y="116290"/>
                  <a:pt x="224206" y="116290"/>
                  <a:pt x="224206" y="116290"/>
                </a:cubicBezTo>
                <a:cubicBezTo>
                  <a:pt x="226787" y="118793"/>
                  <a:pt x="226787" y="118793"/>
                  <a:pt x="226787" y="118793"/>
                </a:cubicBezTo>
                <a:cubicBezTo>
                  <a:pt x="226787" y="118793"/>
                  <a:pt x="229367" y="121295"/>
                  <a:pt x="229367" y="121295"/>
                </a:cubicBezTo>
                <a:cubicBezTo>
                  <a:pt x="229367" y="123798"/>
                  <a:pt x="231948" y="128807"/>
                  <a:pt x="231948" y="128807"/>
                </a:cubicBezTo>
                <a:cubicBezTo>
                  <a:pt x="239687" y="131310"/>
                  <a:pt x="239687" y="131310"/>
                  <a:pt x="239687" y="131310"/>
                </a:cubicBezTo>
                <a:cubicBezTo>
                  <a:pt x="234529" y="123798"/>
                  <a:pt x="234529" y="123798"/>
                  <a:pt x="234529" y="123798"/>
                </a:cubicBezTo>
                <a:cubicBezTo>
                  <a:pt x="234529" y="123798"/>
                  <a:pt x="229367" y="118793"/>
                  <a:pt x="234529" y="118793"/>
                </a:cubicBezTo>
                <a:cubicBezTo>
                  <a:pt x="239687" y="118793"/>
                  <a:pt x="242268" y="116290"/>
                  <a:pt x="242268" y="116290"/>
                </a:cubicBezTo>
                <a:cubicBezTo>
                  <a:pt x="242268" y="113783"/>
                  <a:pt x="242268" y="113783"/>
                  <a:pt x="242268" y="113783"/>
                </a:cubicBezTo>
                <a:cubicBezTo>
                  <a:pt x="234529" y="113783"/>
                  <a:pt x="234529" y="113783"/>
                  <a:pt x="234529" y="113783"/>
                </a:cubicBezTo>
                <a:cubicBezTo>
                  <a:pt x="234529" y="113783"/>
                  <a:pt x="234529" y="108778"/>
                  <a:pt x="234529" y="108778"/>
                </a:cubicBezTo>
                <a:cubicBezTo>
                  <a:pt x="237106" y="108778"/>
                  <a:pt x="239687" y="103769"/>
                  <a:pt x="244848" y="103769"/>
                </a:cubicBezTo>
                <a:cubicBezTo>
                  <a:pt x="250010" y="103769"/>
                  <a:pt x="255171" y="101266"/>
                  <a:pt x="255171" y="101266"/>
                </a:cubicBezTo>
                <a:cubicBezTo>
                  <a:pt x="255171" y="101266"/>
                  <a:pt x="255171" y="98760"/>
                  <a:pt x="260329" y="98760"/>
                </a:cubicBezTo>
                <a:cubicBezTo>
                  <a:pt x="265491" y="98760"/>
                  <a:pt x="268072" y="98760"/>
                  <a:pt x="270652" y="98760"/>
                </a:cubicBezTo>
                <a:cubicBezTo>
                  <a:pt x="273233" y="98760"/>
                  <a:pt x="273233" y="98760"/>
                  <a:pt x="273233" y="96257"/>
                </a:cubicBezTo>
                <a:cubicBezTo>
                  <a:pt x="273233" y="93754"/>
                  <a:pt x="270652" y="93754"/>
                  <a:pt x="275814" y="91252"/>
                </a:cubicBezTo>
                <a:cubicBezTo>
                  <a:pt x="278395" y="91252"/>
                  <a:pt x="280975" y="88745"/>
                  <a:pt x="280975" y="88745"/>
                </a:cubicBezTo>
                <a:cubicBezTo>
                  <a:pt x="283553" y="78730"/>
                  <a:pt x="283553" y="78730"/>
                  <a:pt x="283553" y="78730"/>
                </a:cubicBezTo>
                <a:cubicBezTo>
                  <a:pt x="273233" y="83740"/>
                  <a:pt x="273233" y="83740"/>
                  <a:pt x="273233" y="83740"/>
                </a:cubicBezTo>
                <a:cubicBezTo>
                  <a:pt x="273233" y="83740"/>
                  <a:pt x="273233" y="78730"/>
                  <a:pt x="270652" y="78730"/>
                </a:cubicBezTo>
                <a:cubicBezTo>
                  <a:pt x="268072" y="78730"/>
                  <a:pt x="260329" y="83740"/>
                  <a:pt x="260329" y="83740"/>
                </a:cubicBezTo>
                <a:cubicBezTo>
                  <a:pt x="260329" y="83740"/>
                  <a:pt x="260329" y="81233"/>
                  <a:pt x="257752" y="81233"/>
                </a:cubicBezTo>
                <a:cubicBezTo>
                  <a:pt x="257752" y="78730"/>
                  <a:pt x="257752" y="78730"/>
                  <a:pt x="255171" y="78730"/>
                </a:cubicBezTo>
                <a:cubicBezTo>
                  <a:pt x="252591" y="78730"/>
                  <a:pt x="255171" y="78730"/>
                  <a:pt x="250010" y="76228"/>
                </a:cubicBezTo>
                <a:cubicBezTo>
                  <a:pt x="244848" y="73721"/>
                  <a:pt x="242268" y="68716"/>
                  <a:pt x="242268" y="68716"/>
                </a:cubicBezTo>
                <a:lnTo>
                  <a:pt x="239687" y="68716"/>
                </a:lnTo>
                <a:cubicBezTo>
                  <a:pt x="237106" y="66213"/>
                  <a:pt x="237106" y="66213"/>
                  <a:pt x="237106" y="66213"/>
                </a:cubicBezTo>
                <a:cubicBezTo>
                  <a:pt x="234529" y="63707"/>
                  <a:pt x="234529" y="63707"/>
                  <a:pt x="239687" y="61204"/>
                </a:cubicBezTo>
                <a:cubicBezTo>
                  <a:pt x="242268" y="58702"/>
                  <a:pt x="239687" y="58702"/>
                  <a:pt x="244848" y="56195"/>
                </a:cubicBezTo>
                <a:cubicBezTo>
                  <a:pt x="247429" y="53692"/>
                  <a:pt x="244848" y="51189"/>
                  <a:pt x="250010" y="53692"/>
                </a:cubicBezTo>
                <a:cubicBezTo>
                  <a:pt x="257752" y="56195"/>
                  <a:pt x="257752" y="56195"/>
                  <a:pt x="260329" y="58702"/>
                </a:cubicBezTo>
                <a:cubicBezTo>
                  <a:pt x="262910" y="58702"/>
                  <a:pt x="273233" y="58702"/>
                  <a:pt x="268072" y="56195"/>
                </a:cubicBezTo>
                <a:cubicBezTo>
                  <a:pt x="265491" y="53692"/>
                  <a:pt x="260329" y="51189"/>
                  <a:pt x="260329" y="48683"/>
                </a:cubicBezTo>
                <a:cubicBezTo>
                  <a:pt x="262910" y="48683"/>
                  <a:pt x="265491" y="46180"/>
                  <a:pt x="268072" y="48683"/>
                </a:cubicBezTo>
                <a:lnTo>
                  <a:pt x="270652" y="48683"/>
                </a:lnTo>
                <a:cubicBezTo>
                  <a:pt x="278395" y="48683"/>
                  <a:pt x="280975" y="48683"/>
                  <a:pt x="275814" y="46180"/>
                </a:cubicBezTo>
                <a:cubicBezTo>
                  <a:pt x="273233" y="43678"/>
                  <a:pt x="273233" y="43678"/>
                  <a:pt x="270652" y="41175"/>
                </a:cubicBezTo>
                <a:cubicBezTo>
                  <a:pt x="270652" y="38669"/>
                  <a:pt x="268072" y="38669"/>
                  <a:pt x="270652" y="38669"/>
                </a:cubicBezTo>
                <a:cubicBezTo>
                  <a:pt x="270652" y="36166"/>
                  <a:pt x="270652" y="38669"/>
                  <a:pt x="273233" y="36166"/>
                </a:cubicBezTo>
                <a:cubicBezTo>
                  <a:pt x="273233" y="33663"/>
                  <a:pt x="273233" y="31156"/>
                  <a:pt x="273233" y="31156"/>
                </a:cubicBezTo>
                <a:cubicBezTo>
                  <a:pt x="273233" y="31156"/>
                  <a:pt x="270652" y="31156"/>
                  <a:pt x="273233" y="28654"/>
                </a:cubicBezTo>
                <a:cubicBezTo>
                  <a:pt x="278395" y="23645"/>
                  <a:pt x="278395" y="23645"/>
                  <a:pt x="280975" y="23645"/>
                </a:cubicBezTo>
                <a:cubicBezTo>
                  <a:pt x="280975" y="23645"/>
                  <a:pt x="283553" y="21142"/>
                  <a:pt x="286133" y="21142"/>
                </a:cubicBezTo>
                <a:cubicBezTo>
                  <a:pt x="286133" y="18639"/>
                  <a:pt x="288714" y="13630"/>
                  <a:pt x="288714" y="13630"/>
                </a:cubicBezTo>
                <a:cubicBezTo>
                  <a:pt x="296456" y="13630"/>
                  <a:pt x="296456" y="13630"/>
                  <a:pt x="296456" y="13630"/>
                </a:cubicBezTo>
                <a:cubicBezTo>
                  <a:pt x="296456" y="13630"/>
                  <a:pt x="299037" y="13630"/>
                  <a:pt x="299037" y="13630"/>
                </a:cubicBezTo>
                <a:cubicBezTo>
                  <a:pt x="299037" y="16137"/>
                  <a:pt x="299037" y="11127"/>
                  <a:pt x="299037" y="11127"/>
                </a:cubicBezTo>
                <a:cubicBezTo>
                  <a:pt x="299037" y="11127"/>
                  <a:pt x="301618" y="11127"/>
                  <a:pt x="301618" y="11127"/>
                </a:cubicBezTo>
                <a:cubicBezTo>
                  <a:pt x="304199" y="13630"/>
                  <a:pt x="304199" y="13630"/>
                  <a:pt x="304199" y="13630"/>
                </a:cubicBezTo>
                <a:cubicBezTo>
                  <a:pt x="306776" y="16137"/>
                  <a:pt x="309357" y="13630"/>
                  <a:pt x="309357" y="13630"/>
                </a:cubicBezTo>
                <a:cubicBezTo>
                  <a:pt x="309357" y="13630"/>
                  <a:pt x="311937" y="11127"/>
                  <a:pt x="314518" y="11127"/>
                </a:cubicBezTo>
                <a:cubicBezTo>
                  <a:pt x="317099" y="11127"/>
                  <a:pt x="319680" y="11127"/>
                  <a:pt x="319680" y="11127"/>
                </a:cubicBezTo>
                <a:cubicBezTo>
                  <a:pt x="319680" y="13630"/>
                  <a:pt x="319680" y="13630"/>
                  <a:pt x="319680" y="16137"/>
                </a:cubicBezTo>
                <a:cubicBezTo>
                  <a:pt x="322260" y="16137"/>
                  <a:pt x="324841" y="18639"/>
                  <a:pt x="324841" y="18639"/>
                </a:cubicBezTo>
                <a:cubicBezTo>
                  <a:pt x="324841" y="18639"/>
                  <a:pt x="330003" y="18639"/>
                  <a:pt x="330003" y="16137"/>
                </a:cubicBezTo>
                <a:cubicBezTo>
                  <a:pt x="330003" y="16137"/>
                  <a:pt x="327422" y="16137"/>
                  <a:pt x="332580" y="13630"/>
                </a:cubicBezTo>
                <a:cubicBezTo>
                  <a:pt x="337741" y="8625"/>
                  <a:pt x="340322" y="8625"/>
                  <a:pt x="340322" y="8625"/>
                </a:cubicBezTo>
                <a:cubicBezTo>
                  <a:pt x="340322" y="8625"/>
                  <a:pt x="340322" y="6118"/>
                  <a:pt x="342903" y="6118"/>
                </a:cubicBezTo>
                <a:cubicBezTo>
                  <a:pt x="345484" y="8625"/>
                  <a:pt x="345484" y="6118"/>
                  <a:pt x="345484" y="8625"/>
                </a:cubicBezTo>
                <a:cubicBezTo>
                  <a:pt x="345484" y="8625"/>
                  <a:pt x="348064" y="11127"/>
                  <a:pt x="348064" y="11127"/>
                </a:cubicBezTo>
                <a:cubicBezTo>
                  <a:pt x="348064" y="11127"/>
                  <a:pt x="348064" y="18639"/>
                  <a:pt x="348064" y="18639"/>
                </a:cubicBezTo>
                <a:cubicBezTo>
                  <a:pt x="348064" y="21142"/>
                  <a:pt x="348064" y="21142"/>
                  <a:pt x="348064" y="21142"/>
                </a:cubicBezTo>
                <a:cubicBezTo>
                  <a:pt x="348064" y="21142"/>
                  <a:pt x="348064" y="23645"/>
                  <a:pt x="348064" y="23645"/>
                </a:cubicBezTo>
                <a:cubicBezTo>
                  <a:pt x="348064" y="26151"/>
                  <a:pt x="350645" y="31156"/>
                  <a:pt x="350645" y="31156"/>
                </a:cubicBezTo>
                <a:cubicBezTo>
                  <a:pt x="348064" y="33663"/>
                  <a:pt x="348064" y="31156"/>
                  <a:pt x="348064" y="33663"/>
                </a:cubicBezTo>
                <a:cubicBezTo>
                  <a:pt x="345484" y="36166"/>
                  <a:pt x="348064" y="36166"/>
                  <a:pt x="345484" y="38669"/>
                </a:cubicBezTo>
                <a:cubicBezTo>
                  <a:pt x="345484" y="38669"/>
                  <a:pt x="342903" y="38669"/>
                  <a:pt x="342903" y="38669"/>
                </a:cubicBezTo>
                <a:cubicBezTo>
                  <a:pt x="342903" y="38669"/>
                  <a:pt x="345484" y="41175"/>
                  <a:pt x="345484" y="41175"/>
                </a:cubicBezTo>
                <a:cubicBezTo>
                  <a:pt x="345484" y="41175"/>
                  <a:pt x="345484" y="41175"/>
                  <a:pt x="348064" y="41175"/>
                </a:cubicBezTo>
                <a:cubicBezTo>
                  <a:pt x="348064" y="41175"/>
                  <a:pt x="348064" y="38669"/>
                  <a:pt x="350645" y="38669"/>
                </a:cubicBezTo>
                <a:cubicBezTo>
                  <a:pt x="350645" y="41175"/>
                  <a:pt x="350645" y="36166"/>
                  <a:pt x="350645" y="36166"/>
                </a:cubicBezTo>
                <a:cubicBezTo>
                  <a:pt x="350645" y="36166"/>
                  <a:pt x="350645" y="36166"/>
                  <a:pt x="353226" y="33663"/>
                </a:cubicBezTo>
                <a:cubicBezTo>
                  <a:pt x="353226" y="33663"/>
                  <a:pt x="355803" y="31156"/>
                  <a:pt x="355803" y="28654"/>
                </a:cubicBezTo>
                <a:cubicBezTo>
                  <a:pt x="355803" y="28654"/>
                  <a:pt x="353226" y="26151"/>
                  <a:pt x="353226" y="26151"/>
                </a:cubicBezTo>
                <a:cubicBezTo>
                  <a:pt x="353226" y="26151"/>
                  <a:pt x="350645" y="21142"/>
                  <a:pt x="350645" y="18639"/>
                </a:cubicBezTo>
                <a:cubicBezTo>
                  <a:pt x="350645" y="18639"/>
                  <a:pt x="350645" y="18639"/>
                  <a:pt x="350645" y="16137"/>
                </a:cubicBezTo>
                <a:cubicBezTo>
                  <a:pt x="353226" y="16137"/>
                  <a:pt x="353226" y="13630"/>
                  <a:pt x="353226" y="13630"/>
                </a:cubicBezTo>
                <a:cubicBezTo>
                  <a:pt x="355803" y="11127"/>
                  <a:pt x="358384" y="8625"/>
                  <a:pt x="358384" y="8625"/>
                </a:cubicBezTo>
                <a:cubicBezTo>
                  <a:pt x="358384" y="8625"/>
                  <a:pt x="363545" y="8625"/>
                  <a:pt x="366126" y="8625"/>
                </a:cubicBezTo>
                <a:cubicBezTo>
                  <a:pt x="366126" y="8625"/>
                  <a:pt x="363545" y="6118"/>
                  <a:pt x="368707" y="8625"/>
                </a:cubicBezTo>
                <a:cubicBezTo>
                  <a:pt x="371288" y="11127"/>
                  <a:pt x="371288" y="11127"/>
                  <a:pt x="371288" y="11127"/>
                </a:cubicBezTo>
                <a:cubicBezTo>
                  <a:pt x="371288" y="13630"/>
                  <a:pt x="368707" y="13630"/>
                  <a:pt x="373868" y="13630"/>
                </a:cubicBezTo>
                <a:cubicBezTo>
                  <a:pt x="376449" y="13630"/>
                  <a:pt x="379026" y="13630"/>
                  <a:pt x="376449" y="13630"/>
                </a:cubicBezTo>
                <a:cubicBezTo>
                  <a:pt x="373868" y="11127"/>
                  <a:pt x="373868" y="8625"/>
                  <a:pt x="371288" y="8625"/>
                </a:cubicBezTo>
                <a:cubicBezTo>
                  <a:pt x="371288" y="8625"/>
                  <a:pt x="368707" y="6118"/>
                  <a:pt x="368707" y="6118"/>
                </a:cubicBezTo>
                <a:cubicBezTo>
                  <a:pt x="368707" y="3615"/>
                  <a:pt x="368707" y="-1390"/>
                  <a:pt x="371288" y="1113"/>
                </a:cubicBezTo>
                <a:cubicBezTo>
                  <a:pt x="372578" y="1113"/>
                  <a:pt x="372578" y="487"/>
                  <a:pt x="372578" y="17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29" name="Text Placeholder 3728">
            <a:extLst>
              <a:ext uri="{FF2B5EF4-FFF2-40B4-BE49-F238E27FC236}">
                <a16:creationId xmlns:a16="http://schemas.microsoft.com/office/drawing/2014/main" id="{E7A8D8AA-3ECE-0C4C-5A54-46BE467B3D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69547" y="1902875"/>
            <a:ext cx="752088" cy="1378366"/>
          </a:xfrm>
          <a:custGeom>
            <a:avLst/>
            <a:gdLst>
              <a:gd name="connsiteX0" fmla="*/ 111128 w 752088"/>
              <a:gd name="connsiteY0" fmla="*/ 666624 h 1378366"/>
              <a:gd name="connsiteX1" fmla="*/ 129221 w 752088"/>
              <a:gd name="connsiteY1" fmla="*/ 666624 h 1378366"/>
              <a:gd name="connsiteX2" fmla="*/ 139563 w 752088"/>
              <a:gd name="connsiteY2" fmla="*/ 666624 h 1378366"/>
              <a:gd name="connsiteX3" fmla="*/ 155068 w 752088"/>
              <a:gd name="connsiteY3" fmla="*/ 666624 h 1378366"/>
              <a:gd name="connsiteX4" fmla="*/ 160239 w 752088"/>
              <a:gd name="connsiteY4" fmla="*/ 669128 h 1378366"/>
              <a:gd name="connsiteX5" fmla="*/ 167992 w 752088"/>
              <a:gd name="connsiteY5" fmla="*/ 666624 h 1378366"/>
              <a:gd name="connsiteX6" fmla="*/ 175744 w 752088"/>
              <a:gd name="connsiteY6" fmla="*/ 674136 h 1378366"/>
              <a:gd name="connsiteX7" fmla="*/ 180909 w 752088"/>
              <a:gd name="connsiteY7" fmla="*/ 686668 h 1378366"/>
              <a:gd name="connsiteX8" fmla="*/ 183497 w 752088"/>
              <a:gd name="connsiteY8" fmla="*/ 701704 h 1378366"/>
              <a:gd name="connsiteX9" fmla="*/ 186079 w 752088"/>
              <a:gd name="connsiteY9" fmla="*/ 714235 h 1378366"/>
              <a:gd name="connsiteX10" fmla="*/ 196421 w 752088"/>
              <a:gd name="connsiteY10" fmla="*/ 726767 h 1378366"/>
              <a:gd name="connsiteX11" fmla="*/ 191250 w 752088"/>
              <a:gd name="connsiteY11" fmla="*/ 734290 h 1378366"/>
              <a:gd name="connsiteX12" fmla="*/ 191250 w 752088"/>
              <a:gd name="connsiteY12" fmla="*/ 744318 h 1378366"/>
              <a:gd name="connsiteX13" fmla="*/ 180909 w 752088"/>
              <a:gd name="connsiteY13" fmla="*/ 746822 h 1378366"/>
              <a:gd name="connsiteX14" fmla="*/ 175744 w 752088"/>
              <a:gd name="connsiteY14" fmla="*/ 756838 h 1378366"/>
              <a:gd name="connsiteX15" fmla="*/ 188668 w 752088"/>
              <a:gd name="connsiteY15" fmla="*/ 749326 h 1378366"/>
              <a:gd name="connsiteX16" fmla="*/ 199003 w 752088"/>
              <a:gd name="connsiteY16" fmla="*/ 749326 h 1378366"/>
              <a:gd name="connsiteX17" fmla="*/ 204173 w 752088"/>
              <a:gd name="connsiteY17" fmla="*/ 754334 h 1378366"/>
              <a:gd name="connsiteX18" fmla="*/ 209344 w 752088"/>
              <a:gd name="connsiteY18" fmla="*/ 764362 h 1378366"/>
              <a:gd name="connsiteX19" fmla="*/ 209344 w 752088"/>
              <a:gd name="connsiteY19" fmla="*/ 776893 h 1378366"/>
              <a:gd name="connsiteX20" fmla="*/ 206756 w 752088"/>
              <a:gd name="connsiteY20" fmla="*/ 786921 h 1378366"/>
              <a:gd name="connsiteX21" fmla="*/ 201585 w 752088"/>
              <a:gd name="connsiteY21" fmla="*/ 791929 h 1378366"/>
              <a:gd name="connsiteX22" fmla="*/ 199003 w 752088"/>
              <a:gd name="connsiteY22" fmla="*/ 786921 h 1378366"/>
              <a:gd name="connsiteX23" fmla="*/ 201585 w 752088"/>
              <a:gd name="connsiteY23" fmla="*/ 776893 h 1378366"/>
              <a:gd name="connsiteX24" fmla="*/ 201585 w 752088"/>
              <a:gd name="connsiteY24" fmla="*/ 764362 h 1378366"/>
              <a:gd name="connsiteX25" fmla="*/ 193832 w 752088"/>
              <a:gd name="connsiteY25" fmla="*/ 764362 h 1378366"/>
              <a:gd name="connsiteX26" fmla="*/ 193832 w 752088"/>
              <a:gd name="connsiteY26" fmla="*/ 776893 h 1378366"/>
              <a:gd name="connsiteX27" fmla="*/ 196421 w 752088"/>
              <a:gd name="connsiteY27" fmla="*/ 781901 h 1378366"/>
              <a:gd name="connsiteX28" fmla="*/ 191250 w 752088"/>
              <a:gd name="connsiteY28" fmla="*/ 786921 h 1378366"/>
              <a:gd name="connsiteX29" fmla="*/ 193832 w 752088"/>
              <a:gd name="connsiteY29" fmla="*/ 791929 h 1378366"/>
              <a:gd name="connsiteX30" fmla="*/ 196421 w 752088"/>
              <a:gd name="connsiteY30" fmla="*/ 796937 h 1378366"/>
              <a:gd name="connsiteX31" fmla="*/ 193832 w 752088"/>
              <a:gd name="connsiteY31" fmla="*/ 804460 h 1378366"/>
              <a:gd name="connsiteX32" fmla="*/ 180909 w 752088"/>
              <a:gd name="connsiteY32" fmla="*/ 804460 h 1378366"/>
              <a:gd name="connsiteX33" fmla="*/ 167992 w 752088"/>
              <a:gd name="connsiteY33" fmla="*/ 799452 h 1378366"/>
              <a:gd name="connsiteX34" fmla="*/ 165403 w 752088"/>
              <a:gd name="connsiteY34" fmla="*/ 811973 h 1378366"/>
              <a:gd name="connsiteX35" fmla="*/ 160239 w 752088"/>
              <a:gd name="connsiteY35" fmla="*/ 822000 h 1378366"/>
              <a:gd name="connsiteX36" fmla="*/ 142145 w 752088"/>
              <a:gd name="connsiteY36" fmla="*/ 827020 h 1378366"/>
              <a:gd name="connsiteX37" fmla="*/ 131804 w 752088"/>
              <a:gd name="connsiteY37" fmla="*/ 814488 h 1378366"/>
              <a:gd name="connsiteX38" fmla="*/ 121469 w 752088"/>
              <a:gd name="connsiteY38" fmla="*/ 816992 h 1378366"/>
              <a:gd name="connsiteX39" fmla="*/ 105963 w 752088"/>
              <a:gd name="connsiteY39" fmla="*/ 811973 h 1378366"/>
              <a:gd name="connsiteX40" fmla="*/ 103375 w 752088"/>
              <a:gd name="connsiteY40" fmla="*/ 799452 h 1378366"/>
              <a:gd name="connsiteX41" fmla="*/ 90451 w 752088"/>
              <a:gd name="connsiteY41" fmla="*/ 786921 h 1378366"/>
              <a:gd name="connsiteX42" fmla="*/ 93040 w 752088"/>
              <a:gd name="connsiteY42" fmla="*/ 776893 h 1378366"/>
              <a:gd name="connsiteX43" fmla="*/ 85287 w 752088"/>
              <a:gd name="connsiteY43" fmla="*/ 761858 h 1378366"/>
              <a:gd name="connsiteX44" fmla="*/ 69781 w 752088"/>
              <a:gd name="connsiteY44" fmla="*/ 764362 h 1378366"/>
              <a:gd name="connsiteX45" fmla="*/ 64611 w 752088"/>
              <a:gd name="connsiteY45" fmla="*/ 776893 h 1378366"/>
              <a:gd name="connsiteX46" fmla="*/ 64611 w 752088"/>
              <a:gd name="connsiteY46" fmla="*/ 784405 h 1378366"/>
              <a:gd name="connsiteX47" fmla="*/ 49105 w 752088"/>
              <a:gd name="connsiteY47" fmla="*/ 786921 h 1378366"/>
              <a:gd name="connsiteX48" fmla="*/ 33594 w 752088"/>
              <a:gd name="connsiteY48" fmla="*/ 789425 h 1378366"/>
              <a:gd name="connsiteX49" fmla="*/ 23259 w 752088"/>
              <a:gd name="connsiteY49" fmla="*/ 774389 h 1378366"/>
              <a:gd name="connsiteX50" fmla="*/ 15506 w 752088"/>
              <a:gd name="connsiteY50" fmla="*/ 774389 h 1378366"/>
              <a:gd name="connsiteX51" fmla="*/ 12917 w 752088"/>
              <a:gd name="connsiteY51" fmla="*/ 771885 h 1378366"/>
              <a:gd name="connsiteX52" fmla="*/ 10335 w 752088"/>
              <a:gd name="connsiteY52" fmla="*/ 759353 h 1378366"/>
              <a:gd name="connsiteX53" fmla="*/ 10335 w 752088"/>
              <a:gd name="connsiteY53" fmla="*/ 756838 h 1378366"/>
              <a:gd name="connsiteX54" fmla="*/ 0 w 752088"/>
              <a:gd name="connsiteY54" fmla="*/ 736794 h 1378366"/>
              <a:gd name="connsiteX55" fmla="*/ 12917 w 752088"/>
              <a:gd name="connsiteY55" fmla="*/ 729271 h 1378366"/>
              <a:gd name="connsiteX56" fmla="*/ 28429 w 752088"/>
              <a:gd name="connsiteY56" fmla="*/ 731786 h 1378366"/>
              <a:gd name="connsiteX57" fmla="*/ 33594 w 752088"/>
              <a:gd name="connsiteY57" fmla="*/ 726767 h 1378366"/>
              <a:gd name="connsiteX58" fmla="*/ 33594 w 752088"/>
              <a:gd name="connsiteY58" fmla="*/ 719255 h 1378366"/>
              <a:gd name="connsiteX59" fmla="*/ 25841 w 752088"/>
              <a:gd name="connsiteY59" fmla="*/ 714235 h 1378366"/>
              <a:gd name="connsiteX60" fmla="*/ 28429 w 752088"/>
              <a:gd name="connsiteY60" fmla="*/ 706723 h 1378366"/>
              <a:gd name="connsiteX61" fmla="*/ 41346 w 752088"/>
              <a:gd name="connsiteY61" fmla="*/ 706723 h 1378366"/>
              <a:gd name="connsiteX62" fmla="*/ 51687 w 752088"/>
              <a:gd name="connsiteY62" fmla="*/ 706723 h 1378366"/>
              <a:gd name="connsiteX63" fmla="*/ 56858 w 752088"/>
              <a:gd name="connsiteY63" fmla="*/ 696695 h 1378366"/>
              <a:gd name="connsiteX64" fmla="*/ 69781 w 752088"/>
              <a:gd name="connsiteY64" fmla="*/ 691687 h 1378366"/>
              <a:gd name="connsiteX65" fmla="*/ 72364 w 752088"/>
              <a:gd name="connsiteY65" fmla="*/ 679156 h 1378366"/>
              <a:gd name="connsiteX66" fmla="*/ 87869 w 752088"/>
              <a:gd name="connsiteY66" fmla="*/ 681660 h 1378366"/>
              <a:gd name="connsiteX67" fmla="*/ 98210 w 752088"/>
              <a:gd name="connsiteY67" fmla="*/ 679156 h 1378366"/>
              <a:gd name="connsiteX68" fmla="*/ 105963 w 752088"/>
              <a:gd name="connsiteY68" fmla="*/ 676652 h 1378366"/>
              <a:gd name="connsiteX69" fmla="*/ 111128 w 752088"/>
              <a:gd name="connsiteY69" fmla="*/ 666624 h 1378366"/>
              <a:gd name="connsiteX70" fmla="*/ 261031 w 752088"/>
              <a:gd name="connsiteY70" fmla="*/ 624021 h 1378366"/>
              <a:gd name="connsiteX71" fmla="*/ 268784 w 752088"/>
              <a:gd name="connsiteY71" fmla="*/ 631533 h 1378366"/>
              <a:gd name="connsiteX72" fmla="*/ 266202 w 752088"/>
              <a:gd name="connsiteY72" fmla="*/ 639057 h 1378366"/>
              <a:gd name="connsiteX73" fmla="*/ 266202 w 752088"/>
              <a:gd name="connsiteY73" fmla="*/ 649084 h 1378366"/>
              <a:gd name="connsiteX74" fmla="*/ 266202 w 752088"/>
              <a:gd name="connsiteY74" fmla="*/ 659101 h 1378366"/>
              <a:gd name="connsiteX75" fmla="*/ 261031 w 752088"/>
              <a:gd name="connsiteY75" fmla="*/ 664120 h 1378366"/>
              <a:gd name="connsiteX76" fmla="*/ 255861 w 752088"/>
              <a:gd name="connsiteY76" fmla="*/ 661616 h 1378366"/>
              <a:gd name="connsiteX77" fmla="*/ 245526 w 752088"/>
              <a:gd name="connsiteY77" fmla="*/ 656596 h 1378366"/>
              <a:gd name="connsiteX78" fmla="*/ 245526 w 752088"/>
              <a:gd name="connsiteY78" fmla="*/ 644065 h 1378366"/>
              <a:gd name="connsiteX79" fmla="*/ 242937 w 752088"/>
              <a:gd name="connsiteY79" fmla="*/ 639057 h 1378366"/>
              <a:gd name="connsiteX80" fmla="*/ 245526 w 752088"/>
              <a:gd name="connsiteY80" fmla="*/ 639057 h 1378366"/>
              <a:gd name="connsiteX81" fmla="*/ 250696 w 752088"/>
              <a:gd name="connsiteY81" fmla="*/ 629029 h 1378366"/>
              <a:gd name="connsiteX82" fmla="*/ 253278 w 752088"/>
              <a:gd name="connsiteY82" fmla="*/ 626525 h 1378366"/>
              <a:gd name="connsiteX83" fmla="*/ 261031 w 752088"/>
              <a:gd name="connsiteY83" fmla="*/ 624021 h 1378366"/>
              <a:gd name="connsiteX84" fmla="*/ 222261 w 752088"/>
              <a:gd name="connsiteY84" fmla="*/ 611489 h 1378366"/>
              <a:gd name="connsiteX85" fmla="*/ 227432 w 752088"/>
              <a:gd name="connsiteY85" fmla="*/ 616497 h 1378366"/>
              <a:gd name="connsiteX86" fmla="*/ 224849 w 752088"/>
              <a:gd name="connsiteY86" fmla="*/ 621517 h 1378366"/>
              <a:gd name="connsiteX87" fmla="*/ 222261 w 752088"/>
              <a:gd name="connsiteY87" fmla="*/ 624021 h 1378366"/>
              <a:gd name="connsiteX88" fmla="*/ 214508 w 752088"/>
              <a:gd name="connsiteY88" fmla="*/ 621517 h 1378366"/>
              <a:gd name="connsiteX89" fmla="*/ 219679 w 752088"/>
              <a:gd name="connsiteY89" fmla="*/ 616497 h 1378366"/>
              <a:gd name="connsiteX90" fmla="*/ 222261 w 752088"/>
              <a:gd name="connsiteY90" fmla="*/ 613993 h 1378366"/>
              <a:gd name="connsiteX91" fmla="*/ 222261 w 752088"/>
              <a:gd name="connsiteY91" fmla="*/ 611489 h 1378366"/>
              <a:gd name="connsiteX92" fmla="*/ 204173 w 752088"/>
              <a:gd name="connsiteY92" fmla="*/ 556355 h 1378366"/>
              <a:gd name="connsiteX93" fmla="*/ 204173 w 752088"/>
              <a:gd name="connsiteY93" fmla="*/ 561363 h 1378366"/>
              <a:gd name="connsiteX94" fmla="*/ 199003 w 752088"/>
              <a:gd name="connsiteY94" fmla="*/ 566382 h 1378366"/>
              <a:gd name="connsiteX95" fmla="*/ 193832 w 752088"/>
              <a:gd name="connsiteY95" fmla="*/ 568886 h 1378366"/>
              <a:gd name="connsiteX96" fmla="*/ 191250 w 752088"/>
              <a:gd name="connsiteY96" fmla="*/ 568886 h 1378366"/>
              <a:gd name="connsiteX97" fmla="*/ 191250 w 752088"/>
              <a:gd name="connsiteY97" fmla="*/ 561363 h 1378366"/>
              <a:gd name="connsiteX98" fmla="*/ 201585 w 752088"/>
              <a:gd name="connsiteY98" fmla="*/ 558859 h 1378366"/>
              <a:gd name="connsiteX99" fmla="*/ 204173 w 752088"/>
              <a:gd name="connsiteY99" fmla="*/ 556355 h 1378366"/>
              <a:gd name="connsiteX100" fmla="*/ 196421 w 752088"/>
              <a:gd name="connsiteY100" fmla="*/ 523779 h 1378366"/>
              <a:gd name="connsiteX101" fmla="*/ 199003 w 752088"/>
              <a:gd name="connsiteY101" fmla="*/ 531291 h 1378366"/>
              <a:gd name="connsiteX102" fmla="*/ 204173 w 752088"/>
              <a:gd name="connsiteY102" fmla="*/ 536299 h 1378366"/>
              <a:gd name="connsiteX103" fmla="*/ 196421 w 752088"/>
              <a:gd name="connsiteY103" fmla="*/ 538815 h 1378366"/>
              <a:gd name="connsiteX104" fmla="*/ 193832 w 752088"/>
              <a:gd name="connsiteY104" fmla="*/ 536299 h 1378366"/>
              <a:gd name="connsiteX105" fmla="*/ 188668 w 752088"/>
              <a:gd name="connsiteY105" fmla="*/ 531291 h 1378366"/>
              <a:gd name="connsiteX106" fmla="*/ 191250 w 752088"/>
              <a:gd name="connsiteY106" fmla="*/ 526283 h 1378366"/>
              <a:gd name="connsiteX107" fmla="*/ 196421 w 752088"/>
              <a:gd name="connsiteY107" fmla="*/ 523779 h 1378366"/>
              <a:gd name="connsiteX108" fmla="*/ 157650 w 752088"/>
              <a:gd name="connsiteY108" fmla="*/ 491192 h 1378366"/>
              <a:gd name="connsiteX109" fmla="*/ 165403 w 752088"/>
              <a:gd name="connsiteY109" fmla="*/ 493696 h 1378366"/>
              <a:gd name="connsiteX110" fmla="*/ 167992 w 752088"/>
              <a:gd name="connsiteY110" fmla="*/ 498716 h 1378366"/>
              <a:gd name="connsiteX111" fmla="*/ 157650 w 752088"/>
              <a:gd name="connsiteY111" fmla="*/ 501220 h 1378366"/>
              <a:gd name="connsiteX112" fmla="*/ 155068 w 752088"/>
              <a:gd name="connsiteY112" fmla="*/ 501220 h 1378366"/>
              <a:gd name="connsiteX113" fmla="*/ 147315 w 752088"/>
              <a:gd name="connsiteY113" fmla="*/ 498716 h 1378366"/>
              <a:gd name="connsiteX114" fmla="*/ 157650 w 752088"/>
              <a:gd name="connsiteY114" fmla="*/ 491192 h 1378366"/>
              <a:gd name="connsiteX115" fmla="*/ 193832 w 752088"/>
              <a:gd name="connsiteY115" fmla="*/ 476157 h 1378366"/>
              <a:gd name="connsiteX116" fmla="*/ 196421 w 752088"/>
              <a:gd name="connsiteY116" fmla="*/ 483680 h 1378366"/>
              <a:gd name="connsiteX117" fmla="*/ 188668 w 752088"/>
              <a:gd name="connsiteY117" fmla="*/ 488688 h 1378366"/>
              <a:gd name="connsiteX118" fmla="*/ 175744 w 752088"/>
              <a:gd name="connsiteY118" fmla="*/ 493696 h 1378366"/>
              <a:gd name="connsiteX119" fmla="*/ 173156 w 752088"/>
              <a:gd name="connsiteY119" fmla="*/ 488688 h 1378366"/>
              <a:gd name="connsiteX120" fmla="*/ 180909 w 752088"/>
              <a:gd name="connsiteY120" fmla="*/ 486184 h 1378366"/>
              <a:gd name="connsiteX121" fmla="*/ 186079 w 752088"/>
              <a:gd name="connsiteY121" fmla="*/ 478661 h 1378366"/>
              <a:gd name="connsiteX122" fmla="*/ 193832 w 752088"/>
              <a:gd name="connsiteY122" fmla="*/ 476157 h 1378366"/>
              <a:gd name="connsiteX123" fmla="*/ 230020 w 752088"/>
              <a:gd name="connsiteY123" fmla="*/ 448589 h 1378366"/>
              <a:gd name="connsiteX124" fmla="*/ 232602 w 752088"/>
              <a:gd name="connsiteY124" fmla="*/ 451093 h 1378366"/>
              <a:gd name="connsiteX125" fmla="*/ 230020 w 752088"/>
              <a:gd name="connsiteY125" fmla="*/ 458617 h 1378366"/>
              <a:gd name="connsiteX126" fmla="*/ 224849 w 752088"/>
              <a:gd name="connsiteY126" fmla="*/ 458617 h 1378366"/>
              <a:gd name="connsiteX127" fmla="*/ 224849 w 752088"/>
              <a:gd name="connsiteY127" fmla="*/ 453597 h 1378366"/>
              <a:gd name="connsiteX128" fmla="*/ 230020 w 752088"/>
              <a:gd name="connsiteY128" fmla="*/ 448589 h 1378366"/>
              <a:gd name="connsiteX129" fmla="*/ 118563 w 752088"/>
              <a:gd name="connsiteY129" fmla="*/ 435432 h 1378366"/>
              <a:gd name="connsiteX130" fmla="*/ 118887 w 752088"/>
              <a:gd name="connsiteY130" fmla="*/ 438562 h 1378366"/>
              <a:gd name="connsiteX131" fmla="*/ 118887 w 752088"/>
              <a:gd name="connsiteY131" fmla="*/ 443581 h 1378366"/>
              <a:gd name="connsiteX132" fmla="*/ 113716 w 752088"/>
              <a:gd name="connsiteY132" fmla="*/ 446085 h 1378366"/>
              <a:gd name="connsiteX133" fmla="*/ 111128 w 752088"/>
              <a:gd name="connsiteY133" fmla="*/ 441077 h 1378366"/>
              <a:gd name="connsiteX134" fmla="*/ 116298 w 752088"/>
              <a:gd name="connsiteY134" fmla="*/ 436058 h 1378366"/>
              <a:gd name="connsiteX135" fmla="*/ 118563 w 752088"/>
              <a:gd name="connsiteY135" fmla="*/ 435432 h 1378366"/>
              <a:gd name="connsiteX136" fmla="*/ 222261 w 752088"/>
              <a:gd name="connsiteY136" fmla="*/ 431050 h 1378366"/>
              <a:gd name="connsiteX137" fmla="*/ 230020 w 752088"/>
              <a:gd name="connsiteY137" fmla="*/ 441077 h 1378366"/>
              <a:gd name="connsiteX138" fmla="*/ 222261 w 752088"/>
              <a:gd name="connsiteY138" fmla="*/ 446085 h 1378366"/>
              <a:gd name="connsiteX139" fmla="*/ 217097 w 752088"/>
              <a:gd name="connsiteY139" fmla="*/ 446085 h 1378366"/>
              <a:gd name="connsiteX140" fmla="*/ 211926 w 752088"/>
              <a:gd name="connsiteY140" fmla="*/ 443581 h 1378366"/>
              <a:gd name="connsiteX141" fmla="*/ 214508 w 752088"/>
              <a:gd name="connsiteY141" fmla="*/ 433554 h 1378366"/>
              <a:gd name="connsiteX142" fmla="*/ 222261 w 752088"/>
              <a:gd name="connsiteY142" fmla="*/ 431050 h 1378366"/>
              <a:gd name="connsiteX143" fmla="*/ 204173 w 752088"/>
              <a:gd name="connsiteY143" fmla="*/ 423526 h 1378366"/>
              <a:gd name="connsiteX144" fmla="*/ 209344 w 752088"/>
              <a:gd name="connsiteY144" fmla="*/ 426030 h 1378366"/>
              <a:gd name="connsiteX145" fmla="*/ 209344 w 752088"/>
              <a:gd name="connsiteY145" fmla="*/ 428546 h 1378366"/>
              <a:gd name="connsiteX146" fmla="*/ 201585 w 752088"/>
              <a:gd name="connsiteY146" fmla="*/ 428546 h 1378366"/>
              <a:gd name="connsiteX147" fmla="*/ 204173 w 752088"/>
              <a:gd name="connsiteY147" fmla="*/ 423526 h 1378366"/>
              <a:gd name="connsiteX148" fmla="*/ 136974 w 752088"/>
              <a:gd name="connsiteY148" fmla="*/ 410995 h 1378366"/>
              <a:gd name="connsiteX149" fmla="*/ 144727 w 752088"/>
              <a:gd name="connsiteY149" fmla="*/ 418518 h 1378366"/>
              <a:gd name="connsiteX150" fmla="*/ 136974 w 752088"/>
              <a:gd name="connsiteY150" fmla="*/ 426030 h 1378366"/>
              <a:gd name="connsiteX151" fmla="*/ 129221 w 752088"/>
              <a:gd name="connsiteY151" fmla="*/ 431050 h 1378366"/>
              <a:gd name="connsiteX152" fmla="*/ 126639 w 752088"/>
              <a:gd name="connsiteY152" fmla="*/ 436058 h 1378366"/>
              <a:gd name="connsiteX153" fmla="*/ 121469 w 752088"/>
              <a:gd name="connsiteY153" fmla="*/ 428546 h 1378366"/>
              <a:gd name="connsiteX154" fmla="*/ 126639 w 752088"/>
              <a:gd name="connsiteY154" fmla="*/ 423526 h 1378366"/>
              <a:gd name="connsiteX155" fmla="*/ 134392 w 752088"/>
              <a:gd name="connsiteY155" fmla="*/ 413510 h 1378366"/>
              <a:gd name="connsiteX156" fmla="*/ 136974 w 752088"/>
              <a:gd name="connsiteY156" fmla="*/ 410995 h 1378366"/>
              <a:gd name="connsiteX157" fmla="*/ 149898 w 752088"/>
              <a:gd name="connsiteY157" fmla="*/ 375915 h 1378366"/>
              <a:gd name="connsiteX158" fmla="*/ 157650 w 752088"/>
              <a:gd name="connsiteY158" fmla="*/ 378419 h 1378366"/>
              <a:gd name="connsiteX159" fmla="*/ 160239 w 752088"/>
              <a:gd name="connsiteY159" fmla="*/ 385943 h 1378366"/>
              <a:gd name="connsiteX160" fmla="*/ 160239 w 752088"/>
              <a:gd name="connsiteY160" fmla="*/ 390951 h 1378366"/>
              <a:gd name="connsiteX161" fmla="*/ 152480 w 752088"/>
              <a:gd name="connsiteY161" fmla="*/ 395959 h 1378366"/>
              <a:gd name="connsiteX162" fmla="*/ 152480 w 752088"/>
              <a:gd name="connsiteY162" fmla="*/ 408491 h 1378366"/>
              <a:gd name="connsiteX163" fmla="*/ 149898 w 752088"/>
              <a:gd name="connsiteY163" fmla="*/ 413510 h 1378366"/>
              <a:gd name="connsiteX164" fmla="*/ 142145 w 752088"/>
              <a:gd name="connsiteY164" fmla="*/ 410995 h 1378366"/>
              <a:gd name="connsiteX165" fmla="*/ 142145 w 752088"/>
              <a:gd name="connsiteY165" fmla="*/ 395959 h 1378366"/>
              <a:gd name="connsiteX166" fmla="*/ 139563 w 752088"/>
              <a:gd name="connsiteY166" fmla="*/ 388447 h 1378366"/>
              <a:gd name="connsiteX167" fmla="*/ 147315 w 752088"/>
              <a:gd name="connsiteY167" fmla="*/ 380923 h 1378366"/>
              <a:gd name="connsiteX168" fmla="*/ 149898 w 752088"/>
              <a:gd name="connsiteY168" fmla="*/ 375915 h 1378366"/>
              <a:gd name="connsiteX169" fmla="*/ 157976 w 752088"/>
              <a:gd name="connsiteY169" fmla="*/ 354921 h 1378366"/>
              <a:gd name="connsiteX170" fmla="*/ 162821 w 752088"/>
              <a:gd name="connsiteY170" fmla="*/ 355860 h 1378366"/>
              <a:gd name="connsiteX171" fmla="*/ 167992 w 752088"/>
              <a:gd name="connsiteY171" fmla="*/ 358376 h 1378366"/>
              <a:gd name="connsiteX172" fmla="*/ 170574 w 752088"/>
              <a:gd name="connsiteY172" fmla="*/ 365888 h 1378366"/>
              <a:gd name="connsiteX173" fmla="*/ 167992 w 752088"/>
              <a:gd name="connsiteY173" fmla="*/ 373411 h 1378366"/>
              <a:gd name="connsiteX174" fmla="*/ 162821 w 752088"/>
              <a:gd name="connsiteY174" fmla="*/ 375915 h 1378366"/>
              <a:gd name="connsiteX175" fmla="*/ 155068 w 752088"/>
              <a:gd name="connsiteY175" fmla="*/ 370895 h 1378366"/>
              <a:gd name="connsiteX176" fmla="*/ 152480 w 752088"/>
              <a:gd name="connsiteY176" fmla="*/ 368391 h 1378366"/>
              <a:gd name="connsiteX177" fmla="*/ 155068 w 752088"/>
              <a:gd name="connsiteY177" fmla="*/ 355860 h 1378366"/>
              <a:gd name="connsiteX178" fmla="*/ 157976 w 752088"/>
              <a:gd name="connsiteY178" fmla="*/ 354921 h 1378366"/>
              <a:gd name="connsiteX179" fmla="*/ 173156 w 752088"/>
              <a:gd name="connsiteY179" fmla="*/ 325788 h 1378366"/>
              <a:gd name="connsiteX180" fmla="*/ 178327 w 752088"/>
              <a:gd name="connsiteY180" fmla="*/ 330808 h 1378366"/>
              <a:gd name="connsiteX181" fmla="*/ 178327 w 752088"/>
              <a:gd name="connsiteY181" fmla="*/ 333312 h 1378366"/>
              <a:gd name="connsiteX182" fmla="*/ 175744 w 752088"/>
              <a:gd name="connsiteY182" fmla="*/ 343328 h 1378366"/>
              <a:gd name="connsiteX183" fmla="*/ 178327 w 752088"/>
              <a:gd name="connsiteY183" fmla="*/ 343328 h 1378366"/>
              <a:gd name="connsiteX184" fmla="*/ 178327 w 752088"/>
              <a:gd name="connsiteY184" fmla="*/ 353356 h 1378366"/>
              <a:gd name="connsiteX185" fmla="*/ 170574 w 752088"/>
              <a:gd name="connsiteY185" fmla="*/ 353356 h 1378366"/>
              <a:gd name="connsiteX186" fmla="*/ 157650 w 752088"/>
              <a:gd name="connsiteY186" fmla="*/ 350852 h 1378366"/>
              <a:gd name="connsiteX187" fmla="*/ 149898 w 752088"/>
              <a:gd name="connsiteY187" fmla="*/ 343328 h 1378366"/>
              <a:gd name="connsiteX188" fmla="*/ 152480 w 752088"/>
              <a:gd name="connsiteY188" fmla="*/ 335816 h 1378366"/>
              <a:gd name="connsiteX189" fmla="*/ 162821 w 752088"/>
              <a:gd name="connsiteY189" fmla="*/ 333312 h 1378366"/>
              <a:gd name="connsiteX190" fmla="*/ 167992 w 752088"/>
              <a:gd name="connsiteY190" fmla="*/ 333312 h 1378366"/>
              <a:gd name="connsiteX191" fmla="*/ 173156 w 752088"/>
              <a:gd name="connsiteY191" fmla="*/ 325788 h 1378366"/>
              <a:gd name="connsiteX192" fmla="*/ 369583 w 752088"/>
              <a:gd name="connsiteY192" fmla="*/ 248106 h 1378366"/>
              <a:gd name="connsiteX193" fmla="*/ 372165 w 752088"/>
              <a:gd name="connsiteY193" fmla="*/ 253114 h 1378366"/>
              <a:gd name="connsiteX194" fmla="*/ 377335 w 752088"/>
              <a:gd name="connsiteY194" fmla="*/ 255618 h 1378366"/>
              <a:gd name="connsiteX195" fmla="*/ 382500 w 752088"/>
              <a:gd name="connsiteY195" fmla="*/ 258122 h 1378366"/>
              <a:gd name="connsiteX196" fmla="*/ 385088 w 752088"/>
              <a:gd name="connsiteY196" fmla="*/ 258122 h 1378366"/>
              <a:gd name="connsiteX197" fmla="*/ 385088 w 752088"/>
              <a:gd name="connsiteY197" fmla="*/ 263142 h 1378366"/>
              <a:gd name="connsiteX198" fmla="*/ 377335 w 752088"/>
              <a:gd name="connsiteY198" fmla="*/ 268150 h 1378366"/>
              <a:gd name="connsiteX199" fmla="*/ 374747 w 752088"/>
              <a:gd name="connsiteY199" fmla="*/ 270654 h 1378366"/>
              <a:gd name="connsiteX200" fmla="*/ 385088 w 752088"/>
              <a:gd name="connsiteY200" fmla="*/ 265646 h 1378366"/>
              <a:gd name="connsiteX201" fmla="*/ 390259 w 752088"/>
              <a:gd name="connsiteY201" fmla="*/ 258122 h 1378366"/>
              <a:gd name="connsiteX202" fmla="*/ 395423 w 752088"/>
              <a:gd name="connsiteY202" fmla="*/ 260626 h 1378366"/>
              <a:gd name="connsiteX203" fmla="*/ 400594 w 752088"/>
              <a:gd name="connsiteY203" fmla="*/ 263142 h 1378366"/>
              <a:gd name="connsiteX204" fmla="*/ 395423 w 752088"/>
              <a:gd name="connsiteY204" fmla="*/ 270654 h 1378366"/>
              <a:gd name="connsiteX205" fmla="*/ 395423 w 752088"/>
              <a:gd name="connsiteY205" fmla="*/ 275673 h 1378366"/>
              <a:gd name="connsiteX206" fmla="*/ 405764 w 752088"/>
              <a:gd name="connsiteY206" fmla="*/ 268150 h 1378366"/>
              <a:gd name="connsiteX207" fmla="*/ 410935 w 752088"/>
              <a:gd name="connsiteY207" fmla="*/ 270654 h 1378366"/>
              <a:gd name="connsiteX208" fmla="*/ 418688 w 752088"/>
              <a:gd name="connsiteY208" fmla="*/ 265646 h 1378366"/>
              <a:gd name="connsiteX209" fmla="*/ 434193 w 752088"/>
              <a:gd name="connsiteY209" fmla="*/ 270654 h 1378366"/>
              <a:gd name="connsiteX210" fmla="*/ 441946 w 752088"/>
              <a:gd name="connsiteY210" fmla="*/ 270654 h 1378366"/>
              <a:gd name="connsiteX211" fmla="*/ 447117 w 752088"/>
              <a:gd name="connsiteY211" fmla="*/ 270654 h 1378366"/>
              <a:gd name="connsiteX212" fmla="*/ 457451 w 752088"/>
              <a:gd name="connsiteY212" fmla="*/ 263142 h 1378366"/>
              <a:gd name="connsiteX213" fmla="*/ 470375 w 752088"/>
              <a:gd name="connsiteY213" fmla="*/ 270654 h 1378366"/>
              <a:gd name="connsiteX214" fmla="*/ 475545 w 752088"/>
              <a:gd name="connsiteY214" fmla="*/ 265646 h 1378366"/>
              <a:gd name="connsiteX215" fmla="*/ 491051 w 752088"/>
              <a:gd name="connsiteY215" fmla="*/ 265646 h 1378366"/>
              <a:gd name="connsiteX216" fmla="*/ 498804 w 752088"/>
              <a:gd name="connsiteY216" fmla="*/ 268150 h 1378366"/>
              <a:gd name="connsiteX217" fmla="*/ 498804 w 752088"/>
              <a:gd name="connsiteY217" fmla="*/ 275673 h 1378366"/>
              <a:gd name="connsiteX218" fmla="*/ 493633 w 752088"/>
              <a:gd name="connsiteY218" fmla="*/ 285689 h 1378366"/>
              <a:gd name="connsiteX219" fmla="*/ 496222 w 752088"/>
              <a:gd name="connsiteY219" fmla="*/ 298221 h 1378366"/>
              <a:gd name="connsiteX220" fmla="*/ 491051 w 752088"/>
              <a:gd name="connsiteY220" fmla="*/ 303241 h 1378366"/>
              <a:gd name="connsiteX221" fmla="*/ 480716 w 752088"/>
              <a:gd name="connsiteY221" fmla="*/ 313257 h 1378366"/>
              <a:gd name="connsiteX222" fmla="*/ 472957 w 752088"/>
              <a:gd name="connsiteY222" fmla="*/ 313257 h 1378366"/>
              <a:gd name="connsiteX223" fmla="*/ 462622 w 752088"/>
              <a:gd name="connsiteY223" fmla="*/ 325788 h 1378366"/>
              <a:gd name="connsiteX224" fmla="*/ 447117 w 752088"/>
              <a:gd name="connsiteY224" fmla="*/ 330808 h 1378366"/>
              <a:gd name="connsiteX225" fmla="*/ 429023 w 752088"/>
              <a:gd name="connsiteY225" fmla="*/ 340824 h 1378366"/>
              <a:gd name="connsiteX226" fmla="*/ 421270 w 752088"/>
              <a:gd name="connsiteY226" fmla="*/ 348348 h 1378366"/>
              <a:gd name="connsiteX227" fmla="*/ 418688 w 752088"/>
              <a:gd name="connsiteY227" fmla="*/ 350852 h 1378366"/>
              <a:gd name="connsiteX228" fmla="*/ 410935 w 752088"/>
              <a:gd name="connsiteY228" fmla="*/ 355860 h 1378366"/>
              <a:gd name="connsiteX229" fmla="*/ 400594 w 752088"/>
              <a:gd name="connsiteY229" fmla="*/ 358376 h 1378366"/>
              <a:gd name="connsiteX230" fmla="*/ 395423 w 752088"/>
              <a:gd name="connsiteY230" fmla="*/ 355860 h 1378366"/>
              <a:gd name="connsiteX231" fmla="*/ 390259 w 752088"/>
              <a:gd name="connsiteY231" fmla="*/ 350852 h 1378366"/>
              <a:gd name="connsiteX232" fmla="*/ 387670 w 752088"/>
              <a:gd name="connsiteY232" fmla="*/ 353356 h 1378366"/>
              <a:gd name="connsiteX233" fmla="*/ 395423 w 752088"/>
              <a:gd name="connsiteY233" fmla="*/ 358376 h 1378366"/>
              <a:gd name="connsiteX234" fmla="*/ 398011 w 752088"/>
              <a:gd name="connsiteY234" fmla="*/ 360880 h 1378366"/>
              <a:gd name="connsiteX235" fmla="*/ 408346 w 752088"/>
              <a:gd name="connsiteY235" fmla="*/ 365888 h 1378366"/>
              <a:gd name="connsiteX236" fmla="*/ 413517 w 752088"/>
              <a:gd name="connsiteY236" fmla="*/ 363384 h 1378366"/>
              <a:gd name="connsiteX237" fmla="*/ 429023 w 752088"/>
              <a:gd name="connsiteY237" fmla="*/ 363384 h 1378366"/>
              <a:gd name="connsiteX238" fmla="*/ 423852 w 752088"/>
              <a:gd name="connsiteY238" fmla="*/ 370895 h 1378366"/>
              <a:gd name="connsiteX239" fmla="*/ 418688 w 752088"/>
              <a:gd name="connsiteY239" fmla="*/ 375915 h 1378366"/>
              <a:gd name="connsiteX240" fmla="*/ 408346 w 752088"/>
              <a:gd name="connsiteY240" fmla="*/ 373411 h 1378366"/>
              <a:gd name="connsiteX241" fmla="*/ 400594 w 752088"/>
              <a:gd name="connsiteY241" fmla="*/ 375915 h 1378366"/>
              <a:gd name="connsiteX242" fmla="*/ 392841 w 752088"/>
              <a:gd name="connsiteY242" fmla="*/ 378419 h 1378366"/>
              <a:gd name="connsiteX243" fmla="*/ 385088 w 752088"/>
              <a:gd name="connsiteY243" fmla="*/ 383427 h 1378366"/>
              <a:gd name="connsiteX244" fmla="*/ 369583 w 752088"/>
              <a:gd name="connsiteY244" fmla="*/ 390951 h 1378366"/>
              <a:gd name="connsiteX245" fmla="*/ 385088 w 752088"/>
              <a:gd name="connsiteY245" fmla="*/ 385943 h 1378366"/>
              <a:gd name="connsiteX246" fmla="*/ 392841 w 752088"/>
              <a:gd name="connsiteY246" fmla="*/ 383427 h 1378366"/>
              <a:gd name="connsiteX247" fmla="*/ 398011 w 752088"/>
              <a:gd name="connsiteY247" fmla="*/ 383427 h 1378366"/>
              <a:gd name="connsiteX248" fmla="*/ 405764 w 752088"/>
              <a:gd name="connsiteY248" fmla="*/ 378419 h 1378366"/>
              <a:gd name="connsiteX249" fmla="*/ 413517 w 752088"/>
              <a:gd name="connsiteY249" fmla="*/ 380923 h 1378366"/>
              <a:gd name="connsiteX250" fmla="*/ 405764 w 752088"/>
              <a:gd name="connsiteY250" fmla="*/ 385943 h 1378366"/>
              <a:gd name="connsiteX251" fmla="*/ 400594 w 752088"/>
              <a:gd name="connsiteY251" fmla="*/ 390951 h 1378366"/>
              <a:gd name="connsiteX252" fmla="*/ 395423 w 752088"/>
              <a:gd name="connsiteY252" fmla="*/ 398463 h 1378366"/>
              <a:gd name="connsiteX253" fmla="*/ 387670 w 752088"/>
              <a:gd name="connsiteY253" fmla="*/ 400978 h 1378366"/>
              <a:gd name="connsiteX254" fmla="*/ 382500 w 752088"/>
              <a:gd name="connsiteY254" fmla="*/ 405987 h 1378366"/>
              <a:gd name="connsiteX255" fmla="*/ 379917 w 752088"/>
              <a:gd name="connsiteY255" fmla="*/ 413510 h 1378366"/>
              <a:gd name="connsiteX256" fmla="*/ 387670 w 752088"/>
              <a:gd name="connsiteY256" fmla="*/ 405987 h 1378366"/>
              <a:gd name="connsiteX257" fmla="*/ 395423 w 752088"/>
              <a:gd name="connsiteY257" fmla="*/ 403482 h 1378366"/>
              <a:gd name="connsiteX258" fmla="*/ 400594 w 752088"/>
              <a:gd name="connsiteY258" fmla="*/ 395959 h 1378366"/>
              <a:gd name="connsiteX259" fmla="*/ 410935 w 752088"/>
              <a:gd name="connsiteY259" fmla="*/ 398463 h 1378366"/>
              <a:gd name="connsiteX260" fmla="*/ 416099 w 752088"/>
              <a:gd name="connsiteY260" fmla="*/ 398463 h 1378366"/>
              <a:gd name="connsiteX261" fmla="*/ 421270 w 752088"/>
              <a:gd name="connsiteY261" fmla="*/ 395959 h 1378366"/>
              <a:gd name="connsiteX262" fmla="*/ 426440 w 752088"/>
              <a:gd name="connsiteY262" fmla="*/ 393455 h 1378366"/>
              <a:gd name="connsiteX263" fmla="*/ 431605 w 752088"/>
              <a:gd name="connsiteY263" fmla="*/ 393455 h 1378366"/>
              <a:gd name="connsiteX264" fmla="*/ 441946 w 752088"/>
              <a:gd name="connsiteY264" fmla="*/ 393455 h 1378366"/>
              <a:gd name="connsiteX265" fmla="*/ 444528 w 752088"/>
              <a:gd name="connsiteY265" fmla="*/ 388447 h 1378366"/>
              <a:gd name="connsiteX266" fmla="*/ 460040 w 752088"/>
              <a:gd name="connsiteY266" fmla="*/ 388447 h 1378366"/>
              <a:gd name="connsiteX267" fmla="*/ 467793 w 752088"/>
              <a:gd name="connsiteY267" fmla="*/ 395959 h 1378366"/>
              <a:gd name="connsiteX268" fmla="*/ 472957 w 752088"/>
              <a:gd name="connsiteY268" fmla="*/ 398463 h 1378366"/>
              <a:gd name="connsiteX269" fmla="*/ 480716 w 752088"/>
              <a:gd name="connsiteY269" fmla="*/ 398463 h 1378366"/>
              <a:gd name="connsiteX270" fmla="*/ 491051 w 752088"/>
              <a:gd name="connsiteY270" fmla="*/ 395959 h 1378366"/>
              <a:gd name="connsiteX271" fmla="*/ 496222 w 752088"/>
              <a:gd name="connsiteY271" fmla="*/ 398463 h 1378366"/>
              <a:gd name="connsiteX272" fmla="*/ 506557 w 752088"/>
              <a:gd name="connsiteY272" fmla="*/ 398463 h 1378366"/>
              <a:gd name="connsiteX273" fmla="*/ 509145 w 752088"/>
              <a:gd name="connsiteY273" fmla="*/ 403482 h 1378366"/>
              <a:gd name="connsiteX274" fmla="*/ 522062 w 752088"/>
              <a:gd name="connsiteY274" fmla="*/ 405987 h 1378366"/>
              <a:gd name="connsiteX275" fmla="*/ 532403 w 752088"/>
              <a:gd name="connsiteY275" fmla="*/ 403482 h 1378366"/>
              <a:gd name="connsiteX276" fmla="*/ 540156 w 752088"/>
              <a:gd name="connsiteY276" fmla="*/ 408491 h 1378366"/>
              <a:gd name="connsiteX277" fmla="*/ 542738 w 752088"/>
              <a:gd name="connsiteY277" fmla="*/ 405987 h 1378366"/>
              <a:gd name="connsiteX278" fmla="*/ 553079 w 752088"/>
              <a:gd name="connsiteY278" fmla="*/ 405987 h 1378366"/>
              <a:gd name="connsiteX279" fmla="*/ 558250 w 752088"/>
              <a:gd name="connsiteY279" fmla="*/ 413510 h 1378366"/>
              <a:gd name="connsiteX280" fmla="*/ 563414 w 752088"/>
              <a:gd name="connsiteY280" fmla="*/ 421022 h 1378366"/>
              <a:gd name="connsiteX281" fmla="*/ 566003 w 752088"/>
              <a:gd name="connsiteY281" fmla="*/ 428546 h 1378366"/>
              <a:gd name="connsiteX282" fmla="*/ 568585 w 752088"/>
              <a:gd name="connsiteY282" fmla="*/ 433554 h 1378366"/>
              <a:gd name="connsiteX283" fmla="*/ 566003 w 752088"/>
              <a:gd name="connsiteY283" fmla="*/ 446085 h 1378366"/>
              <a:gd name="connsiteX284" fmla="*/ 547909 w 752088"/>
              <a:gd name="connsiteY284" fmla="*/ 461121 h 1378366"/>
              <a:gd name="connsiteX285" fmla="*/ 537574 w 752088"/>
              <a:gd name="connsiteY285" fmla="*/ 468645 h 1378366"/>
              <a:gd name="connsiteX286" fmla="*/ 537574 w 752088"/>
              <a:gd name="connsiteY286" fmla="*/ 481165 h 1378366"/>
              <a:gd name="connsiteX287" fmla="*/ 529821 w 752088"/>
              <a:gd name="connsiteY287" fmla="*/ 491192 h 1378366"/>
              <a:gd name="connsiteX288" fmla="*/ 524651 w 752088"/>
              <a:gd name="connsiteY288" fmla="*/ 501220 h 1378366"/>
              <a:gd name="connsiteX289" fmla="*/ 519480 w 752088"/>
              <a:gd name="connsiteY289" fmla="*/ 513752 h 1378366"/>
              <a:gd name="connsiteX290" fmla="*/ 509145 w 752088"/>
              <a:gd name="connsiteY290" fmla="*/ 523779 h 1378366"/>
              <a:gd name="connsiteX291" fmla="*/ 498804 w 752088"/>
              <a:gd name="connsiteY291" fmla="*/ 531291 h 1378366"/>
              <a:gd name="connsiteX292" fmla="*/ 493633 w 752088"/>
              <a:gd name="connsiteY292" fmla="*/ 538815 h 1378366"/>
              <a:gd name="connsiteX293" fmla="*/ 493633 w 752088"/>
              <a:gd name="connsiteY293" fmla="*/ 546327 h 1378366"/>
              <a:gd name="connsiteX294" fmla="*/ 480716 w 752088"/>
              <a:gd name="connsiteY294" fmla="*/ 551347 h 1378366"/>
              <a:gd name="connsiteX295" fmla="*/ 472957 w 752088"/>
              <a:gd name="connsiteY295" fmla="*/ 558859 h 1378366"/>
              <a:gd name="connsiteX296" fmla="*/ 460040 w 752088"/>
              <a:gd name="connsiteY296" fmla="*/ 558859 h 1378366"/>
              <a:gd name="connsiteX297" fmla="*/ 449699 w 752088"/>
              <a:gd name="connsiteY297" fmla="*/ 556355 h 1378366"/>
              <a:gd name="connsiteX298" fmla="*/ 447117 w 752088"/>
              <a:gd name="connsiteY298" fmla="*/ 558859 h 1378366"/>
              <a:gd name="connsiteX299" fmla="*/ 439364 w 752088"/>
              <a:gd name="connsiteY299" fmla="*/ 563867 h 1378366"/>
              <a:gd name="connsiteX300" fmla="*/ 426440 w 752088"/>
              <a:gd name="connsiteY300" fmla="*/ 566382 h 1378366"/>
              <a:gd name="connsiteX301" fmla="*/ 426440 w 752088"/>
              <a:gd name="connsiteY301" fmla="*/ 568886 h 1378366"/>
              <a:gd name="connsiteX302" fmla="*/ 439364 w 752088"/>
              <a:gd name="connsiteY302" fmla="*/ 566382 h 1378366"/>
              <a:gd name="connsiteX303" fmla="*/ 449699 w 752088"/>
              <a:gd name="connsiteY303" fmla="*/ 563867 h 1378366"/>
              <a:gd name="connsiteX304" fmla="*/ 454869 w 752088"/>
              <a:gd name="connsiteY304" fmla="*/ 561363 h 1378366"/>
              <a:gd name="connsiteX305" fmla="*/ 460040 w 752088"/>
              <a:gd name="connsiteY305" fmla="*/ 561363 h 1378366"/>
              <a:gd name="connsiteX306" fmla="*/ 465204 w 752088"/>
              <a:gd name="connsiteY306" fmla="*/ 566382 h 1378366"/>
              <a:gd name="connsiteX307" fmla="*/ 465204 w 752088"/>
              <a:gd name="connsiteY307" fmla="*/ 573894 h 1378366"/>
              <a:gd name="connsiteX308" fmla="*/ 467793 w 752088"/>
              <a:gd name="connsiteY308" fmla="*/ 576398 h 1378366"/>
              <a:gd name="connsiteX309" fmla="*/ 472957 w 752088"/>
              <a:gd name="connsiteY309" fmla="*/ 583922 h 1378366"/>
              <a:gd name="connsiteX310" fmla="*/ 475545 w 752088"/>
              <a:gd name="connsiteY310" fmla="*/ 588930 h 1378366"/>
              <a:gd name="connsiteX311" fmla="*/ 467793 w 752088"/>
              <a:gd name="connsiteY311" fmla="*/ 593950 h 1378366"/>
              <a:gd name="connsiteX312" fmla="*/ 460040 w 752088"/>
              <a:gd name="connsiteY312" fmla="*/ 596454 h 1378366"/>
              <a:gd name="connsiteX313" fmla="*/ 452281 w 752088"/>
              <a:gd name="connsiteY313" fmla="*/ 593950 h 1378366"/>
              <a:gd name="connsiteX314" fmla="*/ 447117 w 752088"/>
              <a:gd name="connsiteY314" fmla="*/ 593950 h 1378366"/>
              <a:gd name="connsiteX315" fmla="*/ 441946 w 752088"/>
              <a:gd name="connsiteY315" fmla="*/ 596454 h 1378366"/>
              <a:gd name="connsiteX316" fmla="*/ 434193 w 752088"/>
              <a:gd name="connsiteY316" fmla="*/ 598958 h 1378366"/>
              <a:gd name="connsiteX317" fmla="*/ 431605 w 752088"/>
              <a:gd name="connsiteY317" fmla="*/ 606481 h 1378366"/>
              <a:gd name="connsiteX318" fmla="*/ 423852 w 752088"/>
              <a:gd name="connsiteY318" fmla="*/ 611489 h 1378366"/>
              <a:gd name="connsiteX319" fmla="*/ 413517 w 752088"/>
              <a:gd name="connsiteY319" fmla="*/ 611489 h 1378366"/>
              <a:gd name="connsiteX320" fmla="*/ 408346 w 752088"/>
              <a:gd name="connsiteY320" fmla="*/ 608985 h 1378366"/>
              <a:gd name="connsiteX321" fmla="*/ 400594 w 752088"/>
              <a:gd name="connsiteY321" fmla="*/ 606481 h 1378366"/>
              <a:gd name="connsiteX322" fmla="*/ 392841 w 752088"/>
              <a:gd name="connsiteY322" fmla="*/ 603966 h 1378366"/>
              <a:gd name="connsiteX323" fmla="*/ 387670 w 752088"/>
              <a:gd name="connsiteY323" fmla="*/ 603966 h 1378366"/>
              <a:gd name="connsiteX324" fmla="*/ 387670 w 752088"/>
              <a:gd name="connsiteY324" fmla="*/ 606481 h 1378366"/>
              <a:gd name="connsiteX325" fmla="*/ 392841 w 752088"/>
              <a:gd name="connsiteY325" fmla="*/ 606481 h 1378366"/>
              <a:gd name="connsiteX326" fmla="*/ 403176 w 752088"/>
              <a:gd name="connsiteY326" fmla="*/ 608985 h 1378366"/>
              <a:gd name="connsiteX327" fmla="*/ 410935 w 752088"/>
              <a:gd name="connsiteY327" fmla="*/ 616497 h 1378366"/>
              <a:gd name="connsiteX328" fmla="*/ 429023 w 752088"/>
              <a:gd name="connsiteY328" fmla="*/ 624021 h 1378366"/>
              <a:gd name="connsiteX329" fmla="*/ 439364 w 752088"/>
              <a:gd name="connsiteY329" fmla="*/ 621517 h 1378366"/>
              <a:gd name="connsiteX330" fmla="*/ 449699 w 752088"/>
              <a:gd name="connsiteY330" fmla="*/ 619001 h 1378366"/>
              <a:gd name="connsiteX331" fmla="*/ 460040 w 752088"/>
              <a:gd name="connsiteY331" fmla="*/ 613993 h 1378366"/>
              <a:gd name="connsiteX332" fmla="*/ 470375 w 752088"/>
              <a:gd name="connsiteY332" fmla="*/ 616497 h 1378366"/>
              <a:gd name="connsiteX333" fmla="*/ 483298 w 752088"/>
              <a:gd name="connsiteY333" fmla="*/ 631533 h 1378366"/>
              <a:gd name="connsiteX334" fmla="*/ 491051 w 752088"/>
              <a:gd name="connsiteY334" fmla="*/ 634049 h 1378366"/>
              <a:gd name="connsiteX335" fmla="*/ 501392 w 752088"/>
              <a:gd name="connsiteY335" fmla="*/ 646569 h 1378366"/>
              <a:gd name="connsiteX336" fmla="*/ 516898 w 752088"/>
              <a:gd name="connsiteY336" fmla="*/ 661616 h 1378366"/>
              <a:gd name="connsiteX337" fmla="*/ 522062 w 752088"/>
              <a:gd name="connsiteY337" fmla="*/ 676652 h 1378366"/>
              <a:gd name="connsiteX338" fmla="*/ 534985 w 752088"/>
              <a:gd name="connsiteY338" fmla="*/ 691687 h 1378366"/>
              <a:gd name="connsiteX339" fmla="*/ 534985 w 752088"/>
              <a:gd name="connsiteY339" fmla="*/ 706723 h 1378366"/>
              <a:gd name="connsiteX340" fmla="*/ 534985 w 752088"/>
              <a:gd name="connsiteY340" fmla="*/ 724263 h 1378366"/>
              <a:gd name="connsiteX341" fmla="*/ 534985 w 752088"/>
              <a:gd name="connsiteY341" fmla="*/ 744318 h 1378366"/>
              <a:gd name="connsiteX342" fmla="*/ 537574 w 752088"/>
              <a:gd name="connsiteY342" fmla="*/ 764362 h 1378366"/>
              <a:gd name="connsiteX343" fmla="*/ 542738 w 752088"/>
              <a:gd name="connsiteY343" fmla="*/ 784405 h 1378366"/>
              <a:gd name="connsiteX344" fmla="*/ 542738 w 752088"/>
              <a:gd name="connsiteY344" fmla="*/ 794433 h 1378366"/>
              <a:gd name="connsiteX345" fmla="*/ 547909 w 752088"/>
              <a:gd name="connsiteY345" fmla="*/ 811973 h 1378366"/>
              <a:gd name="connsiteX346" fmla="*/ 558250 w 752088"/>
              <a:gd name="connsiteY346" fmla="*/ 827020 h 1378366"/>
              <a:gd name="connsiteX347" fmla="*/ 573756 w 752088"/>
              <a:gd name="connsiteY347" fmla="*/ 834532 h 1378366"/>
              <a:gd name="connsiteX348" fmla="*/ 581508 w 752088"/>
              <a:gd name="connsiteY348" fmla="*/ 837036 h 1378366"/>
              <a:gd name="connsiteX349" fmla="*/ 589261 w 752088"/>
              <a:gd name="connsiteY349" fmla="*/ 844559 h 1378366"/>
              <a:gd name="connsiteX350" fmla="*/ 602185 w 752088"/>
              <a:gd name="connsiteY350" fmla="*/ 857091 h 1378366"/>
              <a:gd name="connsiteX351" fmla="*/ 604767 w 752088"/>
              <a:gd name="connsiteY351" fmla="*/ 874631 h 1378366"/>
              <a:gd name="connsiteX352" fmla="*/ 607355 w 752088"/>
              <a:gd name="connsiteY352" fmla="*/ 884658 h 1378366"/>
              <a:gd name="connsiteX353" fmla="*/ 615108 w 752088"/>
              <a:gd name="connsiteY353" fmla="*/ 889666 h 1378366"/>
              <a:gd name="connsiteX354" fmla="*/ 622861 w 752088"/>
              <a:gd name="connsiteY354" fmla="*/ 899694 h 1378366"/>
              <a:gd name="connsiteX355" fmla="*/ 625443 w 752088"/>
              <a:gd name="connsiteY355" fmla="*/ 902198 h 1378366"/>
              <a:gd name="connsiteX356" fmla="*/ 620279 w 752088"/>
              <a:gd name="connsiteY356" fmla="*/ 907206 h 1378366"/>
              <a:gd name="connsiteX357" fmla="*/ 615108 w 752088"/>
              <a:gd name="connsiteY357" fmla="*/ 909722 h 1378366"/>
              <a:gd name="connsiteX358" fmla="*/ 615108 w 752088"/>
              <a:gd name="connsiteY358" fmla="*/ 922242 h 1378366"/>
              <a:gd name="connsiteX359" fmla="*/ 617690 w 752088"/>
              <a:gd name="connsiteY359" fmla="*/ 929765 h 1378366"/>
              <a:gd name="connsiteX360" fmla="*/ 625443 w 752088"/>
              <a:gd name="connsiteY360" fmla="*/ 947305 h 1378366"/>
              <a:gd name="connsiteX361" fmla="*/ 630613 w 752088"/>
              <a:gd name="connsiteY361" fmla="*/ 957333 h 1378366"/>
              <a:gd name="connsiteX362" fmla="*/ 638366 w 752088"/>
              <a:gd name="connsiteY362" fmla="*/ 969864 h 1378366"/>
              <a:gd name="connsiteX363" fmla="*/ 635784 w 752088"/>
              <a:gd name="connsiteY363" fmla="*/ 977377 h 1378366"/>
              <a:gd name="connsiteX364" fmla="*/ 630613 w 752088"/>
              <a:gd name="connsiteY364" fmla="*/ 969864 h 1378366"/>
              <a:gd name="connsiteX365" fmla="*/ 625443 w 752088"/>
              <a:gd name="connsiteY365" fmla="*/ 969864 h 1378366"/>
              <a:gd name="connsiteX366" fmla="*/ 612519 w 752088"/>
              <a:gd name="connsiteY366" fmla="*/ 962341 h 1378366"/>
              <a:gd name="connsiteX367" fmla="*/ 609937 w 752088"/>
              <a:gd name="connsiteY367" fmla="*/ 957333 h 1378366"/>
              <a:gd name="connsiteX368" fmla="*/ 607355 w 752088"/>
              <a:gd name="connsiteY368" fmla="*/ 952325 h 1378366"/>
              <a:gd name="connsiteX369" fmla="*/ 604767 w 752088"/>
              <a:gd name="connsiteY369" fmla="*/ 949809 h 1378366"/>
              <a:gd name="connsiteX370" fmla="*/ 602185 w 752088"/>
              <a:gd name="connsiteY370" fmla="*/ 954829 h 1378366"/>
              <a:gd name="connsiteX371" fmla="*/ 604767 w 752088"/>
              <a:gd name="connsiteY371" fmla="*/ 962341 h 1378366"/>
              <a:gd name="connsiteX372" fmla="*/ 612519 w 752088"/>
              <a:gd name="connsiteY372" fmla="*/ 972368 h 1378366"/>
              <a:gd name="connsiteX373" fmla="*/ 622861 w 752088"/>
              <a:gd name="connsiteY373" fmla="*/ 979892 h 1378366"/>
              <a:gd name="connsiteX374" fmla="*/ 628031 w 752088"/>
              <a:gd name="connsiteY374" fmla="*/ 979892 h 1378366"/>
              <a:gd name="connsiteX375" fmla="*/ 633196 w 752088"/>
              <a:gd name="connsiteY375" fmla="*/ 989908 h 1378366"/>
              <a:gd name="connsiteX376" fmla="*/ 640955 w 752088"/>
              <a:gd name="connsiteY376" fmla="*/ 999936 h 1378366"/>
              <a:gd name="connsiteX377" fmla="*/ 646119 w 752088"/>
              <a:gd name="connsiteY377" fmla="*/ 1019991 h 1378366"/>
              <a:gd name="connsiteX378" fmla="*/ 643537 w 752088"/>
              <a:gd name="connsiteY378" fmla="*/ 1040035 h 1378366"/>
              <a:gd name="connsiteX379" fmla="*/ 635784 w 752088"/>
              <a:gd name="connsiteY379" fmla="*/ 1045043 h 1378366"/>
              <a:gd name="connsiteX380" fmla="*/ 630613 w 752088"/>
              <a:gd name="connsiteY380" fmla="*/ 1052566 h 1378366"/>
              <a:gd name="connsiteX381" fmla="*/ 617690 w 752088"/>
              <a:gd name="connsiteY381" fmla="*/ 1057574 h 1378366"/>
              <a:gd name="connsiteX382" fmla="*/ 607355 w 752088"/>
              <a:gd name="connsiteY382" fmla="*/ 1065098 h 1378366"/>
              <a:gd name="connsiteX383" fmla="*/ 617690 w 752088"/>
              <a:gd name="connsiteY383" fmla="*/ 1067602 h 1378366"/>
              <a:gd name="connsiteX384" fmla="*/ 625443 w 752088"/>
              <a:gd name="connsiteY384" fmla="*/ 1075126 h 1378366"/>
              <a:gd name="connsiteX385" fmla="*/ 633196 w 752088"/>
              <a:gd name="connsiteY385" fmla="*/ 1082638 h 1378366"/>
              <a:gd name="connsiteX386" fmla="*/ 640955 w 752088"/>
              <a:gd name="connsiteY386" fmla="*/ 1077630 h 1378366"/>
              <a:gd name="connsiteX387" fmla="*/ 648707 w 752088"/>
              <a:gd name="connsiteY387" fmla="*/ 1072610 h 1378366"/>
              <a:gd name="connsiteX388" fmla="*/ 651290 w 752088"/>
              <a:gd name="connsiteY388" fmla="*/ 1065098 h 1378366"/>
              <a:gd name="connsiteX389" fmla="*/ 661631 w 752088"/>
              <a:gd name="connsiteY389" fmla="*/ 1060079 h 1378366"/>
              <a:gd name="connsiteX390" fmla="*/ 682301 w 752088"/>
              <a:gd name="connsiteY390" fmla="*/ 1065098 h 1378366"/>
              <a:gd name="connsiteX391" fmla="*/ 715900 w 752088"/>
              <a:gd name="connsiteY391" fmla="*/ 1072610 h 1378366"/>
              <a:gd name="connsiteX392" fmla="*/ 736576 w 752088"/>
              <a:gd name="connsiteY392" fmla="*/ 1087646 h 1378366"/>
              <a:gd name="connsiteX393" fmla="*/ 749500 w 752088"/>
              <a:gd name="connsiteY393" fmla="*/ 1107701 h 1378366"/>
              <a:gd name="connsiteX394" fmla="*/ 752088 w 752088"/>
              <a:gd name="connsiteY394" fmla="*/ 1137772 h 1378366"/>
              <a:gd name="connsiteX395" fmla="*/ 739165 w 752088"/>
              <a:gd name="connsiteY395" fmla="*/ 1160332 h 1378366"/>
              <a:gd name="connsiteX396" fmla="*/ 736576 w 752088"/>
              <a:gd name="connsiteY396" fmla="*/ 1175367 h 1378366"/>
              <a:gd name="connsiteX397" fmla="*/ 726241 w 752088"/>
              <a:gd name="connsiteY397" fmla="*/ 1190403 h 1378366"/>
              <a:gd name="connsiteX398" fmla="*/ 700395 w 752088"/>
              <a:gd name="connsiteY398" fmla="*/ 1207943 h 1378366"/>
              <a:gd name="connsiteX399" fmla="*/ 700395 w 752088"/>
              <a:gd name="connsiteY399" fmla="*/ 1215466 h 1378366"/>
              <a:gd name="connsiteX400" fmla="*/ 695224 w 752088"/>
              <a:gd name="connsiteY400" fmla="*/ 1222978 h 1378366"/>
              <a:gd name="connsiteX401" fmla="*/ 682301 w 752088"/>
              <a:gd name="connsiteY401" fmla="*/ 1222978 h 1378366"/>
              <a:gd name="connsiteX402" fmla="*/ 674548 w 752088"/>
              <a:gd name="connsiteY402" fmla="*/ 1217970 h 1378366"/>
              <a:gd name="connsiteX403" fmla="*/ 669384 w 752088"/>
              <a:gd name="connsiteY403" fmla="*/ 1222978 h 1378366"/>
              <a:gd name="connsiteX404" fmla="*/ 653872 w 752088"/>
              <a:gd name="connsiteY404" fmla="*/ 1230502 h 1378366"/>
              <a:gd name="connsiteX405" fmla="*/ 664213 w 752088"/>
              <a:gd name="connsiteY405" fmla="*/ 1227998 h 1378366"/>
              <a:gd name="connsiteX406" fmla="*/ 669384 w 752088"/>
              <a:gd name="connsiteY406" fmla="*/ 1233006 h 1378366"/>
              <a:gd name="connsiteX407" fmla="*/ 671966 w 752088"/>
              <a:gd name="connsiteY407" fmla="*/ 1240530 h 1378366"/>
              <a:gd name="connsiteX408" fmla="*/ 661631 w 752088"/>
              <a:gd name="connsiteY408" fmla="*/ 1253050 h 1378366"/>
              <a:gd name="connsiteX409" fmla="*/ 648707 w 752088"/>
              <a:gd name="connsiteY409" fmla="*/ 1253050 h 1378366"/>
              <a:gd name="connsiteX410" fmla="*/ 635784 w 752088"/>
              <a:gd name="connsiteY410" fmla="*/ 1253050 h 1378366"/>
              <a:gd name="connsiteX411" fmla="*/ 625443 w 752088"/>
              <a:gd name="connsiteY411" fmla="*/ 1258069 h 1378366"/>
              <a:gd name="connsiteX412" fmla="*/ 635784 w 752088"/>
              <a:gd name="connsiteY412" fmla="*/ 1258069 h 1378366"/>
              <a:gd name="connsiteX413" fmla="*/ 643537 w 752088"/>
              <a:gd name="connsiteY413" fmla="*/ 1260573 h 1378366"/>
              <a:gd name="connsiteX414" fmla="*/ 651290 w 752088"/>
              <a:gd name="connsiteY414" fmla="*/ 1265581 h 1378366"/>
              <a:gd name="connsiteX415" fmla="*/ 656460 w 752088"/>
              <a:gd name="connsiteY415" fmla="*/ 1268097 h 1378366"/>
              <a:gd name="connsiteX416" fmla="*/ 661631 w 752088"/>
              <a:gd name="connsiteY416" fmla="*/ 1273105 h 1378366"/>
              <a:gd name="connsiteX417" fmla="*/ 664213 w 752088"/>
              <a:gd name="connsiteY417" fmla="*/ 1278113 h 1378366"/>
              <a:gd name="connsiteX418" fmla="*/ 677136 w 752088"/>
              <a:gd name="connsiteY418" fmla="*/ 1278113 h 1378366"/>
              <a:gd name="connsiteX419" fmla="*/ 692642 w 752088"/>
              <a:gd name="connsiteY419" fmla="*/ 1280617 h 1378366"/>
              <a:gd name="connsiteX420" fmla="*/ 702977 w 752088"/>
              <a:gd name="connsiteY420" fmla="*/ 1280617 h 1378366"/>
              <a:gd name="connsiteX421" fmla="*/ 700395 w 752088"/>
              <a:gd name="connsiteY421" fmla="*/ 1293149 h 1378366"/>
              <a:gd name="connsiteX422" fmla="*/ 695224 w 752088"/>
              <a:gd name="connsiteY422" fmla="*/ 1305680 h 1378366"/>
              <a:gd name="connsiteX423" fmla="*/ 687471 w 752088"/>
              <a:gd name="connsiteY423" fmla="*/ 1315708 h 1378366"/>
              <a:gd name="connsiteX424" fmla="*/ 671966 w 752088"/>
              <a:gd name="connsiteY424" fmla="*/ 1318212 h 1378366"/>
              <a:gd name="connsiteX425" fmla="*/ 664213 w 752088"/>
              <a:gd name="connsiteY425" fmla="*/ 1323232 h 1378366"/>
              <a:gd name="connsiteX426" fmla="*/ 653872 w 752088"/>
              <a:gd name="connsiteY426" fmla="*/ 1335752 h 1378366"/>
              <a:gd name="connsiteX427" fmla="*/ 643537 w 752088"/>
              <a:gd name="connsiteY427" fmla="*/ 1335752 h 1378366"/>
              <a:gd name="connsiteX428" fmla="*/ 625443 w 752088"/>
              <a:gd name="connsiteY428" fmla="*/ 1338267 h 1378366"/>
              <a:gd name="connsiteX429" fmla="*/ 609937 w 752088"/>
              <a:gd name="connsiteY429" fmla="*/ 1343275 h 1378366"/>
              <a:gd name="connsiteX430" fmla="*/ 602185 w 752088"/>
              <a:gd name="connsiteY430" fmla="*/ 1350799 h 1378366"/>
              <a:gd name="connsiteX431" fmla="*/ 589261 w 752088"/>
              <a:gd name="connsiteY431" fmla="*/ 1350799 h 1378366"/>
              <a:gd name="connsiteX432" fmla="*/ 576338 w 752088"/>
              <a:gd name="connsiteY432" fmla="*/ 1348283 h 1378366"/>
              <a:gd name="connsiteX433" fmla="*/ 566003 w 752088"/>
              <a:gd name="connsiteY433" fmla="*/ 1340771 h 1378366"/>
              <a:gd name="connsiteX434" fmla="*/ 547909 w 752088"/>
              <a:gd name="connsiteY434" fmla="*/ 1338267 h 1378366"/>
              <a:gd name="connsiteX435" fmla="*/ 516898 w 752088"/>
              <a:gd name="connsiteY435" fmla="*/ 1335752 h 1378366"/>
              <a:gd name="connsiteX436" fmla="*/ 506557 w 752088"/>
              <a:gd name="connsiteY436" fmla="*/ 1340771 h 1378366"/>
              <a:gd name="connsiteX437" fmla="*/ 496222 w 752088"/>
              <a:gd name="connsiteY437" fmla="*/ 1340771 h 1378366"/>
              <a:gd name="connsiteX438" fmla="*/ 491051 w 752088"/>
              <a:gd name="connsiteY438" fmla="*/ 1330744 h 1378366"/>
              <a:gd name="connsiteX439" fmla="*/ 480716 w 752088"/>
              <a:gd name="connsiteY439" fmla="*/ 1328240 h 1378366"/>
              <a:gd name="connsiteX440" fmla="*/ 472957 w 752088"/>
              <a:gd name="connsiteY440" fmla="*/ 1333248 h 1378366"/>
              <a:gd name="connsiteX441" fmla="*/ 465204 w 752088"/>
              <a:gd name="connsiteY441" fmla="*/ 1325736 h 1378366"/>
              <a:gd name="connsiteX442" fmla="*/ 462622 w 752088"/>
              <a:gd name="connsiteY442" fmla="*/ 1325736 h 1378366"/>
              <a:gd name="connsiteX443" fmla="*/ 460040 w 752088"/>
              <a:gd name="connsiteY443" fmla="*/ 1335752 h 1378366"/>
              <a:gd name="connsiteX444" fmla="*/ 472957 w 752088"/>
              <a:gd name="connsiteY444" fmla="*/ 1338267 h 1378366"/>
              <a:gd name="connsiteX445" fmla="*/ 478128 w 752088"/>
              <a:gd name="connsiteY445" fmla="*/ 1343275 h 1378366"/>
              <a:gd name="connsiteX446" fmla="*/ 470375 w 752088"/>
              <a:gd name="connsiteY446" fmla="*/ 1350799 h 1378366"/>
              <a:gd name="connsiteX447" fmla="*/ 454869 w 752088"/>
              <a:gd name="connsiteY447" fmla="*/ 1353303 h 1378366"/>
              <a:gd name="connsiteX448" fmla="*/ 452281 w 752088"/>
              <a:gd name="connsiteY448" fmla="*/ 1350799 h 1378366"/>
              <a:gd name="connsiteX449" fmla="*/ 436775 w 752088"/>
              <a:gd name="connsiteY449" fmla="*/ 1340771 h 1378366"/>
              <a:gd name="connsiteX450" fmla="*/ 441946 w 752088"/>
              <a:gd name="connsiteY450" fmla="*/ 1338267 h 1378366"/>
              <a:gd name="connsiteX451" fmla="*/ 457451 w 752088"/>
              <a:gd name="connsiteY451" fmla="*/ 1333248 h 1378366"/>
              <a:gd name="connsiteX452" fmla="*/ 457451 w 752088"/>
              <a:gd name="connsiteY452" fmla="*/ 1328240 h 1378366"/>
              <a:gd name="connsiteX453" fmla="*/ 447117 w 752088"/>
              <a:gd name="connsiteY453" fmla="*/ 1330744 h 1378366"/>
              <a:gd name="connsiteX454" fmla="*/ 434193 w 752088"/>
              <a:gd name="connsiteY454" fmla="*/ 1333248 h 1378366"/>
              <a:gd name="connsiteX455" fmla="*/ 405764 w 752088"/>
              <a:gd name="connsiteY455" fmla="*/ 1330744 h 1378366"/>
              <a:gd name="connsiteX456" fmla="*/ 395423 w 752088"/>
              <a:gd name="connsiteY456" fmla="*/ 1328240 h 1378366"/>
              <a:gd name="connsiteX457" fmla="*/ 400594 w 752088"/>
              <a:gd name="connsiteY457" fmla="*/ 1335752 h 1378366"/>
              <a:gd name="connsiteX458" fmla="*/ 392841 w 752088"/>
              <a:gd name="connsiteY458" fmla="*/ 1343275 h 1378366"/>
              <a:gd name="connsiteX459" fmla="*/ 385088 w 752088"/>
              <a:gd name="connsiteY459" fmla="*/ 1343275 h 1378366"/>
              <a:gd name="connsiteX460" fmla="*/ 374747 w 752088"/>
              <a:gd name="connsiteY460" fmla="*/ 1340771 h 1378366"/>
              <a:gd name="connsiteX461" fmla="*/ 364412 w 752088"/>
              <a:gd name="connsiteY461" fmla="*/ 1330744 h 1378366"/>
              <a:gd name="connsiteX462" fmla="*/ 356659 w 752088"/>
              <a:gd name="connsiteY462" fmla="*/ 1345779 h 1378366"/>
              <a:gd name="connsiteX463" fmla="*/ 348906 w 752088"/>
              <a:gd name="connsiteY463" fmla="*/ 1338267 h 1378366"/>
              <a:gd name="connsiteX464" fmla="*/ 335983 w 752088"/>
              <a:gd name="connsiteY464" fmla="*/ 1325736 h 1378366"/>
              <a:gd name="connsiteX465" fmla="*/ 323060 w 752088"/>
              <a:gd name="connsiteY465" fmla="*/ 1315708 h 1378366"/>
              <a:gd name="connsiteX466" fmla="*/ 312718 w 752088"/>
              <a:gd name="connsiteY466" fmla="*/ 1315708 h 1378366"/>
              <a:gd name="connsiteX467" fmla="*/ 281707 w 752088"/>
              <a:gd name="connsiteY467" fmla="*/ 1318212 h 1378366"/>
              <a:gd name="connsiteX468" fmla="*/ 268784 w 752088"/>
              <a:gd name="connsiteY468" fmla="*/ 1320716 h 1378366"/>
              <a:gd name="connsiteX469" fmla="*/ 261031 w 752088"/>
              <a:gd name="connsiteY469" fmla="*/ 1330744 h 1378366"/>
              <a:gd name="connsiteX470" fmla="*/ 258449 w 752088"/>
              <a:gd name="connsiteY470" fmla="*/ 1345779 h 1378366"/>
              <a:gd name="connsiteX471" fmla="*/ 258449 w 752088"/>
              <a:gd name="connsiteY471" fmla="*/ 1353303 h 1378366"/>
              <a:gd name="connsiteX472" fmla="*/ 248108 w 752088"/>
              <a:gd name="connsiteY472" fmla="*/ 1355807 h 1378366"/>
              <a:gd name="connsiteX473" fmla="*/ 242937 w 752088"/>
              <a:gd name="connsiteY473" fmla="*/ 1365835 h 1378366"/>
              <a:gd name="connsiteX474" fmla="*/ 235184 w 752088"/>
              <a:gd name="connsiteY474" fmla="*/ 1368339 h 1378366"/>
              <a:gd name="connsiteX475" fmla="*/ 227432 w 752088"/>
              <a:gd name="connsiteY475" fmla="*/ 1363319 h 1378366"/>
              <a:gd name="connsiteX476" fmla="*/ 219679 w 752088"/>
              <a:gd name="connsiteY476" fmla="*/ 1353303 h 1378366"/>
              <a:gd name="connsiteX477" fmla="*/ 211926 w 752088"/>
              <a:gd name="connsiteY477" fmla="*/ 1353303 h 1378366"/>
              <a:gd name="connsiteX478" fmla="*/ 206756 w 752088"/>
              <a:gd name="connsiteY478" fmla="*/ 1345779 h 1378366"/>
              <a:gd name="connsiteX479" fmla="*/ 199003 w 752088"/>
              <a:gd name="connsiteY479" fmla="*/ 1338267 h 1378366"/>
              <a:gd name="connsiteX480" fmla="*/ 178327 w 752088"/>
              <a:gd name="connsiteY480" fmla="*/ 1343275 h 1378366"/>
              <a:gd name="connsiteX481" fmla="*/ 157650 w 752088"/>
              <a:gd name="connsiteY481" fmla="*/ 1335752 h 1378366"/>
              <a:gd name="connsiteX482" fmla="*/ 149898 w 752088"/>
              <a:gd name="connsiteY482" fmla="*/ 1343275 h 1378366"/>
              <a:gd name="connsiteX483" fmla="*/ 144727 w 752088"/>
              <a:gd name="connsiteY483" fmla="*/ 1350799 h 1378366"/>
              <a:gd name="connsiteX484" fmla="*/ 136974 w 752088"/>
              <a:gd name="connsiteY484" fmla="*/ 1353303 h 1378366"/>
              <a:gd name="connsiteX485" fmla="*/ 124051 w 752088"/>
              <a:gd name="connsiteY485" fmla="*/ 1355807 h 1378366"/>
              <a:gd name="connsiteX486" fmla="*/ 111128 w 752088"/>
              <a:gd name="connsiteY486" fmla="*/ 1358311 h 1378366"/>
              <a:gd name="connsiteX487" fmla="*/ 116298 w 752088"/>
              <a:gd name="connsiteY487" fmla="*/ 1368339 h 1378366"/>
              <a:gd name="connsiteX488" fmla="*/ 100793 w 752088"/>
              <a:gd name="connsiteY488" fmla="*/ 1378366 h 1378366"/>
              <a:gd name="connsiteX489" fmla="*/ 98210 w 752088"/>
              <a:gd name="connsiteY489" fmla="*/ 1368339 h 1378366"/>
              <a:gd name="connsiteX490" fmla="*/ 90451 w 752088"/>
              <a:gd name="connsiteY490" fmla="*/ 1358311 h 1378366"/>
              <a:gd name="connsiteX491" fmla="*/ 74946 w 752088"/>
              <a:gd name="connsiteY491" fmla="*/ 1353303 h 1378366"/>
              <a:gd name="connsiteX492" fmla="*/ 69781 w 752088"/>
              <a:gd name="connsiteY492" fmla="*/ 1360815 h 1378366"/>
              <a:gd name="connsiteX493" fmla="*/ 62022 w 752088"/>
              <a:gd name="connsiteY493" fmla="*/ 1355807 h 1378366"/>
              <a:gd name="connsiteX494" fmla="*/ 59440 w 752088"/>
              <a:gd name="connsiteY494" fmla="*/ 1345779 h 1378366"/>
              <a:gd name="connsiteX495" fmla="*/ 67193 w 752088"/>
              <a:gd name="connsiteY495" fmla="*/ 1340771 h 1378366"/>
              <a:gd name="connsiteX496" fmla="*/ 74946 w 752088"/>
              <a:gd name="connsiteY496" fmla="*/ 1335752 h 1378366"/>
              <a:gd name="connsiteX497" fmla="*/ 85287 w 752088"/>
              <a:gd name="connsiteY497" fmla="*/ 1340771 h 1378366"/>
              <a:gd name="connsiteX498" fmla="*/ 95622 w 752088"/>
              <a:gd name="connsiteY498" fmla="*/ 1338267 h 1378366"/>
              <a:gd name="connsiteX499" fmla="*/ 108545 w 752088"/>
              <a:gd name="connsiteY499" fmla="*/ 1333248 h 1378366"/>
              <a:gd name="connsiteX500" fmla="*/ 116298 w 752088"/>
              <a:gd name="connsiteY500" fmla="*/ 1320716 h 1378366"/>
              <a:gd name="connsiteX501" fmla="*/ 126639 w 752088"/>
              <a:gd name="connsiteY501" fmla="*/ 1318212 h 1378366"/>
              <a:gd name="connsiteX502" fmla="*/ 131804 w 752088"/>
              <a:gd name="connsiteY502" fmla="*/ 1308184 h 1378366"/>
              <a:gd name="connsiteX503" fmla="*/ 152480 w 752088"/>
              <a:gd name="connsiteY503" fmla="*/ 1300672 h 1378366"/>
              <a:gd name="connsiteX504" fmla="*/ 155068 w 752088"/>
              <a:gd name="connsiteY504" fmla="*/ 1298168 h 1378366"/>
              <a:gd name="connsiteX505" fmla="*/ 167992 w 752088"/>
              <a:gd name="connsiteY505" fmla="*/ 1288141 h 1378366"/>
              <a:gd name="connsiteX506" fmla="*/ 173156 w 752088"/>
              <a:gd name="connsiteY506" fmla="*/ 1283133 h 1378366"/>
              <a:gd name="connsiteX507" fmla="*/ 178327 w 752088"/>
              <a:gd name="connsiteY507" fmla="*/ 1273105 h 1378366"/>
              <a:gd name="connsiteX508" fmla="*/ 178327 w 752088"/>
              <a:gd name="connsiteY508" fmla="*/ 1263077 h 1378366"/>
              <a:gd name="connsiteX509" fmla="*/ 188668 w 752088"/>
              <a:gd name="connsiteY509" fmla="*/ 1255565 h 1378366"/>
              <a:gd name="connsiteX510" fmla="*/ 201585 w 752088"/>
              <a:gd name="connsiteY510" fmla="*/ 1255565 h 1378366"/>
              <a:gd name="connsiteX511" fmla="*/ 211926 w 752088"/>
              <a:gd name="connsiteY511" fmla="*/ 1253050 h 1378366"/>
              <a:gd name="connsiteX512" fmla="*/ 214508 w 752088"/>
              <a:gd name="connsiteY512" fmla="*/ 1245538 h 1378366"/>
              <a:gd name="connsiteX513" fmla="*/ 214508 w 752088"/>
              <a:gd name="connsiteY513" fmla="*/ 1238014 h 1378366"/>
              <a:gd name="connsiteX514" fmla="*/ 222261 w 752088"/>
              <a:gd name="connsiteY514" fmla="*/ 1233006 h 1378366"/>
              <a:gd name="connsiteX515" fmla="*/ 230020 w 752088"/>
              <a:gd name="connsiteY515" fmla="*/ 1230502 h 1378366"/>
              <a:gd name="connsiteX516" fmla="*/ 261031 w 752088"/>
              <a:gd name="connsiteY516" fmla="*/ 1238014 h 1378366"/>
              <a:gd name="connsiteX517" fmla="*/ 271366 w 752088"/>
              <a:gd name="connsiteY517" fmla="*/ 1240530 h 1378366"/>
              <a:gd name="connsiteX518" fmla="*/ 286878 w 752088"/>
              <a:gd name="connsiteY518" fmla="*/ 1243034 h 1378366"/>
              <a:gd name="connsiteX519" fmla="*/ 310136 w 752088"/>
              <a:gd name="connsiteY519" fmla="*/ 1248042 h 1378366"/>
              <a:gd name="connsiteX520" fmla="*/ 320477 w 752088"/>
              <a:gd name="connsiteY520" fmla="*/ 1243034 h 1378366"/>
              <a:gd name="connsiteX521" fmla="*/ 325642 w 752088"/>
              <a:gd name="connsiteY521" fmla="*/ 1238014 h 1378366"/>
              <a:gd name="connsiteX522" fmla="*/ 335983 w 752088"/>
              <a:gd name="connsiteY522" fmla="*/ 1227998 h 1378366"/>
              <a:gd name="connsiteX523" fmla="*/ 343736 w 752088"/>
              <a:gd name="connsiteY523" fmla="*/ 1225482 h 1378366"/>
              <a:gd name="connsiteX524" fmla="*/ 351489 w 752088"/>
              <a:gd name="connsiteY524" fmla="*/ 1212962 h 1378366"/>
              <a:gd name="connsiteX525" fmla="*/ 359241 w 752088"/>
              <a:gd name="connsiteY525" fmla="*/ 1207943 h 1378366"/>
              <a:gd name="connsiteX526" fmla="*/ 364412 w 752088"/>
              <a:gd name="connsiteY526" fmla="*/ 1202935 h 1378366"/>
              <a:gd name="connsiteX527" fmla="*/ 374747 w 752088"/>
              <a:gd name="connsiteY527" fmla="*/ 1195411 h 1378366"/>
              <a:gd name="connsiteX528" fmla="*/ 379917 w 752088"/>
              <a:gd name="connsiteY528" fmla="*/ 1190403 h 1378366"/>
              <a:gd name="connsiteX529" fmla="*/ 395423 w 752088"/>
              <a:gd name="connsiteY529" fmla="*/ 1185395 h 1378366"/>
              <a:gd name="connsiteX530" fmla="*/ 377335 w 752088"/>
              <a:gd name="connsiteY530" fmla="*/ 1190403 h 1378366"/>
              <a:gd name="connsiteX531" fmla="*/ 364412 w 752088"/>
              <a:gd name="connsiteY531" fmla="*/ 1197915 h 1378366"/>
              <a:gd name="connsiteX532" fmla="*/ 356659 w 752088"/>
              <a:gd name="connsiteY532" fmla="*/ 1205439 h 1378366"/>
              <a:gd name="connsiteX533" fmla="*/ 335983 w 752088"/>
              <a:gd name="connsiteY533" fmla="*/ 1207943 h 1378366"/>
              <a:gd name="connsiteX534" fmla="*/ 325642 w 752088"/>
              <a:gd name="connsiteY534" fmla="*/ 1207943 h 1378366"/>
              <a:gd name="connsiteX535" fmla="*/ 315307 w 752088"/>
              <a:gd name="connsiteY535" fmla="*/ 1215466 h 1378366"/>
              <a:gd name="connsiteX536" fmla="*/ 307554 w 752088"/>
              <a:gd name="connsiteY536" fmla="*/ 1222978 h 1378366"/>
              <a:gd name="connsiteX537" fmla="*/ 299801 w 752088"/>
              <a:gd name="connsiteY537" fmla="*/ 1220474 h 1378366"/>
              <a:gd name="connsiteX538" fmla="*/ 289460 w 752088"/>
              <a:gd name="connsiteY538" fmla="*/ 1220474 h 1378366"/>
              <a:gd name="connsiteX539" fmla="*/ 279125 w 752088"/>
              <a:gd name="connsiteY539" fmla="*/ 1217970 h 1378366"/>
              <a:gd name="connsiteX540" fmla="*/ 273955 w 752088"/>
              <a:gd name="connsiteY540" fmla="*/ 1210447 h 1378366"/>
              <a:gd name="connsiteX541" fmla="*/ 266202 w 752088"/>
              <a:gd name="connsiteY541" fmla="*/ 1202935 h 1378366"/>
              <a:gd name="connsiteX542" fmla="*/ 263613 w 752088"/>
              <a:gd name="connsiteY542" fmla="*/ 1195411 h 1378366"/>
              <a:gd name="connsiteX543" fmla="*/ 261031 w 752088"/>
              <a:gd name="connsiteY543" fmla="*/ 1187899 h 1378366"/>
              <a:gd name="connsiteX544" fmla="*/ 261031 w 752088"/>
              <a:gd name="connsiteY544" fmla="*/ 1182879 h 1378366"/>
              <a:gd name="connsiteX545" fmla="*/ 253278 w 752088"/>
              <a:gd name="connsiteY545" fmla="*/ 1187899 h 1378366"/>
              <a:gd name="connsiteX546" fmla="*/ 248108 w 752088"/>
              <a:gd name="connsiteY546" fmla="*/ 1190403 h 1378366"/>
              <a:gd name="connsiteX547" fmla="*/ 235184 w 752088"/>
              <a:gd name="connsiteY547" fmla="*/ 1190403 h 1378366"/>
              <a:gd name="connsiteX548" fmla="*/ 219679 w 752088"/>
              <a:gd name="connsiteY548" fmla="*/ 1187899 h 1378366"/>
              <a:gd name="connsiteX549" fmla="*/ 222261 w 752088"/>
              <a:gd name="connsiteY549" fmla="*/ 1175367 h 1378366"/>
              <a:gd name="connsiteX550" fmla="*/ 227432 w 752088"/>
              <a:gd name="connsiteY550" fmla="*/ 1175367 h 1378366"/>
              <a:gd name="connsiteX551" fmla="*/ 237773 w 752088"/>
              <a:gd name="connsiteY551" fmla="*/ 1177871 h 1378366"/>
              <a:gd name="connsiteX552" fmla="*/ 245526 w 752088"/>
              <a:gd name="connsiteY552" fmla="*/ 1175367 h 1378366"/>
              <a:gd name="connsiteX553" fmla="*/ 230020 w 752088"/>
              <a:gd name="connsiteY553" fmla="*/ 1170348 h 1378366"/>
              <a:gd name="connsiteX554" fmla="*/ 222261 w 752088"/>
              <a:gd name="connsiteY554" fmla="*/ 1160332 h 1378366"/>
              <a:gd name="connsiteX555" fmla="*/ 219679 w 752088"/>
              <a:gd name="connsiteY555" fmla="*/ 1157828 h 1378366"/>
              <a:gd name="connsiteX556" fmla="*/ 196421 w 752088"/>
              <a:gd name="connsiteY556" fmla="*/ 1157828 h 1378366"/>
              <a:gd name="connsiteX557" fmla="*/ 191250 w 752088"/>
              <a:gd name="connsiteY557" fmla="*/ 1157828 h 1378366"/>
              <a:gd name="connsiteX558" fmla="*/ 186079 w 752088"/>
              <a:gd name="connsiteY558" fmla="*/ 1165340 h 1378366"/>
              <a:gd name="connsiteX559" fmla="*/ 178327 w 752088"/>
              <a:gd name="connsiteY559" fmla="*/ 1162836 h 1378366"/>
              <a:gd name="connsiteX560" fmla="*/ 170574 w 752088"/>
              <a:gd name="connsiteY560" fmla="*/ 1167844 h 1378366"/>
              <a:gd name="connsiteX561" fmla="*/ 160239 w 752088"/>
              <a:gd name="connsiteY561" fmla="*/ 1167844 h 1378366"/>
              <a:gd name="connsiteX562" fmla="*/ 157650 w 752088"/>
              <a:gd name="connsiteY562" fmla="*/ 1162836 h 1378366"/>
              <a:gd name="connsiteX563" fmla="*/ 160239 w 752088"/>
              <a:gd name="connsiteY563" fmla="*/ 1155312 h 1378366"/>
              <a:gd name="connsiteX564" fmla="*/ 173156 w 752088"/>
              <a:gd name="connsiteY564" fmla="*/ 1147800 h 1378366"/>
              <a:gd name="connsiteX565" fmla="*/ 157650 w 752088"/>
              <a:gd name="connsiteY565" fmla="*/ 1152808 h 1378366"/>
              <a:gd name="connsiteX566" fmla="*/ 152480 w 752088"/>
              <a:gd name="connsiteY566" fmla="*/ 1150304 h 1378366"/>
              <a:gd name="connsiteX567" fmla="*/ 147315 w 752088"/>
              <a:gd name="connsiteY567" fmla="*/ 1147800 h 1378366"/>
              <a:gd name="connsiteX568" fmla="*/ 147315 w 752088"/>
              <a:gd name="connsiteY568" fmla="*/ 1142780 h 1378366"/>
              <a:gd name="connsiteX569" fmla="*/ 157650 w 752088"/>
              <a:gd name="connsiteY569" fmla="*/ 1140276 h 1378366"/>
              <a:gd name="connsiteX570" fmla="*/ 162821 w 752088"/>
              <a:gd name="connsiteY570" fmla="*/ 1140276 h 1378366"/>
              <a:gd name="connsiteX571" fmla="*/ 160239 w 752088"/>
              <a:gd name="connsiteY571" fmla="*/ 1132764 h 1378366"/>
              <a:gd name="connsiteX572" fmla="*/ 147315 w 752088"/>
              <a:gd name="connsiteY572" fmla="*/ 1125241 h 1378366"/>
              <a:gd name="connsiteX573" fmla="*/ 157650 w 752088"/>
              <a:gd name="connsiteY573" fmla="*/ 1120233 h 1378366"/>
              <a:gd name="connsiteX574" fmla="*/ 170574 w 752088"/>
              <a:gd name="connsiteY574" fmla="*/ 1110205 h 1378366"/>
              <a:gd name="connsiteX575" fmla="*/ 183497 w 752088"/>
              <a:gd name="connsiteY575" fmla="*/ 1112709 h 1378366"/>
              <a:gd name="connsiteX576" fmla="*/ 191250 w 752088"/>
              <a:gd name="connsiteY576" fmla="*/ 1112709 h 1378366"/>
              <a:gd name="connsiteX577" fmla="*/ 201585 w 752088"/>
              <a:gd name="connsiteY577" fmla="*/ 1105197 h 1378366"/>
              <a:gd name="connsiteX578" fmla="*/ 214508 w 752088"/>
              <a:gd name="connsiteY578" fmla="*/ 1100177 h 1378366"/>
              <a:gd name="connsiteX579" fmla="*/ 237773 w 752088"/>
              <a:gd name="connsiteY579" fmla="*/ 1095169 h 1378366"/>
              <a:gd name="connsiteX580" fmla="*/ 250696 w 752088"/>
              <a:gd name="connsiteY580" fmla="*/ 1087646 h 1378366"/>
              <a:gd name="connsiteX581" fmla="*/ 261031 w 752088"/>
              <a:gd name="connsiteY581" fmla="*/ 1072610 h 1378366"/>
              <a:gd name="connsiteX582" fmla="*/ 266202 w 752088"/>
              <a:gd name="connsiteY582" fmla="*/ 1057574 h 1378366"/>
              <a:gd name="connsiteX583" fmla="*/ 263613 w 752088"/>
              <a:gd name="connsiteY583" fmla="*/ 1055070 h 1378366"/>
              <a:gd name="connsiteX584" fmla="*/ 266202 w 752088"/>
              <a:gd name="connsiteY584" fmla="*/ 1047558 h 1378366"/>
              <a:gd name="connsiteX585" fmla="*/ 268784 w 752088"/>
              <a:gd name="connsiteY585" fmla="*/ 1035027 h 1378366"/>
              <a:gd name="connsiteX586" fmla="*/ 271366 w 752088"/>
              <a:gd name="connsiteY586" fmla="*/ 1019991 h 1378366"/>
              <a:gd name="connsiteX587" fmla="*/ 271366 w 752088"/>
              <a:gd name="connsiteY587" fmla="*/ 1007459 h 1378366"/>
              <a:gd name="connsiteX588" fmla="*/ 261031 w 752088"/>
              <a:gd name="connsiteY588" fmla="*/ 1004944 h 1378366"/>
              <a:gd name="connsiteX589" fmla="*/ 245526 w 752088"/>
              <a:gd name="connsiteY589" fmla="*/ 1009963 h 1378366"/>
              <a:gd name="connsiteX590" fmla="*/ 235184 w 752088"/>
              <a:gd name="connsiteY590" fmla="*/ 1019991 h 1378366"/>
              <a:gd name="connsiteX591" fmla="*/ 217097 w 752088"/>
              <a:gd name="connsiteY591" fmla="*/ 1014971 h 1378366"/>
              <a:gd name="connsiteX592" fmla="*/ 217097 w 752088"/>
              <a:gd name="connsiteY592" fmla="*/ 1007459 h 1378366"/>
              <a:gd name="connsiteX593" fmla="*/ 222261 w 752088"/>
              <a:gd name="connsiteY593" fmla="*/ 1002440 h 1378366"/>
              <a:gd name="connsiteX594" fmla="*/ 242937 w 752088"/>
              <a:gd name="connsiteY594" fmla="*/ 997432 h 1378366"/>
              <a:gd name="connsiteX595" fmla="*/ 250696 w 752088"/>
              <a:gd name="connsiteY595" fmla="*/ 989908 h 1378366"/>
              <a:gd name="connsiteX596" fmla="*/ 255861 w 752088"/>
              <a:gd name="connsiteY596" fmla="*/ 982396 h 1378366"/>
              <a:gd name="connsiteX597" fmla="*/ 268784 w 752088"/>
              <a:gd name="connsiteY597" fmla="*/ 972368 h 1378366"/>
              <a:gd name="connsiteX598" fmla="*/ 250696 w 752088"/>
              <a:gd name="connsiteY598" fmla="*/ 972368 h 1378366"/>
              <a:gd name="connsiteX599" fmla="*/ 245526 w 752088"/>
              <a:gd name="connsiteY599" fmla="*/ 959837 h 1378366"/>
              <a:gd name="connsiteX600" fmla="*/ 237773 w 752088"/>
              <a:gd name="connsiteY600" fmla="*/ 947305 h 1378366"/>
              <a:gd name="connsiteX601" fmla="*/ 250696 w 752088"/>
              <a:gd name="connsiteY601" fmla="*/ 942297 h 1378366"/>
              <a:gd name="connsiteX602" fmla="*/ 255861 w 752088"/>
              <a:gd name="connsiteY602" fmla="*/ 937289 h 1378366"/>
              <a:gd name="connsiteX603" fmla="*/ 266202 w 752088"/>
              <a:gd name="connsiteY603" fmla="*/ 937289 h 1378366"/>
              <a:gd name="connsiteX604" fmla="*/ 271366 w 752088"/>
              <a:gd name="connsiteY604" fmla="*/ 944801 h 1378366"/>
              <a:gd name="connsiteX605" fmla="*/ 279125 w 752088"/>
              <a:gd name="connsiteY605" fmla="*/ 954829 h 1378366"/>
              <a:gd name="connsiteX606" fmla="*/ 284289 w 752088"/>
              <a:gd name="connsiteY606" fmla="*/ 957333 h 1378366"/>
              <a:gd name="connsiteX607" fmla="*/ 279125 w 752088"/>
              <a:gd name="connsiteY607" fmla="*/ 967360 h 1378366"/>
              <a:gd name="connsiteX608" fmla="*/ 299801 w 752088"/>
              <a:gd name="connsiteY608" fmla="*/ 962341 h 1378366"/>
              <a:gd name="connsiteX609" fmla="*/ 307554 w 752088"/>
              <a:gd name="connsiteY609" fmla="*/ 959837 h 1378366"/>
              <a:gd name="connsiteX610" fmla="*/ 310136 w 752088"/>
              <a:gd name="connsiteY610" fmla="*/ 959837 h 1378366"/>
              <a:gd name="connsiteX611" fmla="*/ 325642 w 752088"/>
              <a:gd name="connsiteY611" fmla="*/ 967360 h 1378366"/>
              <a:gd name="connsiteX612" fmla="*/ 335983 w 752088"/>
              <a:gd name="connsiteY612" fmla="*/ 964856 h 1378366"/>
              <a:gd name="connsiteX613" fmla="*/ 346318 w 752088"/>
              <a:gd name="connsiteY613" fmla="*/ 964856 h 1378366"/>
              <a:gd name="connsiteX614" fmla="*/ 354071 w 752088"/>
              <a:gd name="connsiteY614" fmla="*/ 972368 h 1378366"/>
              <a:gd name="connsiteX615" fmla="*/ 361824 w 752088"/>
              <a:gd name="connsiteY615" fmla="*/ 974872 h 1378366"/>
              <a:gd name="connsiteX616" fmla="*/ 361824 w 752088"/>
              <a:gd name="connsiteY616" fmla="*/ 964856 h 1378366"/>
              <a:gd name="connsiteX617" fmla="*/ 359241 w 752088"/>
              <a:gd name="connsiteY617" fmla="*/ 957333 h 1378366"/>
              <a:gd name="connsiteX618" fmla="*/ 364412 w 752088"/>
              <a:gd name="connsiteY618" fmla="*/ 957333 h 1378366"/>
              <a:gd name="connsiteX619" fmla="*/ 372165 w 752088"/>
              <a:gd name="connsiteY619" fmla="*/ 957333 h 1378366"/>
              <a:gd name="connsiteX620" fmla="*/ 377335 w 752088"/>
              <a:gd name="connsiteY620" fmla="*/ 949809 h 1378366"/>
              <a:gd name="connsiteX621" fmla="*/ 372165 w 752088"/>
              <a:gd name="connsiteY621" fmla="*/ 934774 h 1378366"/>
              <a:gd name="connsiteX622" fmla="*/ 377335 w 752088"/>
              <a:gd name="connsiteY622" fmla="*/ 932269 h 1378366"/>
              <a:gd name="connsiteX623" fmla="*/ 385088 w 752088"/>
              <a:gd name="connsiteY623" fmla="*/ 924757 h 1378366"/>
              <a:gd name="connsiteX624" fmla="*/ 379917 w 752088"/>
              <a:gd name="connsiteY624" fmla="*/ 917234 h 1378366"/>
              <a:gd name="connsiteX625" fmla="*/ 377335 w 752088"/>
              <a:gd name="connsiteY625" fmla="*/ 909722 h 1378366"/>
              <a:gd name="connsiteX626" fmla="*/ 382500 w 752088"/>
              <a:gd name="connsiteY626" fmla="*/ 897190 h 1378366"/>
              <a:gd name="connsiteX627" fmla="*/ 385088 w 752088"/>
              <a:gd name="connsiteY627" fmla="*/ 894675 h 1378366"/>
              <a:gd name="connsiteX628" fmla="*/ 395423 w 752088"/>
              <a:gd name="connsiteY628" fmla="*/ 892171 h 1378366"/>
              <a:gd name="connsiteX629" fmla="*/ 400594 w 752088"/>
              <a:gd name="connsiteY629" fmla="*/ 884658 h 1378366"/>
              <a:gd name="connsiteX630" fmla="*/ 400594 w 752088"/>
              <a:gd name="connsiteY630" fmla="*/ 879639 h 1378366"/>
              <a:gd name="connsiteX631" fmla="*/ 408346 w 752088"/>
              <a:gd name="connsiteY631" fmla="*/ 874631 h 1378366"/>
              <a:gd name="connsiteX632" fmla="*/ 410935 w 752088"/>
              <a:gd name="connsiteY632" fmla="*/ 862099 h 1378366"/>
              <a:gd name="connsiteX633" fmla="*/ 390259 w 752088"/>
              <a:gd name="connsiteY633" fmla="*/ 867107 h 1378366"/>
              <a:gd name="connsiteX634" fmla="*/ 377335 w 752088"/>
              <a:gd name="connsiteY634" fmla="*/ 872127 h 1378366"/>
              <a:gd name="connsiteX635" fmla="*/ 374747 w 752088"/>
              <a:gd name="connsiteY635" fmla="*/ 864603 h 1378366"/>
              <a:gd name="connsiteX636" fmla="*/ 374747 w 752088"/>
              <a:gd name="connsiteY636" fmla="*/ 857091 h 1378366"/>
              <a:gd name="connsiteX637" fmla="*/ 372165 w 752088"/>
              <a:gd name="connsiteY637" fmla="*/ 857091 h 1378366"/>
              <a:gd name="connsiteX638" fmla="*/ 366994 w 752088"/>
              <a:gd name="connsiteY638" fmla="*/ 844559 h 1378366"/>
              <a:gd name="connsiteX639" fmla="*/ 364412 w 752088"/>
              <a:gd name="connsiteY639" fmla="*/ 834532 h 1378366"/>
              <a:gd name="connsiteX640" fmla="*/ 364412 w 752088"/>
              <a:gd name="connsiteY640" fmla="*/ 827020 h 1378366"/>
              <a:gd name="connsiteX641" fmla="*/ 356659 w 752088"/>
              <a:gd name="connsiteY641" fmla="*/ 816992 h 1378366"/>
              <a:gd name="connsiteX642" fmla="*/ 354071 w 752088"/>
              <a:gd name="connsiteY642" fmla="*/ 806965 h 1378366"/>
              <a:gd name="connsiteX643" fmla="*/ 359241 w 752088"/>
              <a:gd name="connsiteY643" fmla="*/ 794433 h 1378366"/>
              <a:gd name="connsiteX644" fmla="*/ 364412 w 752088"/>
              <a:gd name="connsiteY644" fmla="*/ 786921 h 1378366"/>
              <a:gd name="connsiteX645" fmla="*/ 374747 w 752088"/>
              <a:gd name="connsiteY645" fmla="*/ 776893 h 1378366"/>
              <a:gd name="connsiteX646" fmla="*/ 379917 w 752088"/>
              <a:gd name="connsiteY646" fmla="*/ 771885 h 1378366"/>
              <a:gd name="connsiteX647" fmla="*/ 382500 w 752088"/>
              <a:gd name="connsiteY647" fmla="*/ 764362 h 1378366"/>
              <a:gd name="connsiteX648" fmla="*/ 387670 w 752088"/>
              <a:gd name="connsiteY648" fmla="*/ 759353 h 1378366"/>
              <a:gd name="connsiteX649" fmla="*/ 395423 w 752088"/>
              <a:gd name="connsiteY649" fmla="*/ 756838 h 1378366"/>
              <a:gd name="connsiteX650" fmla="*/ 405764 w 752088"/>
              <a:gd name="connsiteY650" fmla="*/ 759353 h 1378366"/>
              <a:gd name="connsiteX651" fmla="*/ 408346 w 752088"/>
              <a:gd name="connsiteY651" fmla="*/ 754334 h 1378366"/>
              <a:gd name="connsiteX652" fmla="*/ 374747 w 752088"/>
              <a:gd name="connsiteY652" fmla="*/ 744318 h 1378366"/>
              <a:gd name="connsiteX653" fmla="*/ 369583 w 752088"/>
              <a:gd name="connsiteY653" fmla="*/ 749326 h 1378366"/>
              <a:gd name="connsiteX654" fmla="*/ 361824 w 752088"/>
              <a:gd name="connsiteY654" fmla="*/ 761858 h 1378366"/>
              <a:gd name="connsiteX655" fmla="*/ 354071 w 752088"/>
              <a:gd name="connsiteY655" fmla="*/ 761858 h 1378366"/>
              <a:gd name="connsiteX656" fmla="*/ 348906 w 752088"/>
              <a:gd name="connsiteY656" fmla="*/ 764362 h 1378366"/>
              <a:gd name="connsiteX657" fmla="*/ 343736 w 752088"/>
              <a:gd name="connsiteY657" fmla="*/ 766866 h 1378366"/>
              <a:gd name="connsiteX658" fmla="*/ 338565 w 752088"/>
              <a:gd name="connsiteY658" fmla="*/ 771885 h 1378366"/>
              <a:gd name="connsiteX659" fmla="*/ 323060 w 752088"/>
              <a:gd name="connsiteY659" fmla="*/ 764362 h 1378366"/>
              <a:gd name="connsiteX660" fmla="*/ 315307 w 752088"/>
              <a:gd name="connsiteY660" fmla="*/ 761858 h 1378366"/>
              <a:gd name="connsiteX661" fmla="*/ 310136 w 752088"/>
              <a:gd name="connsiteY661" fmla="*/ 751830 h 1378366"/>
              <a:gd name="connsiteX662" fmla="*/ 304966 w 752088"/>
              <a:gd name="connsiteY662" fmla="*/ 746822 h 1378366"/>
              <a:gd name="connsiteX663" fmla="*/ 302383 w 752088"/>
              <a:gd name="connsiteY663" fmla="*/ 749326 h 1378366"/>
              <a:gd name="connsiteX664" fmla="*/ 304966 w 752088"/>
              <a:gd name="connsiteY664" fmla="*/ 759353 h 1378366"/>
              <a:gd name="connsiteX665" fmla="*/ 302383 w 752088"/>
              <a:gd name="connsiteY665" fmla="*/ 769370 h 1378366"/>
              <a:gd name="connsiteX666" fmla="*/ 297213 w 752088"/>
              <a:gd name="connsiteY666" fmla="*/ 774389 h 1378366"/>
              <a:gd name="connsiteX667" fmla="*/ 289460 w 752088"/>
              <a:gd name="connsiteY667" fmla="*/ 766866 h 1378366"/>
              <a:gd name="connsiteX668" fmla="*/ 279125 w 752088"/>
              <a:gd name="connsiteY668" fmla="*/ 756838 h 1378366"/>
              <a:gd name="connsiteX669" fmla="*/ 271366 w 752088"/>
              <a:gd name="connsiteY669" fmla="*/ 746822 h 1378366"/>
              <a:gd name="connsiteX670" fmla="*/ 266202 w 752088"/>
              <a:gd name="connsiteY670" fmla="*/ 741802 h 1378366"/>
              <a:gd name="connsiteX671" fmla="*/ 266202 w 752088"/>
              <a:gd name="connsiteY671" fmla="*/ 739298 h 1378366"/>
              <a:gd name="connsiteX672" fmla="*/ 261031 w 752088"/>
              <a:gd name="connsiteY672" fmla="*/ 741802 h 1378366"/>
              <a:gd name="connsiteX673" fmla="*/ 255861 w 752088"/>
              <a:gd name="connsiteY673" fmla="*/ 754334 h 1378366"/>
              <a:gd name="connsiteX674" fmla="*/ 261031 w 752088"/>
              <a:gd name="connsiteY674" fmla="*/ 764362 h 1378366"/>
              <a:gd name="connsiteX675" fmla="*/ 255861 w 752088"/>
              <a:gd name="connsiteY675" fmla="*/ 774389 h 1378366"/>
              <a:gd name="connsiteX676" fmla="*/ 253278 w 752088"/>
              <a:gd name="connsiteY676" fmla="*/ 766866 h 1378366"/>
              <a:gd name="connsiteX677" fmla="*/ 250696 w 752088"/>
              <a:gd name="connsiteY677" fmla="*/ 754334 h 1378366"/>
              <a:gd name="connsiteX678" fmla="*/ 248108 w 752088"/>
              <a:gd name="connsiteY678" fmla="*/ 751830 h 1378366"/>
              <a:gd name="connsiteX679" fmla="*/ 240355 w 752088"/>
              <a:gd name="connsiteY679" fmla="*/ 741802 h 1378366"/>
              <a:gd name="connsiteX680" fmla="*/ 240355 w 752088"/>
              <a:gd name="connsiteY680" fmla="*/ 734290 h 1378366"/>
              <a:gd name="connsiteX681" fmla="*/ 248108 w 752088"/>
              <a:gd name="connsiteY681" fmla="*/ 724263 h 1378366"/>
              <a:gd name="connsiteX682" fmla="*/ 253278 w 752088"/>
              <a:gd name="connsiteY682" fmla="*/ 714235 h 1378366"/>
              <a:gd name="connsiteX683" fmla="*/ 266202 w 752088"/>
              <a:gd name="connsiteY683" fmla="*/ 701704 h 1378366"/>
              <a:gd name="connsiteX684" fmla="*/ 276537 w 752088"/>
              <a:gd name="connsiteY684" fmla="*/ 696695 h 1378366"/>
              <a:gd name="connsiteX685" fmla="*/ 281707 w 752088"/>
              <a:gd name="connsiteY685" fmla="*/ 689183 h 1378366"/>
              <a:gd name="connsiteX686" fmla="*/ 284289 w 752088"/>
              <a:gd name="connsiteY686" fmla="*/ 679156 h 1378366"/>
              <a:gd name="connsiteX687" fmla="*/ 292042 w 752088"/>
              <a:gd name="connsiteY687" fmla="*/ 671632 h 1378366"/>
              <a:gd name="connsiteX688" fmla="*/ 297213 w 752088"/>
              <a:gd name="connsiteY688" fmla="*/ 669128 h 1378366"/>
              <a:gd name="connsiteX689" fmla="*/ 302383 w 752088"/>
              <a:gd name="connsiteY689" fmla="*/ 659101 h 1378366"/>
              <a:gd name="connsiteX690" fmla="*/ 299801 w 752088"/>
              <a:gd name="connsiteY690" fmla="*/ 651588 h 1378366"/>
              <a:gd name="connsiteX691" fmla="*/ 299801 w 752088"/>
              <a:gd name="connsiteY691" fmla="*/ 646569 h 1378366"/>
              <a:gd name="connsiteX692" fmla="*/ 286878 w 752088"/>
              <a:gd name="connsiteY692" fmla="*/ 636553 h 1378366"/>
              <a:gd name="connsiteX693" fmla="*/ 279125 w 752088"/>
              <a:gd name="connsiteY693" fmla="*/ 621517 h 1378366"/>
              <a:gd name="connsiteX694" fmla="*/ 261031 w 752088"/>
              <a:gd name="connsiteY694" fmla="*/ 606481 h 1378366"/>
              <a:gd name="connsiteX695" fmla="*/ 261031 w 752088"/>
              <a:gd name="connsiteY695" fmla="*/ 593950 h 1378366"/>
              <a:gd name="connsiteX696" fmla="*/ 261031 w 752088"/>
              <a:gd name="connsiteY696" fmla="*/ 586426 h 1378366"/>
              <a:gd name="connsiteX697" fmla="*/ 255861 w 752088"/>
              <a:gd name="connsiteY697" fmla="*/ 586426 h 1378366"/>
              <a:gd name="connsiteX698" fmla="*/ 253278 w 752088"/>
              <a:gd name="connsiteY698" fmla="*/ 591434 h 1378366"/>
              <a:gd name="connsiteX699" fmla="*/ 253278 w 752088"/>
              <a:gd name="connsiteY699" fmla="*/ 611489 h 1378366"/>
              <a:gd name="connsiteX700" fmla="*/ 250696 w 752088"/>
              <a:gd name="connsiteY700" fmla="*/ 616497 h 1378366"/>
              <a:gd name="connsiteX701" fmla="*/ 248108 w 752088"/>
              <a:gd name="connsiteY701" fmla="*/ 619001 h 1378366"/>
              <a:gd name="connsiteX702" fmla="*/ 245526 w 752088"/>
              <a:gd name="connsiteY702" fmla="*/ 626525 h 1378366"/>
              <a:gd name="connsiteX703" fmla="*/ 240355 w 752088"/>
              <a:gd name="connsiteY703" fmla="*/ 629029 h 1378366"/>
              <a:gd name="connsiteX704" fmla="*/ 235184 w 752088"/>
              <a:gd name="connsiteY704" fmla="*/ 636553 h 1378366"/>
              <a:gd name="connsiteX705" fmla="*/ 235184 w 752088"/>
              <a:gd name="connsiteY705" fmla="*/ 646569 h 1378366"/>
              <a:gd name="connsiteX706" fmla="*/ 230020 w 752088"/>
              <a:gd name="connsiteY706" fmla="*/ 654092 h 1378366"/>
              <a:gd name="connsiteX707" fmla="*/ 230020 w 752088"/>
              <a:gd name="connsiteY707" fmla="*/ 666624 h 1378366"/>
              <a:gd name="connsiteX708" fmla="*/ 222261 w 752088"/>
              <a:gd name="connsiteY708" fmla="*/ 671632 h 1378366"/>
              <a:gd name="connsiteX709" fmla="*/ 217097 w 752088"/>
              <a:gd name="connsiteY709" fmla="*/ 671632 h 1378366"/>
              <a:gd name="connsiteX710" fmla="*/ 209344 w 752088"/>
              <a:gd name="connsiteY710" fmla="*/ 669128 h 1378366"/>
              <a:gd name="connsiteX711" fmla="*/ 206756 w 752088"/>
              <a:gd name="connsiteY711" fmla="*/ 661616 h 1378366"/>
              <a:gd name="connsiteX712" fmla="*/ 211926 w 752088"/>
              <a:gd name="connsiteY712" fmla="*/ 659101 h 1378366"/>
              <a:gd name="connsiteX713" fmla="*/ 214508 w 752088"/>
              <a:gd name="connsiteY713" fmla="*/ 649084 h 1378366"/>
              <a:gd name="connsiteX714" fmla="*/ 214508 w 752088"/>
              <a:gd name="connsiteY714" fmla="*/ 641561 h 1378366"/>
              <a:gd name="connsiteX715" fmla="*/ 219679 w 752088"/>
              <a:gd name="connsiteY715" fmla="*/ 634049 h 1378366"/>
              <a:gd name="connsiteX716" fmla="*/ 224849 w 752088"/>
              <a:gd name="connsiteY716" fmla="*/ 626525 h 1378366"/>
              <a:gd name="connsiteX717" fmla="*/ 232602 w 752088"/>
              <a:gd name="connsiteY717" fmla="*/ 619001 h 1378366"/>
              <a:gd name="connsiteX718" fmla="*/ 237773 w 752088"/>
              <a:gd name="connsiteY718" fmla="*/ 613993 h 1378366"/>
              <a:gd name="connsiteX719" fmla="*/ 235184 w 752088"/>
              <a:gd name="connsiteY719" fmla="*/ 608985 h 1378366"/>
              <a:gd name="connsiteX720" fmla="*/ 230020 w 752088"/>
              <a:gd name="connsiteY720" fmla="*/ 603966 h 1378366"/>
              <a:gd name="connsiteX721" fmla="*/ 235184 w 752088"/>
              <a:gd name="connsiteY721" fmla="*/ 593950 h 1378366"/>
              <a:gd name="connsiteX722" fmla="*/ 232602 w 752088"/>
              <a:gd name="connsiteY722" fmla="*/ 591434 h 1378366"/>
              <a:gd name="connsiteX723" fmla="*/ 232602 w 752088"/>
              <a:gd name="connsiteY723" fmla="*/ 586426 h 1378366"/>
              <a:gd name="connsiteX724" fmla="*/ 240355 w 752088"/>
              <a:gd name="connsiteY724" fmla="*/ 581418 h 1378366"/>
              <a:gd name="connsiteX725" fmla="*/ 237773 w 752088"/>
              <a:gd name="connsiteY725" fmla="*/ 576398 h 1378366"/>
              <a:gd name="connsiteX726" fmla="*/ 245526 w 752088"/>
              <a:gd name="connsiteY726" fmla="*/ 571390 h 1378366"/>
              <a:gd name="connsiteX727" fmla="*/ 245526 w 752088"/>
              <a:gd name="connsiteY727" fmla="*/ 566382 h 1378366"/>
              <a:gd name="connsiteX728" fmla="*/ 250696 w 752088"/>
              <a:gd name="connsiteY728" fmla="*/ 558859 h 1378366"/>
              <a:gd name="connsiteX729" fmla="*/ 248108 w 752088"/>
              <a:gd name="connsiteY729" fmla="*/ 558859 h 1378366"/>
              <a:gd name="connsiteX730" fmla="*/ 237773 w 752088"/>
              <a:gd name="connsiteY730" fmla="*/ 563867 h 1378366"/>
              <a:gd name="connsiteX731" fmla="*/ 237773 w 752088"/>
              <a:gd name="connsiteY731" fmla="*/ 568886 h 1378366"/>
              <a:gd name="connsiteX732" fmla="*/ 230020 w 752088"/>
              <a:gd name="connsiteY732" fmla="*/ 576398 h 1378366"/>
              <a:gd name="connsiteX733" fmla="*/ 224849 w 752088"/>
              <a:gd name="connsiteY733" fmla="*/ 578914 h 1378366"/>
              <a:gd name="connsiteX734" fmla="*/ 222261 w 752088"/>
              <a:gd name="connsiteY734" fmla="*/ 583922 h 1378366"/>
              <a:gd name="connsiteX735" fmla="*/ 217097 w 752088"/>
              <a:gd name="connsiteY735" fmla="*/ 588930 h 1378366"/>
              <a:gd name="connsiteX736" fmla="*/ 211926 w 752088"/>
              <a:gd name="connsiteY736" fmla="*/ 596454 h 1378366"/>
              <a:gd name="connsiteX737" fmla="*/ 209344 w 752088"/>
              <a:gd name="connsiteY737" fmla="*/ 601462 h 1378366"/>
              <a:gd name="connsiteX738" fmla="*/ 204173 w 752088"/>
              <a:gd name="connsiteY738" fmla="*/ 601462 h 1378366"/>
              <a:gd name="connsiteX739" fmla="*/ 201585 w 752088"/>
              <a:gd name="connsiteY739" fmla="*/ 608985 h 1378366"/>
              <a:gd name="connsiteX740" fmla="*/ 201585 w 752088"/>
              <a:gd name="connsiteY740" fmla="*/ 613993 h 1378366"/>
              <a:gd name="connsiteX741" fmla="*/ 193832 w 752088"/>
              <a:gd name="connsiteY741" fmla="*/ 621517 h 1378366"/>
              <a:gd name="connsiteX742" fmla="*/ 180909 w 752088"/>
              <a:gd name="connsiteY742" fmla="*/ 626525 h 1378366"/>
              <a:gd name="connsiteX743" fmla="*/ 173156 w 752088"/>
              <a:gd name="connsiteY743" fmla="*/ 631533 h 1378366"/>
              <a:gd name="connsiteX744" fmla="*/ 173156 w 752088"/>
              <a:gd name="connsiteY744" fmla="*/ 621517 h 1378366"/>
              <a:gd name="connsiteX745" fmla="*/ 175744 w 752088"/>
              <a:gd name="connsiteY745" fmla="*/ 619001 h 1378366"/>
              <a:gd name="connsiteX746" fmla="*/ 178327 w 752088"/>
              <a:gd name="connsiteY746" fmla="*/ 616497 h 1378366"/>
              <a:gd name="connsiteX747" fmla="*/ 180909 w 752088"/>
              <a:gd name="connsiteY747" fmla="*/ 606481 h 1378366"/>
              <a:gd name="connsiteX748" fmla="*/ 180909 w 752088"/>
              <a:gd name="connsiteY748" fmla="*/ 601462 h 1378366"/>
              <a:gd name="connsiteX749" fmla="*/ 175744 w 752088"/>
              <a:gd name="connsiteY749" fmla="*/ 603966 h 1378366"/>
              <a:gd name="connsiteX750" fmla="*/ 165403 w 752088"/>
              <a:gd name="connsiteY750" fmla="*/ 611489 h 1378366"/>
              <a:gd name="connsiteX751" fmla="*/ 162821 w 752088"/>
              <a:gd name="connsiteY751" fmla="*/ 608985 h 1378366"/>
              <a:gd name="connsiteX752" fmla="*/ 167992 w 752088"/>
              <a:gd name="connsiteY752" fmla="*/ 603966 h 1378366"/>
              <a:gd name="connsiteX753" fmla="*/ 170574 w 752088"/>
              <a:gd name="connsiteY753" fmla="*/ 593950 h 1378366"/>
              <a:gd name="connsiteX754" fmla="*/ 173156 w 752088"/>
              <a:gd name="connsiteY754" fmla="*/ 588930 h 1378366"/>
              <a:gd name="connsiteX755" fmla="*/ 178327 w 752088"/>
              <a:gd name="connsiteY755" fmla="*/ 583922 h 1378366"/>
              <a:gd name="connsiteX756" fmla="*/ 188668 w 752088"/>
              <a:gd name="connsiteY756" fmla="*/ 586426 h 1378366"/>
              <a:gd name="connsiteX757" fmla="*/ 193832 w 752088"/>
              <a:gd name="connsiteY757" fmla="*/ 581418 h 1378366"/>
              <a:gd name="connsiteX758" fmla="*/ 201585 w 752088"/>
              <a:gd name="connsiteY758" fmla="*/ 583922 h 1378366"/>
              <a:gd name="connsiteX759" fmla="*/ 209344 w 752088"/>
              <a:gd name="connsiteY759" fmla="*/ 581418 h 1378366"/>
              <a:gd name="connsiteX760" fmla="*/ 211926 w 752088"/>
              <a:gd name="connsiteY760" fmla="*/ 576398 h 1378366"/>
              <a:gd name="connsiteX761" fmla="*/ 214508 w 752088"/>
              <a:gd name="connsiteY761" fmla="*/ 571390 h 1378366"/>
              <a:gd name="connsiteX762" fmla="*/ 219679 w 752088"/>
              <a:gd name="connsiteY762" fmla="*/ 566382 h 1378366"/>
              <a:gd name="connsiteX763" fmla="*/ 235184 w 752088"/>
              <a:gd name="connsiteY763" fmla="*/ 558859 h 1378366"/>
              <a:gd name="connsiteX764" fmla="*/ 237776 w 752088"/>
              <a:gd name="connsiteY764" fmla="*/ 556350 h 1378366"/>
              <a:gd name="connsiteX765" fmla="*/ 237773 w 752088"/>
              <a:gd name="connsiteY765" fmla="*/ 556355 h 1378366"/>
              <a:gd name="connsiteX766" fmla="*/ 238418 w 752088"/>
              <a:gd name="connsiteY766" fmla="*/ 555729 h 1378366"/>
              <a:gd name="connsiteX767" fmla="*/ 237776 w 752088"/>
              <a:gd name="connsiteY767" fmla="*/ 556350 h 1378366"/>
              <a:gd name="connsiteX768" fmla="*/ 241972 w 752088"/>
              <a:gd name="connsiteY768" fmla="*/ 549776 h 1378366"/>
              <a:gd name="connsiteX769" fmla="*/ 248108 w 752088"/>
              <a:gd name="connsiteY769" fmla="*/ 541319 h 1378366"/>
              <a:gd name="connsiteX770" fmla="*/ 255861 w 752088"/>
              <a:gd name="connsiteY770" fmla="*/ 536299 h 1378366"/>
              <a:gd name="connsiteX771" fmla="*/ 255861 w 752088"/>
              <a:gd name="connsiteY771" fmla="*/ 533795 h 1378366"/>
              <a:gd name="connsiteX772" fmla="*/ 261031 w 752088"/>
              <a:gd name="connsiteY772" fmla="*/ 528787 h 1378366"/>
              <a:gd name="connsiteX773" fmla="*/ 253278 w 752088"/>
              <a:gd name="connsiteY773" fmla="*/ 521264 h 1378366"/>
              <a:gd name="connsiteX774" fmla="*/ 253278 w 752088"/>
              <a:gd name="connsiteY774" fmla="*/ 523779 h 1378366"/>
              <a:gd name="connsiteX775" fmla="*/ 245526 w 752088"/>
              <a:gd name="connsiteY775" fmla="*/ 526283 h 1378366"/>
              <a:gd name="connsiteX776" fmla="*/ 242937 w 752088"/>
              <a:gd name="connsiteY776" fmla="*/ 528787 h 1378366"/>
              <a:gd name="connsiteX777" fmla="*/ 237773 w 752088"/>
              <a:gd name="connsiteY777" fmla="*/ 533795 h 1378366"/>
              <a:gd name="connsiteX778" fmla="*/ 222261 w 752088"/>
              <a:gd name="connsiteY778" fmla="*/ 533795 h 1378366"/>
              <a:gd name="connsiteX779" fmla="*/ 211926 w 752088"/>
              <a:gd name="connsiteY779" fmla="*/ 536299 h 1378366"/>
              <a:gd name="connsiteX780" fmla="*/ 204173 w 752088"/>
              <a:gd name="connsiteY780" fmla="*/ 533795 h 1378366"/>
              <a:gd name="connsiteX781" fmla="*/ 206756 w 752088"/>
              <a:gd name="connsiteY781" fmla="*/ 523779 h 1378366"/>
              <a:gd name="connsiteX782" fmla="*/ 206756 w 752088"/>
              <a:gd name="connsiteY782" fmla="*/ 518760 h 1378366"/>
              <a:gd name="connsiteX783" fmla="*/ 214508 w 752088"/>
              <a:gd name="connsiteY783" fmla="*/ 513752 h 1378366"/>
              <a:gd name="connsiteX784" fmla="*/ 214508 w 752088"/>
              <a:gd name="connsiteY784" fmla="*/ 511248 h 1378366"/>
              <a:gd name="connsiteX785" fmla="*/ 209344 w 752088"/>
              <a:gd name="connsiteY785" fmla="*/ 503724 h 1378366"/>
              <a:gd name="connsiteX786" fmla="*/ 206756 w 752088"/>
              <a:gd name="connsiteY786" fmla="*/ 496212 h 1378366"/>
              <a:gd name="connsiteX787" fmla="*/ 211926 w 752088"/>
              <a:gd name="connsiteY787" fmla="*/ 488688 h 1378366"/>
              <a:gd name="connsiteX788" fmla="*/ 219679 w 752088"/>
              <a:gd name="connsiteY788" fmla="*/ 486184 h 1378366"/>
              <a:gd name="connsiteX789" fmla="*/ 227432 w 752088"/>
              <a:gd name="connsiteY789" fmla="*/ 486184 h 1378366"/>
              <a:gd name="connsiteX790" fmla="*/ 232602 w 752088"/>
              <a:gd name="connsiteY790" fmla="*/ 486184 h 1378366"/>
              <a:gd name="connsiteX791" fmla="*/ 230020 w 752088"/>
              <a:gd name="connsiteY791" fmla="*/ 483680 h 1378366"/>
              <a:gd name="connsiteX792" fmla="*/ 217097 w 752088"/>
              <a:gd name="connsiteY792" fmla="*/ 483680 h 1378366"/>
              <a:gd name="connsiteX793" fmla="*/ 217097 w 752088"/>
              <a:gd name="connsiteY793" fmla="*/ 481165 h 1378366"/>
              <a:gd name="connsiteX794" fmla="*/ 217097 w 752088"/>
              <a:gd name="connsiteY794" fmla="*/ 478661 h 1378366"/>
              <a:gd name="connsiteX795" fmla="*/ 224849 w 752088"/>
              <a:gd name="connsiteY795" fmla="*/ 476157 h 1378366"/>
              <a:gd name="connsiteX796" fmla="*/ 237773 w 752088"/>
              <a:gd name="connsiteY796" fmla="*/ 476157 h 1378366"/>
              <a:gd name="connsiteX797" fmla="*/ 242937 w 752088"/>
              <a:gd name="connsiteY797" fmla="*/ 473653 h 1378366"/>
              <a:gd name="connsiteX798" fmla="*/ 253278 w 752088"/>
              <a:gd name="connsiteY798" fmla="*/ 468645 h 1378366"/>
              <a:gd name="connsiteX799" fmla="*/ 258449 w 752088"/>
              <a:gd name="connsiteY799" fmla="*/ 468645 h 1378366"/>
              <a:gd name="connsiteX800" fmla="*/ 250696 w 752088"/>
              <a:gd name="connsiteY800" fmla="*/ 463625 h 1378366"/>
              <a:gd name="connsiteX801" fmla="*/ 245526 w 752088"/>
              <a:gd name="connsiteY801" fmla="*/ 458617 h 1378366"/>
              <a:gd name="connsiteX802" fmla="*/ 245526 w 752088"/>
              <a:gd name="connsiteY802" fmla="*/ 456113 h 1378366"/>
              <a:gd name="connsiteX803" fmla="*/ 250696 w 752088"/>
              <a:gd name="connsiteY803" fmla="*/ 448589 h 1378366"/>
              <a:gd name="connsiteX804" fmla="*/ 255861 w 752088"/>
              <a:gd name="connsiteY804" fmla="*/ 446085 h 1378366"/>
              <a:gd name="connsiteX805" fmla="*/ 261031 w 752088"/>
              <a:gd name="connsiteY805" fmla="*/ 446085 h 1378366"/>
              <a:gd name="connsiteX806" fmla="*/ 263613 w 752088"/>
              <a:gd name="connsiteY806" fmla="*/ 446085 h 1378366"/>
              <a:gd name="connsiteX807" fmla="*/ 261031 w 752088"/>
              <a:gd name="connsiteY807" fmla="*/ 441077 h 1378366"/>
              <a:gd name="connsiteX808" fmla="*/ 263613 w 752088"/>
              <a:gd name="connsiteY808" fmla="*/ 438562 h 1378366"/>
              <a:gd name="connsiteX809" fmla="*/ 266202 w 752088"/>
              <a:gd name="connsiteY809" fmla="*/ 436058 h 1378366"/>
              <a:gd name="connsiteX810" fmla="*/ 268784 w 752088"/>
              <a:gd name="connsiteY810" fmla="*/ 436058 h 1378366"/>
              <a:gd name="connsiteX811" fmla="*/ 273955 w 752088"/>
              <a:gd name="connsiteY811" fmla="*/ 436058 h 1378366"/>
              <a:gd name="connsiteX812" fmla="*/ 268784 w 752088"/>
              <a:gd name="connsiteY812" fmla="*/ 431050 h 1378366"/>
              <a:gd name="connsiteX813" fmla="*/ 271366 w 752088"/>
              <a:gd name="connsiteY813" fmla="*/ 428546 h 1378366"/>
              <a:gd name="connsiteX814" fmla="*/ 268784 w 752088"/>
              <a:gd name="connsiteY814" fmla="*/ 428546 h 1378366"/>
              <a:gd name="connsiteX815" fmla="*/ 261031 w 752088"/>
              <a:gd name="connsiteY815" fmla="*/ 431050 h 1378366"/>
              <a:gd name="connsiteX816" fmla="*/ 255861 w 752088"/>
              <a:gd name="connsiteY816" fmla="*/ 436058 h 1378366"/>
              <a:gd name="connsiteX817" fmla="*/ 245526 w 752088"/>
              <a:gd name="connsiteY817" fmla="*/ 443581 h 1378366"/>
              <a:gd name="connsiteX818" fmla="*/ 242937 w 752088"/>
              <a:gd name="connsiteY818" fmla="*/ 438562 h 1378366"/>
              <a:gd name="connsiteX819" fmla="*/ 245526 w 752088"/>
              <a:gd name="connsiteY819" fmla="*/ 433554 h 1378366"/>
              <a:gd name="connsiteX820" fmla="*/ 248108 w 752088"/>
              <a:gd name="connsiteY820" fmla="*/ 428546 h 1378366"/>
              <a:gd name="connsiteX821" fmla="*/ 253278 w 752088"/>
              <a:gd name="connsiteY821" fmla="*/ 423526 h 1378366"/>
              <a:gd name="connsiteX822" fmla="*/ 248108 w 752088"/>
              <a:gd name="connsiteY822" fmla="*/ 426030 h 1378366"/>
              <a:gd name="connsiteX823" fmla="*/ 240355 w 752088"/>
              <a:gd name="connsiteY823" fmla="*/ 426030 h 1378366"/>
              <a:gd name="connsiteX824" fmla="*/ 240355 w 752088"/>
              <a:gd name="connsiteY824" fmla="*/ 423526 h 1378366"/>
              <a:gd name="connsiteX825" fmla="*/ 242937 w 752088"/>
              <a:gd name="connsiteY825" fmla="*/ 421022 h 1378366"/>
              <a:gd name="connsiteX826" fmla="*/ 245526 w 752088"/>
              <a:gd name="connsiteY826" fmla="*/ 418518 h 1378366"/>
              <a:gd name="connsiteX827" fmla="*/ 237773 w 752088"/>
              <a:gd name="connsiteY827" fmla="*/ 416014 h 1378366"/>
              <a:gd name="connsiteX828" fmla="*/ 232602 w 752088"/>
              <a:gd name="connsiteY828" fmla="*/ 418518 h 1378366"/>
              <a:gd name="connsiteX829" fmla="*/ 224849 w 752088"/>
              <a:gd name="connsiteY829" fmla="*/ 416014 h 1378366"/>
              <a:gd name="connsiteX830" fmla="*/ 217097 w 752088"/>
              <a:gd name="connsiteY830" fmla="*/ 408491 h 1378366"/>
              <a:gd name="connsiteX831" fmla="*/ 217097 w 752088"/>
              <a:gd name="connsiteY831" fmla="*/ 398463 h 1378366"/>
              <a:gd name="connsiteX832" fmla="*/ 222261 w 752088"/>
              <a:gd name="connsiteY832" fmla="*/ 398463 h 1378366"/>
              <a:gd name="connsiteX833" fmla="*/ 227432 w 752088"/>
              <a:gd name="connsiteY833" fmla="*/ 395959 h 1378366"/>
              <a:gd name="connsiteX834" fmla="*/ 227432 w 752088"/>
              <a:gd name="connsiteY834" fmla="*/ 390951 h 1378366"/>
              <a:gd name="connsiteX835" fmla="*/ 219679 w 752088"/>
              <a:gd name="connsiteY835" fmla="*/ 383427 h 1378366"/>
              <a:gd name="connsiteX836" fmla="*/ 204173 w 752088"/>
              <a:gd name="connsiteY836" fmla="*/ 388447 h 1378366"/>
              <a:gd name="connsiteX837" fmla="*/ 199003 w 752088"/>
              <a:gd name="connsiteY837" fmla="*/ 380923 h 1378366"/>
              <a:gd name="connsiteX838" fmla="*/ 199003 w 752088"/>
              <a:gd name="connsiteY838" fmla="*/ 375915 h 1378366"/>
              <a:gd name="connsiteX839" fmla="*/ 199003 w 752088"/>
              <a:gd name="connsiteY839" fmla="*/ 370895 h 1378366"/>
              <a:gd name="connsiteX840" fmla="*/ 204173 w 752088"/>
              <a:gd name="connsiteY840" fmla="*/ 365888 h 1378366"/>
              <a:gd name="connsiteX841" fmla="*/ 209344 w 752088"/>
              <a:gd name="connsiteY841" fmla="*/ 368391 h 1378366"/>
              <a:gd name="connsiteX842" fmla="*/ 211926 w 752088"/>
              <a:gd name="connsiteY842" fmla="*/ 365888 h 1378366"/>
              <a:gd name="connsiteX843" fmla="*/ 209344 w 752088"/>
              <a:gd name="connsiteY843" fmla="*/ 360880 h 1378366"/>
              <a:gd name="connsiteX844" fmla="*/ 206756 w 752088"/>
              <a:gd name="connsiteY844" fmla="*/ 355860 h 1378366"/>
              <a:gd name="connsiteX845" fmla="*/ 214508 w 752088"/>
              <a:gd name="connsiteY845" fmla="*/ 355860 h 1378366"/>
              <a:gd name="connsiteX846" fmla="*/ 219679 w 752088"/>
              <a:gd name="connsiteY846" fmla="*/ 360880 h 1378366"/>
              <a:gd name="connsiteX847" fmla="*/ 222261 w 752088"/>
              <a:gd name="connsiteY847" fmla="*/ 363384 h 1378366"/>
              <a:gd name="connsiteX848" fmla="*/ 224849 w 752088"/>
              <a:gd name="connsiteY848" fmla="*/ 368391 h 1378366"/>
              <a:gd name="connsiteX849" fmla="*/ 230020 w 752088"/>
              <a:gd name="connsiteY849" fmla="*/ 368391 h 1378366"/>
              <a:gd name="connsiteX850" fmla="*/ 232602 w 752088"/>
              <a:gd name="connsiteY850" fmla="*/ 360880 h 1378366"/>
              <a:gd name="connsiteX851" fmla="*/ 232602 w 752088"/>
              <a:gd name="connsiteY851" fmla="*/ 350852 h 1378366"/>
              <a:gd name="connsiteX852" fmla="*/ 240355 w 752088"/>
              <a:gd name="connsiteY852" fmla="*/ 348348 h 1378366"/>
              <a:gd name="connsiteX853" fmla="*/ 245526 w 752088"/>
              <a:gd name="connsiteY853" fmla="*/ 358376 h 1378366"/>
              <a:gd name="connsiteX854" fmla="*/ 250696 w 752088"/>
              <a:gd name="connsiteY854" fmla="*/ 365888 h 1378366"/>
              <a:gd name="connsiteX855" fmla="*/ 245526 w 752088"/>
              <a:gd name="connsiteY855" fmla="*/ 370895 h 1378366"/>
              <a:gd name="connsiteX856" fmla="*/ 242937 w 752088"/>
              <a:gd name="connsiteY856" fmla="*/ 380923 h 1378366"/>
              <a:gd name="connsiteX857" fmla="*/ 242937 w 752088"/>
              <a:gd name="connsiteY857" fmla="*/ 390951 h 1378366"/>
              <a:gd name="connsiteX858" fmla="*/ 250696 w 752088"/>
              <a:gd name="connsiteY858" fmla="*/ 385943 h 1378366"/>
              <a:gd name="connsiteX859" fmla="*/ 255861 w 752088"/>
              <a:gd name="connsiteY859" fmla="*/ 390951 h 1378366"/>
              <a:gd name="connsiteX860" fmla="*/ 250696 w 752088"/>
              <a:gd name="connsiteY860" fmla="*/ 395959 h 1378366"/>
              <a:gd name="connsiteX861" fmla="*/ 248108 w 752088"/>
              <a:gd name="connsiteY861" fmla="*/ 398463 h 1378366"/>
              <a:gd name="connsiteX862" fmla="*/ 245526 w 752088"/>
              <a:gd name="connsiteY862" fmla="*/ 405987 h 1378366"/>
              <a:gd name="connsiteX863" fmla="*/ 248108 w 752088"/>
              <a:gd name="connsiteY863" fmla="*/ 408491 h 1378366"/>
              <a:gd name="connsiteX864" fmla="*/ 255861 w 752088"/>
              <a:gd name="connsiteY864" fmla="*/ 413510 h 1378366"/>
              <a:gd name="connsiteX865" fmla="*/ 261031 w 752088"/>
              <a:gd name="connsiteY865" fmla="*/ 416014 h 1378366"/>
              <a:gd name="connsiteX866" fmla="*/ 266202 w 752088"/>
              <a:gd name="connsiteY866" fmla="*/ 413510 h 1378366"/>
              <a:gd name="connsiteX867" fmla="*/ 268784 w 752088"/>
              <a:gd name="connsiteY867" fmla="*/ 413510 h 1378366"/>
              <a:gd name="connsiteX868" fmla="*/ 276537 w 752088"/>
              <a:gd name="connsiteY868" fmla="*/ 416014 h 1378366"/>
              <a:gd name="connsiteX869" fmla="*/ 276537 w 752088"/>
              <a:gd name="connsiteY869" fmla="*/ 413510 h 1378366"/>
              <a:gd name="connsiteX870" fmla="*/ 273955 w 752088"/>
              <a:gd name="connsiteY870" fmla="*/ 408491 h 1378366"/>
              <a:gd name="connsiteX871" fmla="*/ 273955 w 752088"/>
              <a:gd name="connsiteY871" fmla="*/ 403482 h 1378366"/>
              <a:gd name="connsiteX872" fmla="*/ 284289 w 752088"/>
              <a:gd name="connsiteY872" fmla="*/ 405987 h 1378366"/>
              <a:gd name="connsiteX873" fmla="*/ 289460 w 752088"/>
              <a:gd name="connsiteY873" fmla="*/ 403482 h 1378366"/>
              <a:gd name="connsiteX874" fmla="*/ 286878 w 752088"/>
              <a:gd name="connsiteY874" fmla="*/ 403482 h 1378366"/>
              <a:gd name="connsiteX875" fmla="*/ 279125 w 752088"/>
              <a:gd name="connsiteY875" fmla="*/ 400978 h 1378366"/>
              <a:gd name="connsiteX876" fmla="*/ 276537 w 752088"/>
              <a:gd name="connsiteY876" fmla="*/ 400978 h 1378366"/>
              <a:gd name="connsiteX877" fmla="*/ 266202 w 752088"/>
              <a:gd name="connsiteY877" fmla="*/ 398463 h 1378366"/>
              <a:gd name="connsiteX878" fmla="*/ 266202 w 752088"/>
              <a:gd name="connsiteY878" fmla="*/ 395959 h 1378366"/>
              <a:gd name="connsiteX879" fmla="*/ 268784 w 752088"/>
              <a:gd name="connsiteY879" fmla="*/ 385943 h 1378366"/>
              <a:gd name="connsiteX880" fmla="*/ 266202 w 752088"/>
              <a:gd name="connsiteY880" fmla="*/ 380923 h 1378366"/>
              <a:gd name="connsiteX881" fmla="*/ 268784 w 752088"/>
              <a:gd name="connsiteY881" fmla="*/ 373411 h 1378366"/>
              <a:gd name="connsiteX882" fmla="*/ 273955 w 752088"/>
              <a:gd name="connsiteY882" fmla="*/ 373411 h 1378366"/>
              <a:gd name="connsiteX883" fmla="*/ 279125 w 752088"/>
              <a:gd name="connsiteY883" fmla="*/ 375915 h 1378366"/>
              <a:gd name="connsiteX884" fmla="*/ 281707 w 752088"/>
              <a:gd name="connsiteY884" fmla="*/ 370895 h 1378366"/>
              <a:gd name="connsiteX885" fmla="*/ 276537 w 752088"/>
              <a:gd name="connsiteY885" fmla="*/ 365888 h 1378366"/>
              <a:gd name="connsiteX886" fmla="*/ 276537 w 752088"/>
              <a:gd name="connsiteY886" fmla="*/ 360880 h 1378366"/>
              <a:gd name="connsiteX887" fmla="*/ 276537 w 752088"/>
              <a:gd name="connsiteY887" fmla="*/ 355860 h 1378366"/>
              <a:gd name="connsiteX888" fmla="*/ 286878 w 752088"/>
              <a:gd name="connsiteY888" fmla="*/ 355860 h 1378366"/>
              <a:gd name="connsiteX889" fmla="*/ 284289 w 752088"/>
              <a:gd name="connsiteY889" fmla="*/ 353356 h 1378366"/>
              <a:gd name="connsiteX890" fmla="*/ 279125 w 752088"/>
              <a:gd name="connsiteY890" fmla="*/ 350852 h 1378366"/>
              <a:gd name="connsiteX891" fmla="*/ 279125 w 752088"/>
              <a:gd name="connsiteY891" fmla="*/ 340824 h 1378366"/>
              <a:gd name="connsiteX892" fmla="*/ 281707 w 752088"/>
              <a:gd name="connsiteY892" fmla="*/ 338320 h 1378366"/>
              <a:gd name="connsiteX893" fmla="*/ 286878 w 752088"/>
              <a:gd name="connsiteY893" fmla="*/ 333312 h 1378366"/>
              <a:gd name="connsiteX894" fmla="*/ 289460 w 752088"/>
              <a:gd name="connsiteY894" fmla="*/ 338320 h 1378366"/>
              <a:gd name="connsiteX895" fmla="*/ 292042 w 752088"/>
              <a:gd name="connsiteY895" fmla="*/ 348348 h 1378366"/>
              <a:gd name="connsiteX896" fmla="*/ 294631 w 752088"/>
              <a:gd name="connsiteY896" fmla="*/ 343328 h 1378366"/>
              <a:gd name="connsiteX897" fmla="*/ 292042 w 752088"/>
              <a:gd name="connsiteY897" fmla="*/ 335816 h 1378366"/>
              <a:gd name="connsiteX898" fmla="*/ 294631 w 752088"/>
              <a:gd name="connsiteY898" fmla="*/ 330808 h 1378366"/>
              <a:gd name="connsiteX899" fmla="*/ 297213 w 752088"/>
              <a:gd name="connsiteY899" fmla="*/ 330808 h 1378366"/>
              <a:gd name="connsiteX900" fmla="*/ 299801 w 752088"/>
              <a:gd name="connsiteY900" fmla="*/ 338320 h 1378366"/>
              <a:gd name="connsiteX901" fmla="*/ 307554 w 752088"/>
              <a:gd name="connsiteY901" fmla="*/ 338320 h 1378366"/>
              <a:gd name="connsiteX902" fmla="*/ 312718 w 752088"/>
              <a:gd name="connsiteY902" fmla="*/ 333312 h 1378366"/>
              <a:gd name="connsiteX903" fmla="*/ 312718 w 752088"/>
              <a:gd name="connsiteY903" fmla="*/ 330808 h 1378366"/>
              <a:gd name="connsiteX904" fmla="*/ 317889 w 752088"/>
              <a:gd name="connsiteY904" fmla="*/ 328292 h 1378366"/>
              <a:gd name="connsiteX905" fmla="*/ 320477 w 752088"/>
              <a:gd name="connsiteY905" fmla="*/ 333312 h 1378366"/>
              <a:gd name="connsiteX906" fmla="*/ 325642 w 752088"/>
              <a:gd name="connsiteY906" fmla="*/ 338320 h 1378366"/>
              <a:gd name="connsiteX907" fmla="*/ 330812 w 752088"/>
              <a:gd name="connsiteY907" fmla="*/ 345844 h 1378366"/>
              <a:gd name="connsiteX908" fmla="*/ 330812 w 752088"/>
              <a:gd name="connsiteY908" fmla="*/ 338320 h 1378366"/>
              <a:gd name="connsiteX909" fmla="*/ 325642 w 752088"/>
              <a:gd name="connsiteY909" fmla="*/ 333312 h 1378366"/>
              <a:gd name="connsiteX910" fmla="*/ 320477 w 752088"/>
              <a:gd name="connsiteY910" fmla="*/ 328292 h 1378366"/>
              <a:gd name="connsiteX911" fmla="*/ 317889 w 752088"/>
              <a:gd name="connsiteY911" fmla="*/ 318276 h 1378366"/>
              <a:gd name="connsiteX912" fmla="*/ 323060 w 752088"/>
              <a:gd name="connsiteY912" fmla="*/ 313257 h 1378366"/>
              <a:gd name="connsiteX913" fmla="*/ 325642 w 752088"/>
              <a:gd name="connsiteY913" fmla="*/ 310753 h 1378366"/>
              <a:gd name="connsiteX914" fmla="*/ 328230 w 752088"/>
              <a:gd name="connsiteY914" fmla="*/ 305745 h 1378366"/>
              <a:gd name="connsiteX915" fmla="*/ 325642 w 752088"/>
              <a:gd name="connsiteY915" fmla="*/ 298221 h 1378366"/>
              <a:gd name="connsiteX916" fmla="*/ 328230 w 752088"/>
              <a:gd name="connsiteY916" fmla="*/ 290709 h 1378366"/>
              <a:gd name="connsiteX917" fmla="*/ 330812 w 752088"/>
              <a:gd name="connsiteY917" fmla="*/ 290709 h 1378366"/>
              <a:gd name="connsiteX918" fmla="*/ 341147 w 752088"/>
              <a:gd name="connsiteY918" fmla="*/ 290709 h 1378366"/>
              <a:gd name="connsiteX919" fmla="*/ 343736 w 752088"/>
              <a:gd name="connsiteY919" fmla="*/ 295717 h 1378366"/>
              <a:gd name="connsiteX920" fmla="*/ 348906 w 752088"/>
              <a:gd name="connsiteY920" fmla="*/ 295717 h 1378366"/>
              <a:gd name="connsiteX921" fmla="*/ 346318 w 752088"/>
              <a:gd name="connsiteY921" fmla="*/ 293213 h 1378366"/>
              <a:gd name="connsiteX922" fmla="*/ 346318 w 752088"/>
              <a:gd name="connsiteY922" fmla="*/ 288193 h 1378366"/>
              <a:gd name="connsiteX923" fmla="*/ 343736 w 752088"/>
              <a:gd name="connsiteY923" fmla="*/ 283185 h 1378366"/>
              <a:gd name="connsiteX924" fmla="*/ 341147 w 752088"/>
              <a:gd name="connsiteY924" fmla="*/ 273158 h 1378366"/>
              <a:gd name="connsiteX925" fmla="*/ 348906 w 752088"/>
              <a:gd name="connsiteY925" fmla="*/ 273158 h 1378366"/>
              <a:gd name="connsiteX926" fmla="*/ 351489 w 752088"/>
              <a:gd name="connsiteY926" fmla="*/ 265646 h 1378366"/>
              <a:gd name="connsiteX927" fmla="*/ 348906 w 752088"/>
              <a:gd name="connsiteY927" fmla="*/ 258122 h 1378366"/>
              <a:gd name="connsiteX928" fmla="*/ 354071 w 752088"/>
              <a:gd name="connsiteY928" fmla="*/ 258122 h 1378366"/>
              <a:gd name="connsiteX929" fmla="*/ 359241 w 752088"/>
              <a:gd name="connsiteY929" fmla="*/ 255618 h 1378366"/>
              <a:gd name="connsiteX930" fmla="*/ 361824 w 752088"/>
              <a:gd name="connsiteY930" fmla="*/ 250610 h 1378366"/>
              <a:gd name="connsiteX931" fmla="*/ 369583 w 752088"/>
              <a:gd name="connsiteY931" fmla="*/ 248106 h 1378366"/>
              <a:gd name="connsiteX932" fmla="*/ 266202 w 752088"/>
              <a:gd name="connsiteY932" fmla="*/ 243086 h 1378366"/>
              <a:gd name="connsiteX933" fmla="*/ 271366 w 752088"/>
              <a:gd name="connsiteY933" fmla="*/ 250610 h 1378366"/>
              <a:gd name="connsiteX934" fmla="*/ 271366 w 752088"/>
              <a:gd name="connsiteY934" fmla="*/ 260626 h 1378366"/>
              <a:gd name="connsiteX935" fmla="*/ 266202 w 752088"/>
              <a:gd name="connsiteY935" fmla="*/ 265646 h 1378366"/>
              <a:gd name="connsiteX936" fmla="*/ 255861 w 752088"/>
              <a:gd name="connsiteY936" fmla="*/ 273158 h 1378366"/>
              <a:gd name="connsiteX937" fmla="*/ 258449 w 752088"/>
              <a:gd name="connsiteY937" fmla="*/ 278177 h 1378366"/>
              <a:gd name="connsiteX938" fmla="*/ 266202 w 752088"/>
              <a:gd name="connsiteY938" fmla="*/ 275673 h 1378366"/>
              <a:gd name="connsiteX939" fmla="*/ 263613 w 752088"/>
              <a:gd name="connsiteY939" fmla="*/ 285689 h 1378366"/>
              <a:gd name="connsiteX940" fmla="*/ 253278 w 752088"/>
              <a:gd name="connsiteY940" fmla="*/ 283185 h 1378366"/>
              <a:gd name="connsiteX941" fmla="*/ 248108 w 752088"/>
              <a:gd name="connsiteY941" fmla="*/ 290709 h 1378366"/>
              <a:gd name="connsiteX942" fmla="*/ 242937 w 752088"/>
              <a:gd name="connsiteY942" fmla="*/ 290709 h 1378366"/>
              <a:gd name="connsiteX943" fmla="*/ 245526 w 752088"/>
              <a:gd name="connsiteY943" fmla="*/ 298221 h 1378366"/>
              <a:gd name="connsiteX944" fmla="*/ 240355 w 752088"/>
              <a:gd name="connsiteY944" fmla="*/ 303241 h 1378366"/>
              <a:gd name="connsiteX945" fmla="*/ 232602 w 752088"/>
              <a:gd name="connsiteY945" fmla="*/ 303241 h 1378366"/>
              <a:gd name="connsiteX946" fmla="*/ 237773 w 752088"/>
              <a:gd name="connsiteY946" fmla="*/ 310753 h 1378366"/>
              <a:gd name="connsiteX947" fmla="*/ 232602 w 752088"/>
              <a:gd name="connsiteY947" fmla="*/ 315761 h 1378366"/>
              <a:gd name="connsiteX948" fmla="*/ 219679 w 752088"/>
              <a:gd name="connsiteY948" fmla="*/ 315761 h 1378366"/>
              <a:gd name="connsiteX949" fmla="*/ 217097 w 752088"/>
              <a:gd name="connsiteY949" fmla="*/ 313257 h 1378366"/>
              <a:gd name="connsiteX950" fmla="*/ 214508 w 752088"/>
              <a:gd name="connsiteY950" fmla="*/ 320780 h 1378366"/>
              <a:gd name="connsiteX951" fmla="*/ 214508 w 752088"/>
              <a:gd name="connsiteY951" fmla="*/ 325788 h 1378366"/>
              <a:gd name="connsiteX952" fmla="*/ 204173 w 752088"/>
              <a:gd name="connsiteY952" fmla="*/ 328292 h 1378366"/>
              <a:gd name="connsiteX953" fmla="*/ 201585 w 752088"/>
              <a:gd name="connsiteY953" fmla="*/ 328292 h 1378366"/>
              <a:gd name="connsiteX954" fmla="*/ 196421 w 752088"/>
              <a:gd name="connsiteY954" fmla="*/ 335816 h 1378366"/>
              <a:gd name="connsiteX955" fmla="*/ 186079 w 752088"/>
              <a:gd name="connsiteY955" fmla="*/ 328292 h 1378366"/>
              <a:gd name="connsiteX956" fmla="*/ 188668 w 752088"/>
              <a:gd name="connsiteY956" fmla="*/ 318276 h 1378366"/>
              <a:gd name="connsiteX957" fmla="*/ 199003 w 752088"/>
              <a:gd name="connsiteY957" fmla="*/ 315761 h 1378366"/>
              <a:gd name="connsiteX958" fmla="*/ 196421 w 752088"/>
              <a:gd name="connsiteY958" fmla="*/ 308249 h 1378366"/>
              <a:gd name="connsiteX959" fmla="*/ 199003 w 752088"/>
              <a:gd name="connsiteY959" fmla="*/ 303241 h 1378366"/>
              <a:gd name="connsiteX960" fmla="*/ 196421 w 752088"/>
              <a:gd name="connsiteY960" fmla="*/ 295717 h 1378366"/>
              <a:gd name="connsiteX961" fmla="*/ 199003 w 752088"/>
              <a:gd name="connsiteY961" fmla="*/ 290709 h 1378366"/>
              <a:gd name="connsiteX962" fmla="*/ 193832 w 752088"/>
              <a:gd name="connsiteY962" fmla="*/ 283185 h 1378366"/>
              <a:gd name="connsiteX963" fmla="*/ 199003 w 752088"/>
              <a:gd name="connsiteY963" fmla="*/ 273158 h 1378366"/>
              <a:gd name="connsiteX964" fmla="*/ 206756 w 752088"/>
              <a:gd name="connsiteY964" fmla="*/ 265646 h 1378366"/>
              <a:gd name="connsiteX965" fmla="*/ 209344 w 752088"/>
              <a:gd name="connsiteY965" fmla="*/ 273158 h 1378366"/>
              <a:gd name="connsiteX966" fmla="*/ 214508 w 752088"/>
              <a:gd name="connsiteY966" fmla="*/ 278177 h 1378366"/>
              <a:gd name="connsiteX967" fmla="*/ 219679 w 752088"/>
              <a:gd name="connsiteY967" fmla="*/ 270654 h 1378366"/>
              <a:gd name="connsiteX968" fmla="*/ 224849 w 752088"/>
              <a:gd name="connsiteY968" fmla="*/ 260626 h 1378366"/>
              <a:gd name="connsiteX969" fmla="*/ 232602 w 752088"/>
              <a:gd name="connsiteY969" fmla="*/ 260626 h 1378366"/>
              <a:gd name="connsiteX970" fmla="*/ 240355 w 752088"/>
              <a:gd name="connsiteY970" fmla="*/ 255618 h 1378366"/>
              <a:gd name="connsiteX971" fmla="*/ 253278 w 752088"/>
              <a:gd name="connsiteY971" fmla="*/ 250610 h 1378366"/>
              <a:gd name="connsiteX972" fmla="*/ 258449 w 752088"/>
              <a:gd name="connsiteY972" fmla="*/ 248106 h 1378366"/>
              <a:gd name="connsiteX973" fmla="*/ 266202 w 752088"/>
              <a:gd name="connsiteY973" fmla="*/ 243086 h 1378366"/>
              <a:gd name="connsiteX974" fmla="*/ 511727 w 752088"/>
              <a:gd name="connsiteY974" fmla="*/ 240582 h 1378366"/>
              <a:gd name="connsiteX975" fmla="*/ 519480 w 752088"/>
              <a:gd name="connsiteY975" fmla="*/ 243086 h 1378366"/>
              <a:gd name="connsiteX976" fmla="*/ 522062 w 752088"/>
              <a:gd name="connsiteY976" fmla="*/ 243086 h 1378366"/>
              <a:gd name="connsiteX977" fmla="*/ 514309 w 752088"/>
              <a:gd name="connsiteY977" fmla="*/ 255618 h 1378366"/>
              <a:gd name="connsiteX978" fmla="*/ 511727 w 752088"/>
              <a:gd name="connsiteY978" fmla="*/ 258122 h 1378366"/>
              <a:gd name="connsiteX979" fmla="*/ 503974 w 752088"/>
              <a:gd name="connsiteY979" fmla="*/ 258122 h 1378366"/>
              <a:gd name="connsiteX980" fmla="*/ 498804 w 752088"/>
              <a:gd name="connsiteY980" fmla="*/ 253114 h 1378366"/>
              <a:gd name="connsiteX981" fmla="*/ 501392 w 752088"/>
              <a:gd name="connsiteY981" fmla="*/ 245590 h 1378366"/>
              <a:gd name="connsiteX982" fmla="*/ 506557 w 752088"/>
              <a:gd name="connsiteY982" fmla="*/ 245590 h 1378366"/>
              <a:gd name="connsiteX983" fmla="*/ 511727 w 752088"/>
              <a:gd name="connsiteY983" fmla="*/ 240582 h 1378366"/>
              <a:gd name="connsiteX984" fmla="*/ 488469 w 752088"/>
              <a:gd name="connsiteY984" fmla="*/ 228051 h 1378366"/>
              <a:gd name="connsiteX985" fmla="*/ 493633 w 752088"/>
              <a:gd name="connsiteY985" fmla="*/ 233059 h 1378366"/>
              <a:gd name="connsiteX986" fmla="*/ 496222 w 752088"/>
              <a:gd name="connsiteY986" fmla="*/ 240582 h 1378366"/>
              <a:gd name="connsiteX987" fmla="*/ 496222 w 752088"/>
              <a:gd name="connsiteY987" fmla="*/ 243086 h 1378366"/>
              <a:gd name="connsiteX988" fmla="*/ 493633 w 752088"/>
              <a:gd name="connsiteY988" fmla="*/ 248106 h 1378366"/>
              <a:gd name="connsiteX989" fmla="*/ 488469 w 752088"/>
              <a:gd name="connsiteY989" fmla="*/ 248106 h 1378366"/>
              <a:gd name="connsiteX990" fmla="*/ 485880 w 752088"/>
              <a:gd name="connsiteY990" fmla="*/ 240582 h 1378366"/>
              <a:gd name="connsiteX991" fmla="*/ 478128 w 752088"/>
              <a:gd name="connsiteY991" fmla="*/ 235574 h 1378366"/>
              <a:gd name="connsiteX992" fmla="*/ 483298 w 752088"/>
              <a:gd name="connsiteY992" fmla="*/ 230555 h 1378366"/>
              <a:gd name="connsiteX993" fmla="*/ 488469 w 752088"/>
              <a:gd name="connsiteY993" fmla="*/ 228051 h 1378366"/>
              <a:gd name="connsiteX994" fmla="*/ 522062 w 752088"/>
              <a:gd name="connsiteY994" fmla="*/ 225547 h 1378366"/>
              <a:gd name="connsiteX995" fmla="*/ 527233 w 752088"/>
              <a:gd name="connsiteY995" fmla="*/ 233059 h 1378366"/>
              <a:gd name="connsiteX996" fmla="*/ 524651 w 752088"/>
              <a:gd name="connsiteY996" fmla="*/ 238078 h 1378366"/>
              <a:gd name="connsiteX997" fmla="*/ 514309 w 752088"/>
              <a:gd name="connsiteY997" fmla="*/ 238078 h 1378366"/>
              <a:gd name="connsiteX998" fmla="*/ 516898 w 752088"/>
              <a:gd name="connsiteY998" fmla="*/ 228051 h 1378366"/>
              <a:gd name="connsiteX999" fmla="*/ 522062 w 752088"/>
              <a:gd name="connsiteY999" fmla="*/ 225547 h 1378366"/>
              <a:gd name="connsiteX1000" fmla="*/ 522062 w 752088"/>
              <a:gd name="connsiteY1000" fmla="*/ 210511 h 1378366"/>
              <a:gd name="connsiteX1001" fmla="*/ 527233 w 752088"/>
              <a:gd name="connsiteY1001" fmla="*/ 213015 h 1378366"/>
              <a:gd name="connsiteX1002" fmla="*/ 527233 w 752088"/>
              <a:gd name="connsiteY1002" fmla="*/ 215519 h 1378366"/>
              <a:gd name="connsiteX1003" fmla="*/ 524651 w 752088"/>
              <a:gd name="connsiteY1003" fmla="*/ 220539 h 1378366"/>
              <a:gd name="connsiteX1004" fmla="*/ 519480 w 752088"/>
              <a:gd name="connsiteY1004" fmla="*/ 218023 h 1378366"/>
              <a:gd name="connsiteX1005" fmla="*/ 519480 w 752088"/>
              <a:gd name="connsiteY1005" fmla="*/ 215519 h 1378366"/>
              <a:gd name="connsiteX1006" fmla="*/ 522062 w 752088"/>
              <a:gd name="connsiteY1006" fmla="*/ 210511 h 1378366"/>
              <a:gd name="connsiteX1007" fmla="*/ 545327 w 752088"/>
              <a:gd name="connsiteY1007" fmla="*/ 208007 h 1378366"/>
              <a:gd name="connsiteX1008" fmla="*/ 547909 w 752088"/>
              <a:gd name="connsiteY1008" fmla="*/ 210511 h 1378366"/>
              <a:gd name="connsiteX1009" fmla="*/ 545327 w 752088"/>
              <a:gd name="connsiteY1009" fmla="*/ 218023 h 1378366"/>
              <a:gd name="connsiteX1010" fmla="*/ 540156 w 752088"/>
              <a:gd name="connsiteY1010" fmla="*/ 215519 h 1378366"/>
              <a:gd name="connsiteX1011" fmla="*/ 545327 w 752088"/>
              <a:gd name="connsiteY1011" fmla="*/ 208007 h 1378366"/>
              <a:gd name="connsiteX1012" fmla="*/ 493633 w 752088"/>
              <a:gd name="connsiteY1012" fmla="*/ 200483 h 1378366"/>
              <a:gd name="connsiteX1013" fmla="*/ 501392 w 752088"/>
              <a:gd name="connsiteY1013" fmla="*/ 202987 h 1378366"/>
              <a:gd name="connsiteX1014" fmla="*/ 506557 w 752088"/>
              <a:gd name="connsiteY1014" fmla="*/ 208007 h 1378366"/>
              <a:gd name="connsiteX1015" fmla="*/ 511727 w 752088"/>
              <a:gd name="connsiteY1015" fmla="*/ 210511 h 1378366"/>
              <a:gd name="connsiteX1016" fmla="*/ 511727 w 752088"/>
              <a:gd name="connsiteY1016" fmla="*/ 218023 h 1378366"/>
              <a:gd name="connsiteX1017" fmla="*/ 506557 w 752088"/>
              <a:gd name="connsiteY1017" fmla="*/ 220539 h 1378366"/>
              <a:gd name="connsiteX1018" fmla="*/ 506557 w 752088"/>
              <a:gd name="connsiteY1018" fmla="*/ 225547 h 1378366"/>
              <a:gd name="connsiteX1019" fmla="*/ 514309 w 752088"/>
              <a:gd name="connsiteY1019" fmla="*/ 230555 h 1378366"/>
              <a:gd name="connsiteX1020" fmla="*/ 511727 w 752088"/>
              <a:gd name="connsiteY1020" fmla="*/ 233059 h 1378366"/>
              <a:gd name="connsiteX1021" fmla="*/ 509145 w 752088"/>
              <a:gd name="connsiteY1021" fmla="*/ 235574 h 1378366"/>
              <a:gd name="connsiteX1022" fmla="*/ 501392 w 752088"/>
              <a:gd name="connsiteY1022" fmla="*/ 233059 h 1378366"/>
              <a:gd name="connsiteX1023" fmla="*/ 493633 w 752088"/>
              <a:gd name="connsiteY1023" fmla="*/ 228051 h 1378366"/>
              <a:gd name="connsiteX1024" fmla="*/ 493633 w 752088"/>
              <a:gd name="connsiteY1024" fmla="*/ 220539 h 1378366"/>
              <a:gd name="connsiteX1025" fmla="*/ 488469 w 752088"/>
              <a:gd name="connsiteY1025" fmla="*/ 223043 h 1378366"/>
              <a:gd name="connsiteX1026" fmla="*/ 485880 w 752088"/>
              <a:gd name="connsiteY1026" fmla="*/ 215519 h 1378366"/>
              <a:gd name="connsiteX1027" fmla="*/ 488469 w 752088"/>
              <a:gd name="connsiteY1027" fmla="*/ 210511 h 1378366"/>
              <a:gd name="connsiteX1028" fmla="*/ 493633 w 752088"/>
              <a:gd name="connsiteY1028" fmla="*/ 200483 h 1378366"/>
              <a:gd name="connsiteX1029" fmla="*/ 537574 w 752088"/>
              <a:gd name="connsiteY1029" fmla="*/ 192971 h 1378366"/>
              <a:gd name="connsiteX1030" fmla="*/ 542738 w 752088"/>
              <a:gd name="connsiteY1030" fmla="*/ 192971 h 1378366"/>
              <a:gd name="connsiteX1031" fmla="*/ 542738 w 752088"/>
              <a:gd name="connsiteY1031" fmla="*/ 197979 h 1378366"/>
              <a:gd name="connsiteX1032" fmla="*/ 540156 w 752088"/>
              <a:gd name="connsiteY1032" fmla="*/ 200483 h 1378366"/>
              <a:gd name="connsiteX1033" fmla="*/ 534985 w 752088"/>
              <a:gd name="connsiteY1033" fmla="*/ 202987 h 1378366"/>
              <a:gd name="connsiteX1034" fmla="*/ 529821 w 752088"/>
              <a:gd name="connsiteY1034" fmla="*/ 200483 h 1378366"/>
              <a:gd name="connsiteX1035" fmla="*/ 537574 w 752088"/>
              <a:gd name="connsiteY1035" fmla="*/ 192971 h 1378366"/>
              <a:gd name="connsiteX1036" fmla="*/ 516898 w 752088"/>
              <a:gd name="connsiteY1036" fmla="*/ 192971 h 1378366"/>
              <a:gd name="connsiteX1037" fmla="*/ 522062 w 752088"/>
              <a:gd name="connsiteY1037" fmla="*/ 197979 h 1378366"/>
              <a:gd name="connsiteX1038" fmla="*/ 519480 w 752088"/>
              <a:gd name="connsiteY1038" fmla="*/ 202987 h 1378366"/>
              <a:gd name="connsiteX1039" fmla="*/ 514309 w 752088"/>
              <a:gd name="connsiteY1039" fmla="*/ 205492 h 1378366"/>
              <a:gd name="connsiteX1040" fmla="*/ 509145 w 752088"/>
              <a:gd name="connsiteY1040" fmla="*/ 197979 h 1378366"/>
              <a:gd name="connsiteX1041" fmla="*/ 516898 w 752088"/>
              <a:gd name="connsiteY1041" fmla="*/ 192971 h 1378366"/>
              <a:gd name="connsiteX1042" fmla="*/ 547909 w 752088"/>
              <a:gd name="connsiteY1042" fmla="*/ 187952 h 1378366"/>
              <a:gd name="connsiteX1043" fmla="*/ 550497 w 752088"/>
              <a:gd name="connsiteY1043" fmla="*/ 192971 h 1378366"/>
              <a:gd name="connsiteX1044" fmla="*/ 558250 w 752088"/>
              <a:gd name="connsiteY1044" fmla="*/ 190456 h 1378366"/>
              <a:gd name="connsiteX1045" fmla="*/ 558250 w 752088"/>
              <a:gd name="connsiteY1045" fmla="*/ 192971 h 1378366"/>
              <a:gd name="connsiteX1046" fmla="*/ 555662 w 752088"/>
              <a:gd name="connsiteY1046" fmla="*/ 195475 h 1378366"/>
              <a:gd name="connsiteX1047" fmla="*/ 547909 w 752088"/>
              <a:gd name="connsiteY1047" fmla="*/ 200483 h 1378366"/>
              <a:gd name="connsiteX1048" fmla="*/ 545327 w 752088"/>
              <a:gd name="connsiteY1048" fmla="*/ 192971 h 1378366"/>
              <a:gd name="connsiteX1049" fmla="*/ 547909 w 752088"/>
              <a:gd name="connsiteY1049" fmla="*/ 187952 h 1378366"/>
              <a:gd name="connsiteX1050" fmla="*/ 566003 w 752088"/>
              <a:gd name="connsiteY1050" fmla="*/ 175420 h 1378366"/>
              <a:gd name="connsiteX1051" fmla="*/ 571173 w 752088"/>
              <a:gd name="connsiteY1051" fmla="*/ 180440 h 1378366"/>
              <a:gd name="connsiteX1052" fmla="*/ 563414 w 752088"/>
              <a:gd name="connsiteY1052" fmla="*/ 185448 h 1378366"/>
              <a:gd name="connsiteX1053" fmla="*/ 560832 w 752088"/>
              <a:gd name="connsiteY1053" fmla="*/ 180440 h 1378366"/>
              <a:gd name="connsiteX1054" fmla="*/ 566003 w 752088"/>
              <a:gd name="connsiteY1054" fmla="*/ 175420 h 1378366"/>
              <a:gd name="connsiteX1055" fmla="*/ 528204 w 752088"/>
              <a:gd name="connsiteY1055" fmla="*/ 174794 h 1378366"/>
              <a:gd name="connsiteX1056" fmla="*/ 529821 w 752088"/>
              <a:gd name="connsiteY1056" fmla="*/ 177924 h 1378366"/>
              <a:gd name="connsiteX1057" fmla="*/ 527233 w 752088"/>
              <a:gd name="connsiteY1057" fmla="*/ 187952 h 1378366"/>
              <a:gd name="connsiteX1058" fmla="*/ 519480 w 752088"/>
              <a:gd name="connsiteY1058" fmla="*/ 187952 h 1378366"/>
              <a:gd name="connsiteX1059" fmla="*/ 519480 w 752088"/>
              <a:gd name="connsiteY1059" fmla="*/ 182944 h 1378366"/>
              <a:gd name="connsiteX1060" fmla="*/ 524651 w 752088"/>
              <a:gd name="connsiteY1060" fmla="*/ 175420 h 1378366"/>
              <a:gd name="connsiteX1061" fmla="*/ 528204 w 752088"/>
              <a:gd name="connsiteY1061" fmla="*/ 174794 h 1378366"/>
              <a:gd name="connsiteX1062" fmla="*/ 628031 w 752088"/>
              <a:gd name="connsiteY1062" fmla="*/ 160385 h 1378366"/>
              <a:gd name="connsiteX1063" fmla="*/ 628031 w 752088"/>
              <a:gd name="connsiteY1063" fmla="*/ 165404 h 1378366"/>
              <a:gd name="connsiteX1064" fmla="*/ 628031 w 752088"/>
              <a:gd name="connsiteY1064" fmla="*/ 170412 h 1378366"/>
              <a:gd name="connsiteX1065" fmla="*/ 620279 w 752088"/>
              <a:gd name="connsiteY1065" fmla="*/ 170412 h 1378366"/>
              <a:gd name="connsiteX1066" fmla="*/ 617690 w 752088"/>
              <a:gd name="connsiteY1066" fmla="*/ 167908 h 1378366"/>
              <a:gd name="connsiteX1067" fmla="*/ 628031 w 752088"/>
              <a:gd name="connsiteY1067" fmla="*/ 160385 h 1378366"/>
              <a:gd name="connsiteX1068" fmla="*/ 604767 w 752088"/>
              <a:gd name="connsiteY1068" fmla="*/ 77683 h 1378366"/>
              <a:gd name="connsiteX1069" fmla="*/ 607355 w 752088"/>
              <a:gd name="connsiteY1069" fmla="*/ 80187 h 1378366"/>
              <a:gd name="connsiteX1070" fmla="*/ 612519 w 752088"/>
              <a:gd name="connsiteY1070" fmla="*/ 77683 h 1378366"/>
              <a:gd name="connsiteX1071" fmla="*/ 612519 w 752088"/>
              <a:gd name="connsiteY1071" fmla="*/ 85206 h 1378366"/>
              <a:gd name="connsiteX1072" fmla="*/ 602185 w 752088"/>
              <a:gd name="connsiteY1072" fmla="*/ 87710 h 1378366"/>
              <a:gd name="connsiteX1073" fmla="*/ 604767 w 752088"/>
              <a:gd name="connsiteY1073" fmla="*/ 77683 h 1378366"/>
              <a:gd name="connsiteX1074" fmla="*/ 699103 w 752088"/>
              <a:gd name="connsiteY1074" fmla="*/ 29446 h 1378366"/>
              <a:gd name="connsiteX1075" fmla="*/ 702977 w 752088"/>
              <a:gd name="connsiteY1075" fmla="*/ 32576 h 1378366"/>
              <a:gd name="connsiteX1076" fmla="*/ 700395 w 752088"/>
              <a:gd name="connsiteY1076" fmla="*/ 37584 h 1378366"/>
              <a:gd name="connsiteX1077" fmla="*/ 690060 w 752088"/>
              <a:gd name="connsiteY1077" fmla="*/ 37584 h 1378366"/>
              <a:gd name="connsiteX1078" fmla="*/ 690060 w 752088"/>
              <a:gd name="connsiteY1078" fmla="*/ 32576 h 1378366"/>
              <a:gd name="connsiteX1079" fmla="*/ 695224 w 752088"/>
              <a:gd name="connsiteY1079" fmla="*/ 30072 h 1378366"/>
              <a:gd name="connsiteX1080" fmla="*/ 699103 w 752088"/>
              <a:gd name="connsiteY1080" fmla="*/ 29446 h 1378366"/>
              <a:gd name="connsiteX1081" fmla="*/ 700395 w 752088"/>
              <a:gd name="connsiteY1081" fmla="*/ 0 h 1378366"/>
              <a:gd name="connsiteX1082" fmla="*/ 708147 w 752088"/>
              <a:gd name="connsiteY1082" fmla="*/ 5008 h 1378366"/>
              <a:gd name="connsiteX1083" fmla="*/ 702977 w 752088"/>
              <a:gd name="connsiteY1083" fmla="*/ 15036 h 1378366"/>
              <a:gd name="connsiteX1084" fmla="*/ 695224 w 752088"/>
              <a:gd name="connsiteY1084" fmla="*/ 15036 h 1378366"/>
              <a:gd name="connsiteX1085" fmla="*/ 695224 w 752088"/>
              <a:gd name="connsiteY1085" fmla="*/ 25052 h 1378366"/>
              <a:gd name="connsiteX1086" fmla="*/ 687471 w 752088"/>
              <a:gd name="connsiteY1086" fmla="*/ 27568 h 1378366"/>
              <a:gd name="connsiteX1087" fmla="*/ 684889 w 752088"/>
              <a:gd name="connsiteY1087" fmla="*/ 32576 h 1378366"/>
              <a:gd name="connsiteX1088" fmla="*/ 679719 w 752088"/>
              <a:gd name="connsiteY1088" fmla="*/ 40088 h 1378366"/>
              <a:gd name="connsiteX1089" fmla="*/ 687471 w 752088"/>
              <a:gd name="connsiteY1089" fmla="*/ 47611 h 1378366"/>
              <a:gd name="connsiteX1090" fmla="*/ 677136 w 752088"/>
              <a:gd name="connsiteY1090" fmla="*/ 50115 h 1378366"/>
              <a:gd name="connsiteX1091" fmla="*/ 677136 w 752088"/>
              <a:gd name="connsiteY1091" fmla="*/ 55135 h 1378366"/>
              <a:gd name="connsiteX1092" fmla="*/ 682301 w 752088"/>
              <a:gd name="connsiteY1092" fmla="*/ 57639 h 1378366"/>
              <a:gd name="connsiteX1093" fmla="*/ 697813 w 752088"/>
              <a:gd name="connsiteY1093" fmla="*/ 57639 h 1378366"/>
              <a:gd name="connsiteX1094" fmla="*/ 692642 w 752088"/>
              <a:gd name="connsiteY1094" fmla="*/ 65151 h 1378366"/>
              <a:gd name="connsiteX1095" fmla="*/ 677136 w 752088"/>
              <a:gd name="connsiteY1095" fmla="*/ 62647 h 1378366"/>
              <a:gd name="connsiteX1096" fmla="*/ 674548 w 752088"/>
              <a:gd name="connsiteY1096" fmla="*/ 65151 h 1378366"/>
              <a:gd name="connsiteX1097" fmla="*/ 679719 w 752088"/>
              <a:gd name="connsiteY1097" fmla="*/ 72675 h 1378366"/>
              <a:gd name="connsiteX1098" fmla="*/ 669384 w 752088"/>
              <a:gd name="connsiteY1098" fmla="*/ 72675 h 1378366"/>
              <a:gd name="connsiteX1099" fmla="*/ 669384 w 752088"/>
              <a:gd name="connsiteY1099" fmla="*/ 75179 h 1378366"/>
              <a:gd name="connsiteX1100" fmla="*/ 671966 w 752088"/>
              <a:gd name="connsiteY1100" fmla="*/ 82702 h 1378366"/>
              <a:gd name="connsiteX1101" fmla="*/ 666795 w 752088"/>
              <a:gd name="connsiteY1101" fmla="*/ 85206 h 1378366"/>
              <a:gd name="connsiteX1102" fmla="*/ 671966 w 752088"/>
              <a:gd name="connsiteY1102" fmla="*/ 95222 h 1378366"/>
              <a:gd name="connsiteX1103" fmla="*/ 666795 w 752088"/>
              <a:gd name="connsiteY1103" fmla="*/ 105250 h 1378366"/>
              <a:gd name="connsiteX1104" fmla="*/ 664213 w 752088"/>
              <a:gd name="connsiteY1104" fmla="*/ 110269 h 1378366"/>
              <a:gd name="connsiteX1105" fmla="*/ 659042 w 752088"/>
              <a:gd name="connsiteY1105" fmla="*/ 115278 h 1378366"/>
              <a:gd name="connsiteX1106" fmla="*/ 653872 w 752088"/>
              <a:gd name="connsiteY1106" fmla="*/ 130313 h 1378366"/>
              <a:gd name="connsiteX1107" fmla="*/ 648707 w 752088"/>
              <a:gd name="connsiteY1107" fmla="*/ 130313 h 1378366"/>
              <a:gd name="connsiteX1108" fmla="*/ 648707 w 752088"/>
              <a:gd name="connsiteY1108" fmla="*/ 122790 h 1378366"/>
              <a:gd name="connsiteX1109" fmla="*/ 653872 w 752088"/>
              <a:gd name="connsiteY1109" fmla="*/ 115278 h 1378366"/>
              <a:gd name="connsiteX1110" fmla="*/ 656460 w 752088"/>
              <a:gd name="connsiteY1110" fmla="*/ 102746 h 1378366"/>
              <a:gd name="connsiteX1111" fmla="*/ 664213 w 752088"/>
              <a:gd name="connsiteY1111" fmla="*/ 100242 h 1378366"/>
              <a:gd name="connsiteX1112" fmla="*/ 659042 w 752088"/>
              <a:gd name="connsiteY1112" fmla="*/ 90214 h 1378366"/>
              <a:gd name="connsiteX1113" fmla="*/ 661631 w 752088"/>
              <a:gd name="connsiteY1113" fmla="*/ 85206 h 1378366"/>
              <a:gd name="connsiteX1114" fmla="*/ 656460 w 752088"/>
              <a:gd name="connsiteY1114" fmla="*/ 85206 h 1378366"/>
              <a:gd name="connsiteX1115" fmla="*/ 651290 w 752088"/>
              <a:gd name="connsiteY1115" fmla="*/ 85206 h 1378366"/>
              <a:gd name="connsiteX1116" fmla="*/ 640955 w 752088"/>
              <a:gd name="connsiteY1116" fmla="*/ 82702 h 1378366"/>
              <a:gd name="connsiteX1117" fmla="*/ 638366 w 752088"/>
              <a:gd name="connsiteY1117" fmla="*/ 75179 h 1378366"/>
              <a:gd name="connsiteX1118" fmla="*/ 633196 w 752088"/>
              <a:gd name="connsiteY1118" fmla="*/ 75179 h 1378366"/>
              <a:gd name="connsiteX1119" fmla="*/ 633196 w 752088"/>
              <a:gd name="connsiteY1119" fmla="*/ 67655 h 1378366"/>
              <a:gd name="connsiteX1120" fmla="*/ 640955 w 752088"/>
              <a:gd name="connsiteY1120" fmla="*/ 65151 h 1378366"/>
              <a:gd name="connsiteX1121" fmla="*/ 648707 w 752088"/>
              <a:gd name="connsiteY1121" fmla="*/ 67655 h 1378366"/>
              <a:gd name="connsiteX1122" fmla="*/ 656460 w 752088"/>
              <a:gd name="connsiteY1122" fmla="*/ 65151 h 1378366"/>
              <a:gd name="connsiteX1123" fmla="*/ 653872 w 752088"/>
              <a:gd name="connsiteY1123" fmla="*/ 57639 h 1378366"/>
              <a:gd name="connsiteX1124" fmla="*/ 648707 w 752088"/>
              <a:gd name="connsiteY1124" fmla="*/ 52619 h 1378366"/>
              <a:gd name="connsiteX1125" fmla="*/ 643537 w 752088"/>
              <a:gd name="connsiteY1125" fmla="*/ 40088 h 1378366"/>
              <a:gd name="connsiteX1126" fmla="*/ 646119 w 752088"/>
              <a:gd name="connsiteY1126" fmla="*/ 32576 h 1378366"/>
              <a:gd name="connsiteX1127" fmla="*/ 661631 w 752088"/>
              <a:gd name="connsiteY1127" fmla="*/ 25052 h 1378366"/>
              <a:gd name="connsiteX1128" fmla="*/ 666795 w 752088"/>
              <a:gd name="connsiteY1128" fmla="*/ 27568 h 1378366"/>
              <a:gd name="connsiteX1129" fmla="*/ 664213 w 752088"/>
              <a:gd name="connsiteY1129" fmla="*/ 37584 h 1378366"/>
              <a:gd name="connsiteX1130" fmla="*/ 661631 w 752088"/>
              <a:gd name="connsiteY1130" fmla="*/ 40088 h 1378366"/>
              <a:gd name="connsiteX1131" fmla="*/ 664213 w 752088"/>
              <a:gd name="connsiteY1131" fmla="*/ 47611 h 1378366"/>
              <a:gd name="connsiteX1132" fmla="*/ 671966 w 752088"/>
              <a:gd name="connsiteY1132" fmla="*/ 37584 h 1378366"/>
              <a:gd name="connsiteX1133" fmla="*/ 674548 w 752088"/>
              <a:gd name="connsiteY1133" fmla="*/ 32576 h 1378366"/>
              <a:gd name="connsiteX1134" fmla="*/ 674548 w 752088"/>
              <a:gd name="connsiteY1134" fmla="*/ 25052 h 1378366"/>
              <a:gd name="connsiteX1135" fmla="*/ 682301 w 752088"/>
              <a:gd name="connsiteY1135" fmla="*/ 25052 h 1378366"/>
              <a:gd name="connsiteX1136" fmla="*/ 687471 w 752088"/>
              <a:gd name="connsiteY1136" fmla="*/ 15036 h 1378366"/>
              <a:gd name="connsiteX1137" fmla="*/ 690060 w 752088"/>
              <a:gd name="connsiteY1137" fmla="*/ 12520 h 1378366"/>
              <a:gd name="connsiteX1138" fmla="*/ 695224 w 752088"/>
              <a:gd name="connsiteY1138" fmla="*/ 5008 h 1378366"/>
              <a:gd name="connsiteX1139" fmla="*/ 700395 w 752088"/>
              <a:gd name="connsiteY1139" fmla="*/ 0 h 137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</a:cxnLst>
            <a:rect l="l" t="t" r="r" b="b"/>
            <a:pathLst>
              <a:path w="752088" h="1378366">
                <a:moveTo>
                  <a:pt x="111128" y="666624"/>
                </a:moveTo>
                <a:cubicBezTo>
                  <a:pt x="113716" y="666624"/>
                  <a:pt x="129221" y="666624"/>
                  <a:pt x="129221" y="666624"/>
                </a:cubicBezTo>
                <a:cubicBezTo>
                  <a:pt x="139563" y="666624"/>
                  <a:pt x="139563" y="666624"/>
                  <a:pt x="139563" y="666624"/>
                </a:cubicBezTo>
                <a:cubicBezTo>
                  <a:pt x="139563" y="666624"/>
                  <a:pt x="152480" y="666624"/>
                  <a:pt x="155068" y="666624"/>
                </a:cubicBezTo>
                <a:cubicBezTo>
                  <a:pt x="157650" y="666624"/>
                  <a:pt x="160239" y="669128"/>
                  <a:pt x="160239" y="669128"/>
                </a:cubicBezTo>
                <a:cubicBezTo>
                  <a:pt x="160239" y="669128"/>
                  <a:pt x="165403" y="664120"/>
                  <a:pt x="167992" y="666624"/>
                </a:cubicBezTo>
                <a:cubicBezTo>
                  <a:pt x="170574" y="666624"/>
                  <a:pt x="175744" y="674136"/>
                  <a:pt x="175744" y="674136"/>
                </a:cubicBezTo>
                <a:cubicBezTo>
                  <a:pt x="180909" y="686668"/>
                  <a:pt x="180909" y="686668"/>
                  <a:pt x="180909" y="686668"/>
                </a:cubicBezTo>
                <a:cubicBezTo>
                  <a:pt x="183497" y="701704"/>
                  <a:pt x="183497" y="701704"/>
                  <a:pt x="183497" y="701704"/>
                </a:cubicBezTo>
                <a:cubicBezTo>
                  <a:pt x="186079" y="714235"/>
                  <a:pt x="186079" y="714235"/>
                  <a:pt x="186079" y="714235"/>
                </a:cubicBezTo>
                <a:cubicBezTo>
                  <a:pt x="196421" y="726767"/>
                  <a:pt x="196421" y="726767"/>
                  <a:pt x="196421" y="726767"/>
                </a:cubicBezTo>
                <a:cubicBezTo>
                  <a:pt x="191250" y="734290"/>
                  <a:pt x="191250" y="734290"/>
                  <a:pt x="191250" y="734290"/>
                </a:cubicBezTo>
                <a:cubicBezTo>
                  <a:pt x="191250" y="734290"/>
                  <a:pt x="191250" y="744318"/>
                  <a:pt x="191250" y="744318"/>
                </a:cubicBezTo>
                <a:cubicBezTo>
                  <a:pt x="188668" y="744318"/>
                  <a:pt x="180909" y="746822"/>
                  <a:pt x="180909" y="746822"/>
                </a:cubicBezTo>
                <a:cubicBezTo>
                  <a:pt x="178327" y="749326"/>
                  <a:pt x="175744" y="756838"/>
                  <a:pt x="175744" y="756838"/>
                </a:cubicBezTo>
                <a:cubicBezTo>
                  <a:pt x="175744" y="756838"/>
                  <a:pt x="186079" y="746822"/>
                  <a:pt x="188668" y="749326"/>
                </a:cubicBezTo>
                <a:cubicBezTo>
                  <a:pt x="191250" y="749326"/>
                  <a:pt x="199003" y="749326"/>
                  <a:pt x="199003" y="749326"/>
                </a:cubicBezTo>
                <a:cubicBezTo>
                  <a:pt x="204173" y="754334"/>
                  <a:pt x="204173" y="754334"/>
                  <a:pt x="204173" y="754334"/>
                </a:cubicBezTo>
                <a:cubicBezTo>
                  <a:pt x="209344" y="764362"/>
                  <a:pt x="209344" y="764362"/>
                  <a:pt x="209344" y="764362"/>
                </a:cubicBezTo>
                <a:cubicBezTo>
                  <a:pt x="209344" y="776893"/>
                  <a:pt x="209344" y="776893"/>
                  <a:pt x="209344" y="776893"/>
                </a:cubicBezTo>
                <a:cubicBezTo>
                  <a:pt x="209344" y="776893"/>
                  <a:pt x="209344" y="786921"/>
                  <a:pt x="206756" y="786921"/>
                </a:cubicBezTo>
                <a:cubicBezTo>
                  <a:pt x="206756" y="789425"/>
                  <a:pt x="204173" y="791929"/>
                  <a:pt x="201585" y="791929"/>
                </a:cubicBezTo>
                <a:cubicBezTo>
                  <a:pt x="199003" y="791929"/>
                  <a:pt x="196421" y="791929"/>
                  <a:pt x="199003" y="786921"/>
                </a:cubicBezTo>
                <a:cubicBezTo>
                  <a:pt x="199003" y="781901"/>
                  <a:pt x="201585" y="776893"/>
                  <a:pt x="201585" y="776893"/>
                </a:cubicBezTo>
                <a:cubicBezTo>
                  <a:pt x="201585" y="774389"/>
                  <a:pt x="204173" y="764362"/>
                  <a:pt x="201585" y="764362"/>
                </a:cubicBezTo>
                <a:cubicBezTo>
                  <a:pt x="196421" y="764362"/>
                  <a:pt x="193832" y="759353"/>
                  <a:pt x="193832" y="764362"/>
                </a:cubicBezTo>
                <a:cubicBezTo>
                  <a:pt x="191250" y="766866"/>
                  <a:pt x="193832" y="776893"/>
                  <a:pt x="193832" y="776893"/>
                </a:cubicBezTo>
                <a:cubicBezTo>
                  <a:pt x="193832" y="776893"/>
                  <a:pt x="196421" y="779397"/>
                  <a:pt x="196421" y="781901"/>
                </a:cubicBezTo>
                <a:cubicBezTo>
                  <a:pt x="193832" y="784405"/>
                  <a:pt x="193832" y="781901"/>
                  <a:pt x="191250" y="786921"/>
                </a:cubicBezTo>
                <a:cubicBezTo>
                  <a:pt x="186079" y="789425"/>
                  <a:pt x="193832" y="791929"/>
                  <a:pt x="193832" y="791929"/>
                </a:cubicBezTo>
                <a:cubicBezTo>
                  <a:pt x="196421" y="796937"/>
                  <a:pt x="196421" y="796937"/>
                  <a:pt x="196421" y="796937"/>
                </a:cubicBezTo>
                <a:cubicBezTo>
                  <a:pt x="196421" y="796937"/>
                  <a:pt x="196421" y="804460"/>
                  <a:pt x="193832" y="804460"/>
                </a:cubicBezTo>
                <a:cubicBezTo>
                  <a:pt x="191250" y="806965"/>
                  <a:pt x="191250" y="809469"/>
                  <a:pt x="180909" y="804460"/>
                </a:cubicBezTo>
                <a:cubicBezTo>
                  <a:pt x="170574" y="801956"/>
                  <a:pt x="167992" y="799452"/>
                  <a:pt x="167992" y="799452"/>
                </a:cubicBezTo>
                <a:cubicBezTo>
                  <a:pt x="165403" y="811973"/>
                  <a:pt x="165403" y="811973"/>
                  <a:pt x="165403" y="811973"/>
                </a:cubicBezTo>
                <a:cubicBezTo>
                  <a:pt x="160239" y="822000"/>
                  <a:pt x="160239" y="822000"/>
                  <a:pt x="160239" y="822000"/>
                </a:cubicBezTo>
                <a:cubicBezTo>
                  <a:pt x="142145" y="827020"/>
                  <a:pt x="142145" y="827020"/>
                  <a:pt x="142145" y="827020"/>
                </a:cubicBezTo>
                <a:cubicBezTo>
                  <a:pt x="131804" y="814488"/>
                  <a:pt x="131804" y="814488"/>
                  <a:pt x="131804" y="814488"/>
                </a:cubicBezTo>
                <a:cubicBezTo>
                  <a:pt x="131804" y="814488"/>
                  <a:pt x="124051" y="816992"/>
                  <a:pt x="121469" y="816992"/>
                </a:cubicBezTo>
                <a:cubicBezTo>
                  <a:pt x="118887" y="814488"/>
                  <a:pt x="105963" y="811973"/>
                  <a:pt x="105963" y="811973"/>
                </a:cubicBezTo>
                <a:cubicBezTo>
                  <a:pt x="103375" y="799452"/>
                  <a:pt x="103375" y="799452"/>
                  <a:pt x="103375" y="799452"/>
                </a:cubicBezTo>
                <a:cubicBezTo>
                  <a:pt x="90451" y="786921"/>
                  <a:pt x="90451" y="786921"/>
                  <a:pt x="90451" y="786921"/>
                </a:cubicBezTo>
                <a:cubicBezTo>
                  <a:pt x="93040" y="776893"/>
                  <a:pt x="93040" y="776893"/>
                  <a:pt x="93040" y="776893"/>
                </a:cubicBezTo>
                <a:cubicBezTo>
                  <a:pt x="85287" y="761858"/>
                  <a:pt x="85287" y="761858"/>
                  <a:pt x="85287" y="761858"/>
                </a:cubicBezTo>
                <a:cubicBezTo>
                  <a:pt x="69781" y="764362"/>
                  <a:pt x="69781" y="764362"/>
                  <a:pt x="69781" y="764362"/>
                </a:cubicBezTo>
                <a:cubicBezTo>
                  <a:pt x="64611" y="776893"/>
                  <a:pt x="64611" y="776893"/>
                  <a:pt x="64611" y="776893"/>
                </a:cubicBezTo>
                <a:cubicBezTo>
                  <a:pt x="64611" y="776893"/>
                  <a:pt x="69781" y="781901"/>
                  <a:pt x="64611" y="784405"/>
                </a:cubicBezTo>
                <a:cubicBezTo>
                  <a:pt x="59440" y="784405"/>
                  <a:pt x="49105" y="786921"/>
                  <a:pt x="49105" y="786921"/>
                </a:cubicBezTo>
                <a:cubicBezTo>
                  <a:pt x="49105" y="786921"/>
                  <a:pt x="36182" y="789425"/>
                  <a:pt x="33594" y="789425"/>
                </a:cubicBezTo>
                <a:cubicBezTo>
                  <a:pt x="33594" y="789425"/>
                  <a:pt x="23259" y="774389"/>
                  <a:pt x="23259" y="774389"/>
                </a:cubicBezTo>
                <a:cubicBezTo>
                  <a:pt x="23259" y="774389"/>
                  <a:pt x="18088" y="774389"/>
                  <a:pt x="15506" y="774389"/>
                </a:cubicBezTo>
                <a:cubicBezTo>
                  <a:pt x="12917" y="774389"/>
                  <a:pt x="12917" y="776893"/>
                  <a:pt x="12917" y="771885"/>
                </a:cubicBezTo>
                <a:cubicBezTo>
                  <a:pt x="12917" y="766866"/>
                  <a:pt x="10335" y="759353"/>
                  <a:pt x="10335" y="759353"/>
                </a:cubicBezTo>
                <a:cubicBezTo>
                  <a:pt x="10335" y="759353"/>
                  <a:pt x="18088" y="766866"/>
                  <a:pt x="10335" y="756838"/>
                </a:cubicBezTo>
                <a:cubicBezTo>
                  <a:pt x="2582" y="746822"/>
                  <a:pt x="0" y="736794"/>
                  <a:pt x="0" y="736794"/>
                </a:cubicBezTo>
                <a:cubicBezTo>
                  <a:pt x="12917" y="729271"/>
                  <a:pt x="12917" y="729271"/>
                  <a:pt x="12917" y="729271"/>
                </a:cubicBezTo>
                <a:cubicBezTo>
                  <a:pt x="12917" y="729271"/>
                  <a:pt x="25841" y="729271"/>
                  <a:pt x="28429" y="731786"/>
                </a:cubicBezTo>
                <a:cubicBezTo>
                  <a:pt x="31011" y="731786"/>
                  <a:pt x="33594" y="726767"/>
                  <a:pt x="33594" y="726767"/>
                </a:cubicBezTo>
                <a:cubicBezTo>
                  <a:pt x="33594" y="726767"/>
                  <a:pt x="38764" y="721759"/>
                  <a:pt x="33594" y="719255"/>
                </a:cubicBezTo>
                <a:cubicBezTo>
                  <a:pt x="31011" y="719255"/>
                  <a:pt x="25841" y="714235"/>
                  <a:pt x="25841" y="714235"/>
                </a:cubicBezTo>
                <a:cubicBezTo>
                  <a:pt x="25841" y="714235"/>
                  <a:pt x="20670" y="709227"/>
                  <a:pt x="28429" y="706723"/>
                </a:cubicBezTo>
                <a:cubicBezTo>
                  <a:pt x="36182" y="706723"/>
                  <a:pt x="36182" y="706723"/>
                  <a:pt x="41346" y="706723"/>
                </a:cubicBezTo>
                <a:cubicBezTo>
                  <a:pt x="46517" y="709227"/>
                  <a:pt x="49105" y="716750"/>
                  <a:pt x="51687" y="706723"/>
                </a:cubicBezTo>
                <a:cubicBezTo>
                  <a:pt x="54270" y="699199"/>
                  <a:pt x="49105" y="699199"/>
                  <a:pt x="56858" y="696695"/>
                </a:cubicBezTo>
                <a:cubicBezTo>
                  <a:pt x="64611" y="696695"/>
                  <a:pt x="69781" y="694191"/>
                  <a:pt x="69781" y="691687"/>
                </a:cubicBezTo>
                <a:cubicBezTo>
                  <a:pt x="69781" y="689183"/>
                  <a:pt x="69781" y="679156"/>
                  <a:pt x="72364" y="679156"/>
                </a:cubicBezTo>
                <a:cubicBezTo>
                  <a:pt x="74946" y="679156"/>
                  <a:pt x="87869" y="681660"/>
                  <a:pt x="87869" y="681660"/>
                </a:cubicBezTo>
                <a:cubicBezTo>
                  <a:pt x="87869" y="681660"/>
                  <a:pt x="93040" y="676652"/>
                  <a:pt x="98210" y="679156"/>
                </a:cubicBezTo>
                <a:cubicBezTo>
                  <a:pt x="103375" y="679156"/>
                  <a:pt x="105963" y="676652"/>
                  <a:pt x="105963" y="676652"/>
                </a:cubicBezTo>
                <a:cubicBezTo>
                  <a:pt x="105963" y="676652"/>
                  <a:pt x="111128" y="666624"/>
                  <a:pt x="111128" y="666624"/>
                </a:cubicBezTo>
                <a:close/>
                <a:moveTo>
                  <a:pt x="261031" y="624021"/>
                </a:moveTo>
                <a:cubicBezTo>
                  <a:pt x="266202" y="626525"/>
                  <a:pt x="271366" y="631533"/>
                  <a:pt x="268784" y="631533"/>
                </a:cubicBezTo>
                <a:cubicBezTo>
                  <a:pt x="268784" y="634049"/>
                  <a:pt x="266202" y="631533"/>
                  <a:pt x="266202" y="639057"/>
                </a:cubicBezTo>
                <a:cubicBezTo>
                  <a:pt x="266202" y="646569"/>
                  <a:pt x="266202" y="646569"/>
                  <a:pt x="266202" y="649084"/>
                </a:cubicBezTo>
                <a:cubicBezTo>
                  <a:pt x="268784" y="651588"/>
                  <a:pt x="266202" y="659101"/>
                  <a:pt x="266202" y="659101"/>
                </a:cubicBezTo>
                <a:cubicBezTo>
                  <a:pt x="266202" y="659101"/>
                  <a:pt x="263613" y="664120"/>
                  <a:pt x="261031" y="664120"/>
                </a:cubicBezTo>
                <a:cubicBezTo>
                  <a:pt x="261031" y="664120"/>
                  <a:pt x="261031" y="664120"/>
                  <a:pt x="255861" y="661616"/>
                </a:cubicBezTo>
                <a:cubicBezTo>
                  <a:pt x="253278" y="661616"/>
                  <a:pt x="245526" y="656596"/>
                  <a:pt x="245526" y="656596"/>
                </a:cubicBezTo>
                <a:cubicBezTo>
                  <a:pt x="245526" y="656596"/>
                  <a:pt x="245526" y="644065"/>
                  <a:pt x="245526" y="644065"/>
                </a:cubicBezTo>
                <a:cubicBezTo>
                  <a:pt x="245526" y="641561"/>
                  <a:pt x="242937" y="639057"/>
                  <a:pt x="242937" y="639057"/>
                </a:cubicBezTo>
                <a:cubicBezTo>
                  <a:pt x="245526" y="639057"/>
                  <a:pt x="245526" y="639057"/>
                  <a:pt x="245526" y="639057"/>
                </a:cubicBezTo>
                <a:cubicBezTo>
                  <a:pt x="245526" y="636553"/>
                  <a:pt x="250696" y="631533"/>
                  <a:pt x="250696" y="629029"/>
                </a:cubicBezTo>
                <a:cubicBezTo>
                  <a:pt x="253278" y="629029"/>
                  <a:pt x="253278" y="626525"/>
                  <a:pt x="253278" y="626525"/>
                </a:cubicBezTo>
                <a:cubicBezTo>
                  <a:pt x="255861" y="624021"/>
                  <a:pt x="258449" y="624021"/>
                  <a:pt x="261031" y="624021"/>
                </a:cubicBezTo>
                <a:close/>
                <a:moveTo>
                  <a:pt x="222261" y="611489"/>
                </a:moveTo>
                <a:cubicBezTo>
                  <a:pt x="224849" y="611489"/>
                  <a:pt x="227432" y="616497"/>
                  <a:pt x="227432" y="616497"/>
                </a:cubicBezTo>
                <a:cubicBezTo>
                  <a:pt x="224849" y="621517"/>
                  <a:pt x="224849" y="621517"/>
                  <a:pt x="224849" y="621517"/>
                </a:cubicBezTo>
                <a:cubicBezTo>
                  <a:pt x="224849" y="621517"/>
                  <a:pt x="224849" y="624021"/>
                  <a:pt x="222261" y="624021"/>
                </a:cubicBezTo>
                <a:cubicBezTo>
                  <a:pt x="219679" y="624021"/>
                  <a:pt x="214508" y="624021"/>
                  <a:pt x="214508" y="621517"/>
                </a:cubicBezTo>
                <a:cubicBezTo>
                  <a:pt x="214508" y="621517"/>
                  <a:pt x="217097" y="616497"/>
                  <a:pt x="219679" y="616497"/>
                </a:cubicBezTo>
                <a:cubicBezTo>
                  <a:pt x="219679" y="616497"/>
                  <a:pt x="222261" y="613993"/>
                  <a:pt x="222261" y="613993"/>
                </a:cubicBezTo>
                <a:cubicBezTo>
                  <a:pt x="222261" y="613993"/>
                  <a:pt x="222261" y="611489"/>
                  <a:pt x="222261" y="611489"/>
                </a:cubicBezTo>
                <a:close/>
                <a:moveTo>
                  <a:pt x="204173" y="556355"/>
                </a:moveTo>
                <a:cubicBezTo>
                  <a:pt x="206756" y="556355"/>
                  <a:pt x="206756" y="561363"/>
                  <a:pt x="204173" y="561363"/>
                </a:cubicBezTo>
                <a:cubicBezTo>
                  <a:pt x="204173" y="561363"/>
                  <a:pt x="199003" y="566382"/>
                  <a:pt x="199003" y="566382"/>
                </a:cubicBezTo>
                <a:cubicBezTo>
                  <a:pt x="199003" y="566382"/>
                  <a:pt x="193832" y="568886"/>
                  <a:pt x="193832" y="568886"/>
                </a:cubicBezTo>
                <a:cubicBezTo>
                  <a:pt x="191250" y="568886"/>
                  <a:pt x="191250" y="568886"/>
                  <a:pt x="191250" y="568886"/>
                </a:cubicBezTo>
                <a:cubicBezTo>
                  <a:pt x="191250" y="568886"/>
                  <a:pt x="188668" y="561363"/>
                  <a:pt x="191250" y="561363"/>
                </a:cubicBezTo>
                <a:cubicBezTo>
                  <a:pt x="193832" y="561363"/>
                  <a:pt x="201585" y="558859"/>
                  <a:pt x="201585" y="558859"/>
                </a:cubicBezTo>
                <a:cubicBezTo>
                  <a:pt x="201585" y="558859"/>
                  <a:pt x="204173" y="553851"/>
                  <a:pt x="204173" y="556355"/>
                </a:cubicBezTo>
                <a:close/>
                <a:moveTo>
                  <a:pt x="196421" y="523779"/>
                </a:moveTo>
                <a:cubicBezTo>
                  <a:pt x="199003" y="526283"/>
                  <a:pt x="199003" y="528787"/>
                  <a:pt x="199003" y="531291"/>
                </a:cubicBezTo>
                <a:cubicBezTo>
                  <a:pt x="199003" y="533795"/>
                  <a:pt x="206756" y="533795"/>
                  <a:pt x="204173" y="536299"/>
                </a:cubicBezTo>
                <a:cubicBezTo>
                  <a:pt x="199003" y="538815"/>
                  <a:pt x="196421" y="538815"/>
                  <a:pt x="196421" y="538815"/>
                </a:cubicBezTo>
                <a:cubicBezTo>
                  <a:pt x="196421" y="536299"/>
                  <a:pt x="193832" y="538815"/>
                  <a:pt x="193832" y="536299"/>
                </a:cubicBezTo>
                <a:cubicBezTo>
                  <a:pt x="193832" y="533795"/>
                  <a:pt x="188668" y="531291"/>
                  <a:pt x="188668" y="531291"/>
                </a:cubicBezTo>
                <a:cubicBezTo>
                  <a:pt x="188668" y="531291"/>
                  <a:pt x="191250" y="526283"/>
                  <a:pt x="191250" y="526283"/>
                </a:cubicBezTo>
                <a:cubicBezTo>
                  <a:pt x="191250" y="526283"/>
                  <a:pt x="191250" y="523779"/>
                  <a:pt x="196421" y="523779"/>
                </a:cubicBezTo>
                <a:close/>
                <a:moveTo>
                  <a:pt x="157650" y="491192"/>
                </a:moveTo>
                <a:cubicBezTo>
                  <a:pt x="162821" y="493696"/>
                  <a:pt x="165403" y="491192"/>
                  <a:pt x="165403" y="493696"/>
                </a:cubicBezTo>
                <a:cubicBezTo>
                  <a:pt x="167992" y="493696"/>
                  <a:pt x="170574" y="496212"/>
                  <a:pt x="167992" y="498716"/>
                </a:cubicBezTo>
                <a:cubicBezTo>
                  <a:pt x="162821" y="501220"/>
                  <a:pt x="162821" y="501220"/>
                  <a:pt x="157650" y="501220"/>
                </a:cubicBezTo>
                <a:cubicBezTo>
                  <a:pt x="155068" y="501220"/>
                  <a:pt x="160239" y="501220"/>
                  <a:pt x="155068" y="501220"/>
                </a:cubicBezTo>
                <a:cubicBezTo>
                  <a:pt x="149898" y="501220"/>
                  <a:pt x="142145" y="506228"/>
                  <a:pt x="147315" y="498716"/>
                </a:cubicBezTo>
                <a:cubicBezTo>
                  <a:pt x="152480" y="493696"/>
                  <a:pt x="157650" y="491192"/>
                  <a:pt x="157650" y="491192"/>
                </a:cubicBezTo>
                <a:close/>
                <a:moveTo>
                  <a:pt x="193832" y="476157"/>
                </a:moveTo>
                <a:cubicBezTo>
                  <a:pt x="196421" y="478661"/>
                  <a:pt x="201585" y="481165"/>
                  <a:pt x="196421" y="483680"/>
                </a:cubicBezTo>
                <a:cubicBezTo>
                  <a:pt x="191250" y="486184"/>
                  <a:pt x="191250" y="486184"/>
                  <a:pt x="188668" y="488688"/>
                </a:cubicBezTo>
                <a:cubicBezTo>
                  <a:pt x="183497" y="491192"/>
                  <a:pt x="178327" y="493696"/>
                  <a:pt x="175744" y="493696"/>
                </a:cubicBezTo>
                <a:cubicBezTo>
                  <a:pt x="173156" y="493696"/>
                  <a:pt x="170574" y="488688"/>
                  <a:pt x="173156" y="488688"/>
                </a:cubicBezTo>
                <a:cubicBezTo>
                  <a:pt x="175744" y="488688"/>
                  <a:pt x="178327" y="486184"/>
                  <a:pt x="180909" y="486184"/>
                </a:cubicBezTo>
                <a:cubicBezTo>
                  <a:pt x="180909" y="483680"/>
                  <a:pt x="186079" y="478661"/>
                  <a:pt x="186079" y="478661"/>
                </a:cubicBezTo>
                <a:cubicBezTo>
                  <a:pt x="188668" y="478661"/>
                  <a:pt x="191250" y="473653"/>
                  <a:pt x="193832" y="476157"/>
                </a:cubicBezTo>
                <a:close/>
                <a:moveTo>
                  <a:pt x="230020" y="448589"/>
                </a:moveTo>
                <a:cubicBezTo>
                  <a:pt x="230020" y="448589"/>
                  <a:pt x="232602" y="448589"/>
                  <a:pt x="232602" y="451093"/>
                </a:cubicBezTo>
                <a:cubicBezTo>
                  <a:pt x="232602" y="453597"/>
                  <a:pt x="232602" y="458617"/>
                  <a:pt x="230020" y="458617"/>
                </a:cubicBezTo>
                <a:cubicBezTo>
                  <a:pt x="227432" y="458617"/>
                  <a:pt x="227432" y="461121"/>
                  <a:pt x="224849" y="458617"/>
                </a:cubicBezTo>
                <a:cubicBezTo>
                  <a:pt x="222261" y="458617"/>
                  <a:pt x="224849" y="453597"/>
                  <a:pt x="224849" y="453597"/>
                </a:cubicBezTo>
                <a:cubicBezTo>
                  <a:pt x="224849" y="453597"/>
                  <a:pt x="227432" y="448589"/>
                  <a:pt x="230020" y="448589"/>
                </a:cubicBezTo>
                <a:close/>
                <a:moveTo>
                  <a:pt x="118563" y="435432"/>
                </a:moveTo>
                <a:cubicBezTo>
                  <a:pt x="118887" y="435432"/>
                  <a:pt x="118887" y="436058"/>
                  <a:pt x="118887" y="438562"/>
                </a:cubicBezTo>
                <a:cubicBezTo>
                  <a:pt x="118887" y="441077"/>
                  <a:pt x="118887" y="443581"/>
                  <a:pt x="118887" y="443581"/>
                </a:cubicBezTo>
                <a:cubicBezTo>
                  <a:pt x="118887" y="443581"/>
                  <a:pt x="116298" y="448589"/>
                  <a:pt x="113716" y="446085"/>
                </a:cubicBezTo>
                <a:cubicBezTo>
                  <a:pt x="111128" y="443581"/>
                  <a:pt x="111128" y="441077"/>
                  <a:pt x="111128" y="441077"/>
                </a:cubicBezTo>
                <a:cubicBezTo>
                  <a:pt x="116298" y="436058"/>
                  <a:pt x="116298" y="436058"/>
                  <a:pt x="116298" y="436058"/>
                </a:cubicBezTo>
                <a:cubicBezTo>
                  <a:pt x="117593" y="436058"/>
                  <a:pt x="118240" y="435432"/>
                  <a:pt x="118563" y="435432"/>
                </a:cubicBezTo>
                <a:close/>
                <a:moveTo>
                  <a:pt x="222261" y="431050"/>
                </a:moveTo>
                <a:cubicBezTo>
                  <a:pt x="222261" y="431050"/>
                  <a:pt x="230020" y="441077"/>
                  <a:pt x="230020" y="441077"/>
                </a:cubicBezTo>
                <a:cubicBezTo>
                  <a:pt x="227432" y="443581"/>
                  <a:pt x="227432" y="446085"/>
                  <a:pt x="222261" y="446085"/>
                </a:cubicBezTo>
                <a:cubicBezTo>
                  <a:pt x="219679" y="446085"/>
                  <a:pt x="217097" y="448589"/>
                  <a:pt x="217097" y="446085"/>
                </a:cubicBezTo>
                <a:cubicBezTo>
                  <a:pt x="214508" y="443581"/>
                  <a:pt x="211926" y="443581"/>
                  <a:pt x="211926" y="443581"/>
                </a:cubicBezTo>
                <a:cubicBezTo>
                  <a:pt x="211926" y="443581"/>
                  <a:pt x="209344" y="433554"/>
                  <a:pt x="214508" y="433554"/>
                </a:cubicBezTo>
                <a:cubicBezTo>
                  <a:pt x="219679" y="431050"/>
                  <a:pt x="222261" y="431050"/>
                  <a:pt x="222261" y="431050"/>
                </a:cubicBezTo>
                <a:close/>
                <a:moveTo>
                  <a:pt x="204173" y="423526"/>
                </a:moveTo>
                <a:cubicBezTo>
                  <a:pt x="209344" y="423526"/>
                  <a:pt x="209344" y="423526"/>
                  <a:pt x="209344" y="426030"/>
                </a:cubicBezTo>
                <a:cubicBezTo>
                  <a:pt x="209344" y="428546"/>
                  <a:pt x="214508" y="426030"/>
                  <a:pt x="209344" y="428546"/>
                </a:cubicBezTo>
                <a:cubicBezTo>
                  <a:pt x="206756" y="428546"/>
                  <a:pt x="201585" y="428546"/>
                  <a:pt x="201585" y="428546"/>
                </a:cubicBezTo>
                <a:cubicBezTo>
                  <a:pt x="201585" y="428546"/>
                  <a:pt x="201585" y="421022"/>
                  <a:pt x="204173" y="423526"/>
                </a:cubicBezTo>
                <a:close/>
                <a:moveTo>
                  <a:pt x="136974" y="410995"/>
                </a:moveTo>
                <a:cubicBezTo>
                  <a:pt x="139563" y="413510"/>
                  <a:pt x="144727" y="418518"/>
                  <a:pt x="144727" y="418518"/>
                </a:cubicBezTo>
                <a:cubicBezTo>
                  <a:pt x="136974" y="426030"/>
                  <a:pt x="136974" y="426030"/>
                  <a:pt x="136974" y="426030"/>
                </a:cubicBezTo>
                <a:cubicBezTo>
                  <a:pt x="136974" y="426030"/>
                  <a:pt x="129221" y="428546"/>
                  <a:pt x="129221" y="431050"/>
                </a:cubicBezTo>
                <a:cubicBezTo>
                  <a:pt x="126639" y="431050"/>
                  <a:pt x="131804" y="438562"/>
                  <a:pt x="126639" y="436058"/>
                </a:cubicBezTo>
                <a:cubicBezTo>
                  <a:pt x="121469" y="433554"/>
                  <a:pt x="118887" y="428546"/>
                  <a:pt x="121469" y="428546"/>
                </a:cubicBezTo>
                <a:cubicBezTo>
                  <a:pt x="124051" y="426030"/>
                  <a:pt x="124051" y="426030"/>
                  <a:pt x="126639" y="423526"/>
                </a:cubicBezTo>
                <a:cubicBezTo>
                  <a:pt x="129221" y="421022"/>
                  <a:pt x="134392" y="413510"/>
                  <a:pt x="134392" y="413510"/>
                </a:cubicBezTo>
                <a:cubicBezTo>
                  <a:pt x="136974" y="410995"/>
                  <a:pt x="136974" y="410995"/>
                  <a:pt x="136974" y="410995"/>
                </a:cubicBezTo>
                <a:close/>
                <a:moveTo>
                  <a:pt x="149898" y="375915"/>
                </a:moveTo>
                <a:cubicBezTo>
                  <a:pt x="149898" y="375915"/>
                  <a:pt x="155068" y="375915"/>
                  <a:pt x="157650" y="378419"/>
                </a:cubicBezTo>
                <a:cubicBezTo>
                  <a:pt x="157650" y="378419"/>
                  <a:pt x="160239" y="385943"/>
                  <a:pt x="160239" y="385943"/>
                </a:cubicBezTo>
                <a:cubicBezTo>
                  <a:pt x="160239" y="385943"/>
                  <a:pt x="162821" y="388447"/>
                  <a:pt x="160239" y="390951"/>
                </a:cubicBezTo>
                <a:cubicBezTo>
                  <a:pt x="157650" y="393455"/>
                  <a:pt x="152480" y="395959"/>
                  <a:pt x="152480" y="395959"/>
                </a:cubicBezTo>
                <a:cubicBezTo>
                  <a:pt x="152480" y="408491"/>
                  <a:pt x="152480" y="408491"/>
                  <a:pt x="152480" y="408491"/>
                </a:cubicBezTo>
                <a:cubicBezTo>
                  <a:pt x="149898" y="413510"/>
                  <a:pt x="149898" y="413510"/>
                  <a:pt x="149898" y="413510"/>
                </a:cubicBezTo>
                <a:cubicBezTo>
                  <a:pt x="142145" y="410995"/>
                  <a:pt x="142145" y="410995"/>
                  <a:pt x="142145" y="410995"/>
                </a:cubicBezTo>
                <a:cubicBezTo>
                  <a:pt x="142145" y="395959"/>
                  <a:pt x="142145" y="395959"/>
                  <a:pt x="142145" y="395959"/>
                </a:cubicBezTo>
                <a:cubicBezTo>
                  <a:pt x="139563" y="388447"/>
                  <a:pt x="139563" y="388447"/>
                  <a:pt x="139563" y="388447"/>
                </a:cubicBezTo>
                <a:cubicBezTo>
                  <a:pt x="147315" y="380923"/>
                  <a:pt x="147315" y="380923"/>
                  <a:pt x="147315" y="380923"/>
                </a:cubicBezTo>
                <a:cubicBezTo>
                  <a:pt x="149898" y="375915"/>
                  <a:pt x="149898" y="375915"/>
                  <a:pt x="149898" y="375915"/>
                </a:cubicBezTo>
                <a:close/>
                <a:moveTo>
                  <a:pt x="157976" y="354921"/>
                </a:moveTo>
                <a:cubicBezTo>
                  <a:pt x="159592" y="354608"/>
                  <a:pt x="161530" y="354608"/>
                  <a:pt x="162821" y="355860"/>
                </a:cubicBezTo>
                <a:cubicBezTo>
                  <a:pt x="165403" y="358376"/>
                  <a:pt x="165403" y="353356"/>
                  <a:pt x="167992" y="358376"/>
                </a:cubicBezTo>
                <a:cubicBezTo>
                  <a:pt x="170574" y="363384"/>
                  <a:pt x="173156" y="363384"/>
                  <a:pt x="170574" y="365888"/>
                </a:cubicBezTo>
                <a:cubicBezTo>
                  <a:pt x="170574" y="368391"/>
                  <a:pt x="170574" y="370895"/>
                  <a:pt x="167992" y="373411"/>
                </a:cubicBezTo>
                <a:cubicBezTo>
                  <a:pt x="165403" y="375915"/>
                  <a:pt x="167992" y="378419"/>
                  <a:pt x="162821" y="375915"/>
                </a:cubicBezTo>
                <a:cubicBezTo>
                  <a:pt x="157650" y="373411"/>
                  <a:pt x="157650" y="373411"/>
                  <a:pt x="155068" y="370895"/>
                </a:cubicBezTo>
                <a:cubicBezTo>
                  <a:pt x="152480" y="368391"/>
                  <a:pt x="152480" y="368391"/>
                  <a:pt x="152480" y="368391"/>
                </a:cubicBezTo>
                <a:cubicBezTo>
                  <a:pt x="155068" y="355860"/>
                  <a:pt x="155068" y="355860"/>
                  <a:pt x="155068" y="355860"/>
                </a:cubicBezTo>
                <a:cubicBezTo>
                  <a:pt x="155068" y="355860"/>
                  <a:pt x="156361" y="355234"/>
                  <a:pt x="157976" y="354921"/>
                </a:cubicBezTo>
                <a:close/>
                <a:moveTo>
                  <a:pt x="173156" y="325788"/>
                </a:moveTo>
                <a:cubicBezTo>
                  <a:pt x="175744" y="328292"/>
                  <a:pt x="178327" y="330808"/>
                  <a:pt x="178327" y="330808"/>
                </a:cubicBezTo>
                <a:cubicBezTo>
                  <a:pt x="178327" y="330808"/>
                  <a:pt x="180909" y="328292"/>
                  <a:pt x="178327" y="333312"/>
                </a:cubicBezTo>
                <a:cubicBezTo>
                  <a:pt x="173156" y="340824"/>
                  <a:pt x="173156" y="343328"/>
                  <a:pt x="175744" y="343328"/>
                </a:cubicBezTo>
                <a:cubicBezTo>
                  <a:pt x="175744" y="343328"/>
                  <a:pt x="178327" y="343328"/>
                  <a:pt x="178327" y="343328"/>
                </a:cubicBezTo>
                <a:cubicBezTo>
                  <a:pt x="178327" y="353356"/>
                  <a:pt x="178327" y="353356"/>
                  <a:pt x="178327" y="353356"/>
                </a:cubicBezTo>
                <a:cubicBezTo>
                  <a:pt x="178327" y="353356"/>
                  <a:pt x="178327" y="355860"/>
                  <a:pt x="170574" y="353356"/>
                </a:cubicBezTo>
                <a:cubicBezTo>
                  <a:pt x="162821" y="353356"/>
                  <a:pt x="157650" y="350852"/>
                  <a:pt x="157650" y="350852"/>
                </a:cubicBezTo>
                <a:cubicBezTo>
                  <a:pt x="149898" y="343328"/>
                  <a:pt x="149898" y="343328"/>
                  <a:pt x="149898" y="343328"/>
                </a:cubicBezTo>
                <a:cubicBezTo>
                  <a:pt x="149898" y="343328"/>
                  <a:pt x="147315" y="340824"/>
                  <a:pt x="152480" y="335816"/>
                </a:cubicBezTo>
                <a:cubicBezTo>
                  <a:pt x="155068" y="330808"/>
                  <a:pt x="162821" y="333312"/>
                  <a:pt x="162821" y="333312"/>
                </a:cubicBezTo>
                <a:cubicBezTo>
                  <a:pt x="162821" y="333312"/>
                  <a:pt x="165403" y="338320"/>
                  <a:pt x="167992" y="333312"/>
                </a:cubicBezTo>
                <a:cubicBezTo>
                  <a:pt x="170574" y="328292"/>
                  <a:pt x="170574" y="323284"/>
                  <a:pt x="173156" y="325788"/>
                </a:cubicBezTo>
                <a:close/>
                <a:moveTo>
                  <a:pt x="369583" y="248106"/>
                </a:moveTo>
                <a:cubicBezTo>
                  <a:pt x="369583" y="248106"/>
                  <a:pt x="369583" y="248106"/>
                  <a:pt x="372165" y="253114"/>
                </a:cubicBezTo>
                <a:cubicBezTo>
                  <a:pt x="372165" y="253114"/>
                  <a:pt x="372165" y="253114"/>
                  <a:pt x="377335" y="255618"/>
                </a:cubicBezTo>
                <a:cubicBezTo>
                  <a:pt x="377335" y="255618"/>
                  <a:pt x="379917" y="258122"/>
                  <a:pt x="382500" y="258122"/>
                </a:cubicBezTo>
                <a:cubicBezTo>
                  <a:pt x="382500" y="258122"/>
                  <a:pt x="385088" y="258122"/>
                  <a:pt x="385088" y="258122"/>
                </a:cubicBezTo>
                <a:cubicBezTo>
                  <a:pt x="385088" y="258122"/>
                  <a:pt x="385088" y="258122"/>
                  <a:pt x="385088" y="263142"/>
                </a:cubicBezTo>
                <a:cubicBezTo>
                  <a:pt x="385088" y="263142"/>
                  <a:pt x="385088" y="263142"/>
                  <a:pt x="377335" y="268150"/>
                </a:cubicBezTo>
                <a:cubicBezTo>
                  <a:pt x="377335" y="268150"/>
                  <a:pt x="377335" y="268150"/>
                  <a:pt x="374747" y="270654"/>
                </a:cubicBezTo>
                <a:cubicBezTo>
                  <a:pt x="374747" y="270654"/>
                  <a:pt x="374747" y="270654"/>
                  <a:pt x="385088" y="265646"/>
                </a:cubicBezTo>
                <a:cubicBezTo>
                  <a:pt x="385088" y="265646"/>
                  <a:pt x="385088" y="265646"/>
                  <a:pt x="390259" y="258122"/>
                </a:cubicBezTo>
                <a:cubicBezTo>
                  <a:pt x="390259" y="258122"/>
                  <a:pt x="395423" y="260626"/>
                  <a:pt x="395423" y="260626"/>
                </a:cubicBezTo>
                <a:cubicBezTo>
                  <a:pt x="398011" y="260626"/>
                  <a:pt x="400594" y="263142"/>
                  <a:pt x="400594" y="263142"/>
                </a:cubicBezTo>
                <a:cubicBezTo>
                  <a:pt x="400594" y="263142"/>
                  <a:pt x="400594" y="263142"/>
                  <a:pt x="395423" y="270654"/>
                </a:cubicBezTo>
                <a:cubicBezTo>
                  <a:pt x="395423" y="270654"/>
                  <a:pt x="395423" y="270654"/>
                  <a:pt x="395423" y="275673"/>
                </a:cubicBezTo>
                <a:cubicBezTo>
                  <a:pt x="395423" y="275673"/>
                  <a:pt x="395423" y="275673"/>
                  <a:pt x="405764" y="268150"/>
                </a:cubicBezTo>
                <a:cubicBezTo>
                  <a:pt x="405764" y="268150"/>
                  <a:pt x="405764" y="268150"/>
                  <a:pt x="410935" y="270654"/>
                </a:cubicBezTo>
                <a:cubicBezTo>
                  <a:pt x="410935" y="270654"/>
                  <a:pt x="410935" y="270654"/>
                  <a:pt x="418688" y="265646"/>
                </a:cubicBezTo>
                <a:cubicBezTo>
                  <a:pt x="418688" y="265646"/>
                  <a:pt x="429023" y="268150"/>
                  <a:pt x="434193" y="270654"/>
                </a:cubicBezTo>
                <a:cubicBezTo>
                  <a:pt x="439364" y="270654"/>
                  <a:pt x="441946" y="270654"/>
                  <a:pt x="441946" y="270654"/>
                </a:cubicBezTo>
                <a:cubicBezTo>
                  <a:pt x="441946" y="270654"/>
                  <a:pt x="441946" y="270654"/>
                  <a:pt x="447117" y="270654"/>
                </a:cubicBezTo>
                <a:cubicBezTo>
                  <a:pt x="447117" y="270654"/>
                  <a:pt x="457451" y="263142"/>
                  <a:pt x="457451" y="263142"/>
                </a:cubicBezTo>
                <a:cubicBezTo>
                  <a:pt x="460040" y="263142"/>
                  <a:pt x="470375" y="270654"/>
                  <a:pt x="470375" y="270654"/>
                </a:cubicBezTo>
                <a:cubicBezTo>
                  <a:pt x="472957" y="273158"/>
                  <a:pt x="475545" y="265646"/>
                  <a:pt x="475545" y="265646"/>
                </a:cubicBezTo>
                <a:cubicBezTo>
                  <a:pt x="475545" y="265646"/>
                  <a:pt x="475545" y="265646"/>
                  <a:pt x="491051" y="265646"/>
                </a:cubicBezTo>
                <a:cubicBezTo>
                  <a:pt x="491051" y="265646"/>
                  <a:pt x="491051" y="265646"/>
                  <a:pt x="498804" y="268150"/>
                </a:cubicBezTo>
                <a:cubicBezTo>
                  <a:pt x="498804" y="268150"/>
                  <a:pt x="498804" y="268150"/>
                  <a:pt x="498804" y="275673"/>
                </a:cubicBezTo>
                <a:cubicBezTo>
                  <a:pt x="498804" y="275673"/>
                  <a:pt x="498804" y="275673"/>
                  <a:pt x="493633" y="285689"/>
                </a:cubicBezTo>
                <a:cubicBezTo>
                  <a:pt x="493633" y="285689"/>
                  <a:pt x="493633" y="285689"/>
                  <a:pt x="496222" y="298221"/>
                </a:cubicBezTo>
                <a:cubicBezTo>
                  <a:pt x="496222" y="298221"/>
                  <a:pt x="496222" y="298221"/>
                  <a:pt x="491051" y="303241"/>
                </a:cubicBezTo>
                <a:cubicBezTo>
                  <a:pt x="491051" y="303241"/>
                  <a:pt x="491051" y="303241"/>
                  <a:pt x="480716" y="313257"/>
                </a:cubicBezTo>
                <a:cubicBezTo>
                  <a:pt x="480716" y="313257"/>
                  <a:pt x="480716" y="313257"/>
                  <a:pt x="472957" y="313257"/>
                </a:cubicBezTo>
                <a:cubicBezTo>
                  <a:pt x="472957" y="313257"/>
                  <a:pt x="472957" y="313257"/>
                  <a:pt x="462622" y="325788"/>
                </a:cubicBezTo>
                <a:cubicBezTo>
                  <a:pt x="462622" y="325788"/>
                  <a:pt x="462622" y="325788"/>
                  <a:pt x="447117" y="330808"/>
                </a:cubicBezTo>
                <a:cubicBezTo>
                  <a:pt x="447117" y="330808"/>
                  <a:pt x="434193" y="338320"/>
                  <a:pt x="429023" y="340824"/>
                </a:cubicBezTo>
                <a:cubicBezTo>
                  <a:pt x="423852" y="345844"/>
                  <a:pt x="426440" y="343328"/>
                  <a:pt x="421270" y="348348"/>
                </a:cubicBezTo>
                <a:cubicBezTo>
                  <a:pt x="413517" y="350852"/>
                  <a:pt x="418688" y="350852"/>
                  <a:pt x="418688" y="350852"/>
                </a:cubicBezTo>
                <a:cubicBezTo>
                  <a:pt x="418688" y="350852"/>
                  <a:pt x="413517" y="358376"/>
                  <a:pt x="410935" y="355860"/>
                </a:cubicBezTo>
                <a:cubicBezTo>
                  <a:pt x="405764" y="355860"/>
                  <a:pt x="403176" y="358376"/>
                  <a:pt x="400594" y="358376"/>
                </a:cubicBezTo>
                <a:cubicBezTo>
                  <a:pt x="398011" y="358376"/>
                  <a:pt x="395423" y="355860"/>
                  <a:pt x="395423" y="355860"/>
                </a:cubicBezTo>
                <a:cubicBezTo>
                  <a:pt x="395423" y="355860"/>
                  <a:pt x="395423" y="355860"/>
                  <a:pt x="390259" y="350852"/>
                </a:cubicBezTo>
                <a:cubicBezTo>
                  <a:pt x="390259" y="350852"/>
                  <a:pt x="390259" y="350852"/>
                  <a:pt x="387670" y="353356"/>
                </a:cubicBezTo>
                <a:cubicBezTo>
                  <a:pt x="387670" y="353356"/>
                  <a:pt x="392841" y="358376"/>
                  <a:pt x="395423" y="358376"/>
                </a:cubicBezTo>
                <a:cubicBezTo>
                  <a:pt x="395423" y="358376"/>
                  <a:pt x="398011" y="360880"/>
                  <a:pt x="398011" y="360880"/>
                </a:cubicBezTo>
                <a:cubicBezTo>
                  <a:pt x="400594" y="363384"/>
                  <a:pt x="405764" y="363384"/>
                  <a:pt x="408346" y="365888"/>
                </a:cubicBezTo>
                <a:cubicBezTo>
                  <a:pt x="410935" y="365888"/>
                  <a:pt x="413517" y="363384"/>
                  <a:pt x="413517" y="363384"/>
                </a:cubicBezTo>
                <a:cubicBezTo>
                  <a:pt x="413517" y="363384"/>
                  <a:pt x="413517" y="363384"/>
                  <a:pt x="429023" y="363384"/>
                </a:cubicBezTo>
                <a:cubicBezTo>
                  <a:pt x="429023" y="363384"/>
                  <a:pt x="423852" y="368391"/>
                  <a:pt x="423852" y="370895"/>
                </a:cubicBezTo>
                <a:cubicBezTo>
                  <a:pt x="421270" y="370895"/>
                  <a:pt x="418688" y="375915"/>
                  <a:pt x="418688" y="375915"/>
                </a:cubicBezTo>
                <a:cubicBezTo>
                  <a:pt x="416099" y="378419"/>
                  <a:pt x="410935" y="375915"/>
                  <a:pt x="408346" y="373411"/>
                </a:cubicBezTo>
                <a:cubicBezTo>
                  <a:pt x="408346" y="373411"/>
                  <a:pt x="403176" y="375915"/>
                  <a:pt x="400594" y="375915"/>
                </a:cubicBezTo>
                <a:cubicBezTo>
                  <a:pt x="400594" y="375915"/>
                  <a:pt x="395423" y="378419"/>
                  <a:pt x="392841" y="378419"/>
                </a:cubicBezTo>
                <a:cubicBezTo>
                  <a:pt x="390259" y="380923"/>
                  <a:pt x="385088" y="383427"/>
                  <a:pt x="385088" y="383427"/>
                </a:cubicBezTo>
                <a:cubicBezTo>
                  <a:pt x="385088" y="383427"/>
                  <a:pt x="385088" y="383427"/>
                  <a:pt x="369583" y="390951"/>
                </a:cubicBezTo>
                <a:cubicBezTo>
                  <a:pt x="369583" y="390951"/>
                  <a:pt x="369583" y="390951"/>
                  <a:pt x="385088" y="385943"/>
                </a:cubicBezTo>
                <a:cubicBezTo>
                  <a:pt x="385088" y="385943"/>
                  <a:pt x="392841" y="383427"/>
                  <a:pt x="392841" y="383427"/>
                </a:cubicBezTo>
                <a:cubicBezTo>
                  <a:pt x="395423" y="383427"/>
                  <a:pt x="398011" y="383427"/>
                  <a:pt x="398011" y="383427"/>
                </a:cubicBezTo>
                <a:cubicBezTo>
                  <a:pt x="398011" y="383427"/>
                  <a:pt x="398011" y="383427"/>
                  <a:pt x="405764" y="378419"/>
                </a:cubicBezTo>
                <a:cubicBezTo>
                  <a:pt x="405764" y="378419"/>
                  <a:pt x="405764" y="378419"/>
                  <a:pt x="413517" y="380923"/>
                </a:cubicBezTo>
                <a:cubicBezTo>
                  <a:pt x="413517" y="380923"/>
                  <a:pt x="408346" y="385943"/>
                  <a:pt x="405764" y="385943"/>
                </a:cubicBezTo>
                <a:cubicBezTo>
                  <a:pt x="405764" y="388447"/>
                  <a:pt x="400594" y="390951"/>
                  <a:pt x="400594" y="390951"/>
                </a:cubicBezTo>
                <a:cubicBezTo>
                  <a:pt x="400594" y="390951"/>
                  <a:pt x="400594" y="390951"/>
                  <a:pt x="395423" y="398463"/>
                </a:cubicBezTo>
                <a:cubicBezTo>
                  <a:pt x="395423" y="398463"/>
                  <a:pt x="395423" y="398463"/>
                  <a:pt x="387670" y="400978"/>
                </a:cubicBezTo>
                <a:cubicBezTo>
                  <a:pt x="387670" y="400978"/>
                  <a:pt x="387670" y="400978"/>
                  <a:pt x="382500" y="405987"/>
                </a:cubicBezTo>
                <a:cubicBezTo>
                  <a:pt x="382500" y="405987"/>
                  <a:pt x="382500" y="405987"/>
                  <a:pt x="379917" y="413510"/>
                </a:cubicBezTo>
                <a:cubicBezTo>
                  <a:pt x="379917" y="413510"/>
                  <a:pt x="379917" y="413510"/>
                  <a:pt x="387670" y="405987"/>
                </a:cubicBezTo>
                <a:cubicBezTo>
                  <a:pt x="387670" y="405987"/>
                  <a:pt x="387670" y="405987"/>
                  <a:pt x="395423" y="403482"/>
                </a:cubicBezTo>
                <a:cubicBezTo>
                  <a:pt x="395423" y="403482"/>
                  <a:pt x="395423" y="403482"/>
                  <a:pt x="400594" y="395959"/>
                </a:cubicBezTo>
                <a:cubicBezTo>
                  <a:pt x="400594" y="395959"/>
                  <a:pt x="400594" y="395959"/>
                  <a:pt x="410935" y="398463"/>
                </a:cubicBezTo>
                <a:cubicBezTo>
                  <a:pt x="410935" y="398463"/>
                  <a:pt x="410935" y="398463"/>
                  <a:pt x="416099" y="398463"/>
                </a:cubicBezTo>
                <a:cubicBezTo>
                  <a:pt x="416099" y="398463"/>
                  <a:pt x="416099" y="398463"/>
                  <a:pt x="421270" y="395959"/>
                </a:cubicBezTo>
                <a:cubicBezTo>
                  <a:pt x="421270" y="395959"/>
                  <a:pt x="426440" y="393455"/>
                  <a:pt x="426440" y="393455"/>
                </a:cubicBezTo>
                <a:cubicBezTo>
                  <a:pt x="429023" y="393455"/>
                  <a:pt x="431605" y="393455"/>
                  <a:pt x="431605" y="393455"/>
                </a:cubicBezTo>
                <a:cubicBezTo>
                  <a:pt x="431605" y="393455"/>
                  <a:pt x="431605" y="393455"/>
                  <a:pt x="441946" y="393455"/>
                </a:cubicBezTo>
                <a:cubicBezTo>
                  <a:pt x="441946" y="393455"/>
                  <a:pt x="441946" y="393455"/>
                  <a:pt x="444528" y="388447"/>
                </a:cubicBezTo>
                <a:cubicBezTo>
                  <a:pt x="444528" y="388447"/>
                  <a:pt x="444528" y="388447"/>
                  <a:pt x="460040" y="388447"/>
                </a:cubicBezTo>
                <a:cubicBezTo>
                  <a:pt x="460040" y="388447"/>
                  <a:pt x="460040" y="388447"/>
                  <a:pt x="467793" y="395959"/>
                </a:cubicBezTo>
                <a:cubicBezTo>
                  <a:pt x="467793" y="395959"/>
                  <a:pt x="467793" y="395959"/>
                  <a:pt x="472957" y="398463"/>
                </a:cubicBezTo>
                <a:cubicBezTo>
                  <a:pt x="472957" y="398463"/>
                  <a:pt x="472957" y="398463"/>
                  <a:pt x="480716" y="398463"/>
                </a:cubicBezTo>
                <a:cubicBezTo>
                  <a:pt x="480716" y="398463"/>
                  <a:pt x="480716" y="398463"/>
                  <a:pt x="491051" y="395959"/>
                </a:cubicBezTo>
                <a:cubicBezTo>
                  <a:pt x="491051" y="395959"/>
                  <a:pt x="491051" y="395959"/>
                  <a:pt x="496222" y="398463"/>
                </a:cubicBezTo>
                <a:cubicBezTo>
                  <a:pt x="496222" y="398463"/>
                  <a:pt x="496222" y="398463"/>
                  <a:pt x="506557" y="398463"/>
                </a:cubicBezTo>
                <a:cubicBezTo>
                  <a:pt x="506557" y="398463"/>
                  <a:pt x="506557" y="398463"/>
                  <a:pt x="509145" y="403482"/>
                </a:cubicBezTo>
                <a:cubicBezTo>
                  <a:pt x="509145" y="403482"/>
                  <a:pt x="509145" y="403482"/>
                  <a:pt x="522062" y="405987"/>
                </a:cubicBezTo>
                <a:cubicBezTo>
                  <a:pt x="522062" y="405987"/>
                  <a:pt x="522062" y="405987"/>
                  <a:pt x="532403" y="403482"/>
                </a:cubicBezTo>
                <a:cubicBezTo>
                  <a:pt x="532403" y="403482"/>
                  <a:pt x="537574" y="408491"/>
                  <a:pt x="540156" y="408491"/>
                </a:cubicBezTo>
                <a:cubicBezTo>
                  <a:pt x="540156" y="410995"/>
                  <a:pt x="542738" y="405987"/>
                  <a:pt x="542738" y="405987"/>
                </a:cubicBezTo>
                <a:cubicBezTo>
                  <a:pt x="542738" y="405987"/>
                  <a:pt x="542738" y="405987"/>
                  <a:pt x="553079" y="405987"/>
                </a:cubicBezTo>
                <a:cubicBezTo>
                  <a:pt x="553079" y="405987"/>
                  <a:pt x="553079" y="405987"/>
                  <a:pt x="558250" y="413510"/>
                </a:cubicBezTo>
                <a:cubicBezTo>
                  <a:pt x="558250" y="413510"/>
                  <a:pt x="558250" y="413510"/>
                  <a:pt x="563414" y="421022"/>
                </a:cubicBezTo>
                <a:cubicBezTo>
                  <a:pt x="563414" y="421022"/>
                  <a:pt x="563414" y="421022"/>
                  <a:pt x="566003" y="428546"/>
                </a:cubicBezTo>
                <a:cubicBezTo>
                  <a:pt x="566003" y="428546"/>
                  <a:pt x="566003" y="428546"/>
                  <a:pt x="568585" y="433554"/>
                </a:cubicBezTo>
                <a:cubicBezTo>
                  <a:pt x="568585" y="433554"/>
                  <a:pt x="568585" y="433554"/>
                  <a:pt x="566003" y="446085"/>
                </a:cubicBezTo>
                <a:cubicBezTo>
                  <a:pt x="566003" y="446085"/>
                  <a:pt x="547909" y="458617"/>
                  <a:pt x="547909" y="461121"/>
                </a:cubicBezTo>
                <a:cubicBezTo>
                  <a:pt x="545327" y="463625"/>
                  <a:pt x="537574" y="468645"/>
                  <a:pt x="537574" y="468645"/>
                </a:cubicBezTo>
                <a:cubicBezTo>
                  <a:pt x="537574" y="468645"/>
                  <a:pt x="537574" y="476157"/>
                  <a:pt x="537574" y="481165"/>
                </a:cubicBezTo>
                <a:cubicBezTo>
                  <a:pt x="540156" y="483680"/>
                  <a:pt x="529821" y="491192"/>
                  <a:pt x="529821" y="491192"/>
                </a:cubicBezTo>
                <a:cubicBezTo>
                  <a:pt x="529821" y="491192"/>
                  <a:pt x="529821" y="491192"/>
                  <a:pt x="524651" y="501220"/>
                </a:cubicBezTo>
                <a:cubicBezTo>
                  <a:pt x="524651" y="501220"/>
                  <a:pt x="524651" y="501220"/>
                  <a:pt x="519480" y="513752"/>
                </a:cubicBezTo>
                <a:cubicBezTo>
                  <a:pt x="519480" y="513752"/>
                  <a:pt x="519480" y="513752"/>
                  <a:pt x="509145" y="523779"/>
                </a:cubicBezTo>
                <a:cubicBezTo>
                  <a:pt x="509145" y="523779"/>
                  <a:pt x="498804" y="531291"/>
                  <a:pt x="498804" y="531291"/>
                </a:cubicBezTo>
                <a:cubicBezTo>
                  <a:pt x="496222" y="531291"/>
                  <a:pt x="493633" y="538815"/>
                  <a:pt x="493633" y="538815"/>
                </a:cubicBezTo>
                <a:cubicBezTo>
                  <a:pt x="493633" y="538815"/>
                  <a:pt x="493633" y="538815"/>
                  <a:pt x="493633" y="546327"/>
                </a:cubicBezTo>
                <a:cubicBezTo>
                  <a:pt x="493633" y="546327"/>
                  <a:pt x="483298" y="551347"/>
                  <a:pt x="480716" y="551347"/>
                </a:cubicBezTo>
                <a:cubicBezTo>
                  <a:pt x="480716" y="553851"/>
                  <a:pt x="472957" y="558859"/>
                  <a:pt x="472957" y="558859"/>
                </a:cubicBezTo>
                <a:cubicBezTo>
                  <a:pt x="472957" y="558859"/>
                  <a:pt x="462622" y="558859"/>
                  <a:pt x="460040" y="558859"/>
                </a:cubicBezTo>
                <a:cubicBezTo>
                  <a:pt x="460040" y="558859"/>
                  <a:pt x="452281" y="556355"/>
                  <a:pt x="449699" y="556355"/>
                </a:cubicBezTo>
                <a:cubicBezTo>
                  <a:pt x="447117" y="556355"/>
                  <a:pt x="447117" y="558859"/>
                  <a:pt x="447117" y="558859"/>
                </a:cubicBezTo>
                <a:cubicBezTo>
                  <a:pt x="447117" y="558859"/>
                  <a:pt x="447117" y="558859"/>
                  <a:pt x="439364" y="563867"/>
                </a:cubicBezTo>
                <a:cubicBezTo>
                  <a:pt x="439364" y="563867"/>
                  <a:pt x="439364" y="563867"/>
                  <a:pt x="426440" y="566382"/>
                </a:cubicBezTo>
                <a:cubicBezTo>
                  <a:pt x="426440" y="566382"/>
                  <a:pt x="426440" y="566382"/>
                  <a:pt x="426440" y="568886"/>
                </a:cubicBezTo>
                <a:cubicBezTo>
                  <a:pt x="426440" y="568886"/>
                  <a:pt x="426440" y="568886"/>
                  <a:pt x="439364" y="566382"/>
                </a:cubicBezTo>
                <a:cubicBezTo>
                  <a:pt x="439364" y="566382"/>
                  <a:pt x="439364" y="566382"/>
                  <a:pt x="449699" y="563867"/>
                </a:cubicBezTo>
                <a:cubicBezTo>
                  <a:pt x="449699" y="563867"/>
                  <a:pt x="452281" y="561363"/>
                  <a:pt x="454869" y="561363"/>
                </a:cubicBezTo>
                <a:cubicBezTo>
                  <a:pt x="457451" y="561363"/>
                  <a:pt x="460040" y="561363"/>
                  <a:pt x="460040" y="561363"/>
                </a:cubicBezTo>
                <a:cubicBezTo>
                  <a:pt x="460040" y="561363"/>
                  <a:pt x="460040" y="561363"/>
                  <a:pt x="465204" y="566382"/>
                </a:cubicBezTo>
                <a:cubicBezTo>
                  <a:pt x="465204" y="566382"/>
                  <a:pt x="465204" y="571390"/>
                  <a:pt x="465204" y="573894"/>
                </a:cubicBezTo>
                <a:cubicBezTo>
                  <a:pt x="465204" y="576398"/>
                  <a:pt x="467793" y="576398"/>
                  <a:pt x="467793" y="576398"/>
                </a:cubicBezTo>
                <a:cubicBezTo>
                  <a:pt x="467793" y="576398"/>
                  <a:pt x="472957" y="581418"/>
                  <a:pt x="472957" y="583922"/>
                </a:cubicBezTo>
                <a:cubicBezTo>
                  <a:pt x="475545" y="583922"/>
                  <a:pt x="475545" y="586426"/>
                  <a:pt x="475545" y="588930"/>
                </a:cubicBezTo>
                <a:cubicBezTo>
                  <a:pt x="478128" y="588930"/>
                  <a:pt x="467793" y="593950"/>
                  <a:pt x="467793" y="593950"/>
                </a:cubicBezTo>
                <a:cubicBezTo>
                  <a:pt x="467793" y="593950"/>
                  <a:pt x="465204" y="596454"/>
                  <a:pt x="460040" y="596454"/>
                </a:cubicBezTo>
                <a:cubicBezTo>
                  <a:pt x="454869" y="598958"/>
                  <a:pt x="452281" y="593950"/>
                  <a:pt x="452281" y="593950"/>
                </a:cubicBezTo>
                <a:cubicBezTo>
                  <a:pt x="452281" y="593950"/>
                  <a:pt x="452281" y="593950"/>
                  <a:pt x="447117" y="593950"/>
                </a:cubicBezTo>
                <a:cubicBezTo>
                  <a:pt x="447117" y="593950"/>
                  <a:pt x="447117" y="593950"/>
                  <a:pt x="441946" y="596454"/>
                </a:cubicBezTo>
                <a:cubicBezTo>
                  <a:pt x="441946" y="596454"/>
                  <a:pt x="441946" y="596454"/>
                  <a:pt x="434193" y="598958"/>
                </a:cubicBezTo>
                <a:cubicBezTo>
                  <a:pt x="434193" y="598958"/>
                  <a:pt x="434193" y="598958"/>
                  <a:pt x="431605" y="606481"/>
                </a:cubicBezTo>
                <a:cubicBezTo>
                  <a:pt x="431605" y="606481"/>
                  <a:pt x="431605" y="606481"/>
                  <a:pt x="423852" y="611489"/>
                </a:cubicBezTo>
                <a:cubicBezTo>
                  <a:pt x="423852" y="611489"/>
                  <a:pt x="416099" y="611489"/>
                  <a:pt x="413517" y="611489"/>
                </a:cubicBezTo>
                <a:cubicBezTo>
                  <a:pt x="410935" y="611489"/>
                  <a:pt x="408346" y="608985"/>
                  <a:pt x="408346" y="608985"/>
                </a:cubicBezTo>
                <a:cubicBezTo>
                  <a:pt x="408346" y="608985"/>
                  <a:pt x="400594" y="606481"/>
                  <a:pt x="400594" y="606481"/>
                </a:cubicBezTo>
                <a:cubicBezTo>
                  <a:pt x="398011" y="606481"/>
                  <a:pt x="392841" y="603966"/>
                  <a:pt x="392841" y="603966"/>
                </a:cubicBezTo>
                <a:cubicBezTo>
                  <a:pt x="392841" y="603966"/>
                  <a:pt x="387670" y="603966"/>
                  <a:pt x="387670" y="603966"/>
                </a:cubicBezTo>
                <a:cubicBezTo>
                  <a:pt x="387670" y="603966"/>
                  <a:pt x="387670" y="606481"/>
                  <a:pt x="387670" y="606481"/>
                </a:cubicBezTo>
                <a:cubicBezTo>
                  <a:pt x="387670" y="606481"/>
                  <a:pt x="387670" y="606481"/>
                  <a:pt x="392841" y="606481"/>
                </a:cubicBezTo>
                <a:cubicBezTo>
                  <a:pt x="392841" y="606481"/>
                  <a:pt x="392841" y="606481"/>
                  <a:pt x="403176" y="608985"/>
                </a:cubicBezTo>
                <a:cubicBezTo>
                  <a:pt x="403176" y="608985"/>
                  <a:pt x="403176" y="608985"/>
                  <a:pt x="410935" y="616497"/>
                </a:cubicBezTo>
                <a:cubicBezTo>
                  <a:pt x="410935" y="616497"/>
                  <a:pt x="410935" y="616497"/>
                  <a:pt x="429023" y="624021"/>
                </a:cubicBezTo>
                <a:cubicBezTo>
                  <a:pt x="429023" y="624021"/>
                  <a:pt x="429023" y="624021"/>
                  <a:pt x="439364" y="621517"/>
                </a:cubicBezTo>
                <a:cubicBezTo>
                  <a:pt x="439364" y="621517"/>
                  <a:pt x="439364" y="621517"/>
                  <a:pt x="449699" y="619001"/>
                </a:cubicBezTo>
                <a:cubicBezTo>
                  <a:pt x="449699" y="619001"/>
                  <a:pt x="449699" y="619001"/>
                  <a:pt x="460040" y="613993"/>
                </a:cubicBezTo>
                <a:cubicBezTo>
                  <a:pt x="460040" y="613993"/>
                  <a:pt x="460040" y="613993"/>
                  <a:pt x="470375" y="616497"/>
                </a:cubicBezTo>
                <a:cubicBezTo>
                  <a:pt x="470375" y="616497"/>
                  <a:pt x="470375" y="616497"/>
                  <a:pt x="483298" y="631533"/>
                </a:cubicBezTo>
                <a:cubicBezTo>
                  <a:pt x="483298" y="631533"/>
                  <a:pt x="483298" y="631533"/>
                  <a:pt x="491051" y="634049"/>
                </a:cubicBezTo>
                <a:cubicBezTo>
                  <a:pt x="491051" y="634049"/>
                  <a:pt x="491051" y="634049"/>
                  <a:pt x="501392" y="646569"/>
                </a:cubicBezTo>
                <a:cubicBezTo>
                  <a:pt x="501392" y="646569"/>
                  <a:pt x="501392" y="646569"/>
                  <a:pt x="516898" y="661616"/>
                </a:cubicBezTo>
                <a:cubicBezTo>
                  <a:pt x="516898" y="661616"/>
                  <a:pt x="516898" y="661616"/>
                  <a:pt x="522062" y="676652"/>
                </a:cubicBezTo>
                <a:cubicBezTo>
                  <a:pt x="522062" y="676652"/>
                  <a:pt x="522062" y="676652"/>
                  <a:pt x="534985" y="691687"/>
                </a:cubicBezTo>
                <a:cubicBezTo>
                  <a:pt x="534985" y="691687"/>
                  <a:pt x="534985" y="691687"/>
                  <a:pt x="534985" y="706723"/>
                </a:cubicBezTo>
                <a:cubicBezTo>
                  <a:pt x="534985" y="706723"/>
                  <a:pt x="534985" y="706723"/>
                  <a:pt x="534985" y="724263"/>
                </a:cubicBezTo>
                <a:cubicBezTo>
                  <a:pt x="534985" y="724263"/>
                  <a:pt x="534985" y="724263"/>
                  <a:pt x="534985" y="744318"/>
                </a:cubicBezTo>
                <a:cubicBezTo>
                  <a:pt x="534985" y="744318"/>
                  <a:pt x="534985" y="744318"/>
                  <a:pt x="537574" y="764362"/>
                </a:cubicBezTo>
                <a:cubicBezTo>
                  <a:pt x="537574" y="764362"/>
                  <a:pt x="537574" y="764362"/>
                  <a:pt x="542738" y="784405"/>
                </a:cubicBezTo>
                <a:cubicBezTo>
                  <a:pt x="542738" y="784405"/>
                  <a:pt x="542738" y="784405"/>
                  <a:pt x="542738" y="794433"/>
                </a:cubicBezTo>
                <a:cubicBezTo>
                  <a:pt x="542738" y="794433"/>
                  <a:pt x="547909" y="809469"/>
                  <a:pt x="547909" y="811973"/>
                </a:cubicBezTo>
                <a:cubicBezTo>
                  <a:pt x="547909" y="814488"/>
                  <a:pt x="558250" y="827020"/>
                  <a:pt x="558250" y="827020"/>
                </a:cubicBezTo>
                <a:cubicBezTo>
                  <a:pt x="558250" y="827020"/>
                  <a:pt x="571173" y="834532"/>
                  <a:pt x="573756" y="834532"/>
                </a:cubicBezTo>
                <a:cubicBezTo>
                  <a:pt x="573756" y="834532"/>
                  <a:pt x="581508" y="837036"/>
                  <a:pt x="581508" y="837036"/>
                </a:cubicBezTo>
                <a:cubicBezTo>
                  <a:pt x="584091" y="839540"/>
                  <a:pt x="589261" y="844559"/>
                  <a:pt x="589261" y="844559"/>
                </a:cubicBezTo>
                <a:cubicBezTo>
                  <a:pt x="589261" y="844559"/>
                  <a:pt x="589261" y="844559"/>
                  <a:pt x="602185" y="857091"/>
                </a:cubicBezTo>
                <a:cubicBezTo>
                  <a:pt x="602185" y="857091"/>
                  <a:pt x="604767" y="872127"/>
                  <a:pt x="604767" y="874631"/>
                </a:cubicBezTo>
                <a:cubicBezTo>
                  <a:pt x="604767" y="874631"/>
                  <a:pt x="607355" y="879639"/>
                  <a:pt x="607355" y="884658"/>
                </a:cubicBezTo>
                <a:cubicBezTo>
                  <a:pt x="609937" y="887162"/>
                  <a:pt x="615108" y="889666"/>
                  <a:pt x="615108" y="889666"/>
                </a:cubicBezTo>
                <a:cubicBezTo>
                  <a:pt x="615108" y="889666"/>
                  <a:pt x="620279" y="894675"/>
                  <a:pt x="622861" y="899694"/>
                </a:cubicBezTo>
                <a:cubicBezTo>
                  <a:pt x="622861" y="902198"/>
                  <a:pt x="625443" y="902198"/>
                  <a:pt x="625443" y="902198"/>
                </a:cubicBezTo>
                <a:cubicBezTo>
                  <a:pt x="625443" y="902198"/>
                  <a:pt x="625443" y="902198"/>
                  <a:pt x="620279" y="907206"/>
                </a:cubicBezTo>
                <a:cubicBezTo>
                  <a:pt x="620279" y="907206"/>
                  <a:pt x="620279" y="907206"/>
                  <a:pt x="615108" y="909722"/>
                </a:cubicBezTo>
                <a:cubicBezTo>
                  <a:pt x="615108" y="909722"/>
                  <a:pt x="615108" y="922242"/>
                  <a:pt x="615108" y="922242"/>
                </a:cubicBezTo>
                <a:cubicBezTo>
                  <a:pt x="615108" y="924757"/>
                  <a:pt x="617690" y="929765"/>
                  <a:pt x="617690" y="929765"/>
                </a:cubicBezTo>
                <a:cubicBezTo>
                  <a:pt x="617690" y="929765"/>
                  <a:pt x="622861" y="944801"/>
                  <a:pt x="625443" y="947305"/>
                </a:cubicBezTo>
                <a:cubicBezTo>
                  <a:pt x="625443" y="947305"/>
                  <a:pt x="628031" y="957333"/>
                  <a:pt x="630613" y="957333"/>
                </a:cubicBezTo>
                <a:cubicBezTo>
                  <a:pt x="630613" y="957333"/>
                  <a:pt x="638366" y="967360"/>
                  <a:pt x="638366" y="969864"/>
                </a:cubicBezTo>
                <a:cubicBezTo>
                  <a:pt x="638366" y="969864"/>
                  <a:pt x="635784" y="977377"/>
                  <a:pt x="635784" y="977377"/>
                </a:cubicBezTo>
                <a:cubicBezTo>
                  <a:pt x="635784" y="977377"/>
                  <a:pt x="635784" y="977377"/>
                  <a:pt x="630613" y="969864"/>
                </a:cubicBezTo>
                <a:cubicBezTo>
                  <a:pt x="630613" y="969864"/>
                  <a:pt x="630613" y="969864"/>
                  <a:pt x="625443" y="969864"/>
                </a:cubicBezTo>
                <a:cubicBezTo>
                  <a:pt x="625443" y="969864"/>
                  <a:pt x="615108" y="964856"/>
                  <a:pt x="612519" y="962341"/>
                </a:cubicBezTo>
                <a:cubicBezTo>
                  <a:pt x="612519" y="962341"/>
                  <a:pt x="609937" y="959837"/>
                  <a:pt x="609937" y="957333"/>
                </a:cubicBezTo>
                <a:cubicBezTo>
                  <a:pt x="607355" y="957333"/>
                  <a:pt x="607355" y="952325"/>
                  <a:pt x="607355" y="952325"/>
                </a:cubicBezTo>
                <a:cubicBezTo>
                  <a:pt x="607355" y="952325"/>
                  <a:pt x="607355" y="952325"/>
                  <a:pt x="604767" y="949809"/>
                </a:cubicBezTo>
                <a:cubicBezTo>
                  <a:pt x="604767" y="949809"/>
                  <a:pt x="604767" y="949809"/>
                  <a:pt x="602185" y="954829"/>
                </a:cubicBezTo>
                <a:cubicBezTo>
                  <a:pt x="602185" y="954829"/>
                  <a:pt x="602185" y="954829"/>
                  <a:pt x="604767" y="962341"/>
                </a:cubicBezTo>
                <a:cubicBezTo>
                  <a:pt x="604767" y="962341"/>
                  <a:pt x="604767" y="962341"/>
                  <a:pt x="612519" y="972368"/>
                </a:cubicBezTo>
                <a:cubicBezTo>
                  <a:pt x="612519" y="972368"/>
                  <a:pt x="612519" y="972368"/>
                  <a:pt x="622861" y="979892"/>
                </a:cubicBezTo>
                <a:cubicBezTo>
                  <a:pt x="622861" y="979892"/>
                  <a:pt x="622861" y="979892"/>
                  <a:pt x="628031" y="979892"/>
                </a:cubicBezTo>
                <a:cubicBezTo>
                  <a:pt x="628031" y="979892"/>
                  <a:pt x="628031" y="979892"/>
                  <a:pt x="633196" y="989908"/>
                </a:cubicBezTo>
                <a:cubicBezTo>
                  <a:pt x="633196" y="989908"/>
                  <a:pt x="633196" y="989908"/>
                  <a:pt x="640955" y="999936"/>
                </a:cubicBezTo>
                <a:cubicBezTo>
                  <a:pt x="640955" y="999936"/>
                  <a:pt x="640955" y="999936"/>
                  <a:pt x="646119" y="1019991"/>
                </a:cubicBezTo>
                <a:cubicBezTo>
                  <a:pt x="646119" y="1019991"/>
                  <a:pt x="646119" y="1019991"/>
                  <a:pt x="643537" y="1040035"/>
                </a:cubicBezTo>
                <a:cubicBezTo>
                  <a:pt x="643537" y="1040035"/>
                  <a:pt x="638366" y="1045043"/>
                  <a:pt x="635784" y="1045043"/>
                </a:cubicBezTo>
                <a:cubicBezTo>
                  <a:pt x="635784" y="1047558"/>
                  <a:pt x="630613" y="1052566"/>
                  <a:pt x="630613" y="1052566"/>
                </a:cubicBezTo>
                <a:cubicBezTo>
                  <a:pt x="630613" y="1052566"/>
                  <a:pt x="630613" y="1052566"/>
                  <a:pt x="617690" y="1057574"/>
                </a:cubicBezTo>
                <a:cubicBezTo>
                  <a:pt x="617690" y="1057574"/>
                  <a:pt x="617690" y="1057574"/>
                  <a:pt x="607355" y="1065098"/>
                </a:cubicBezTo>
                <a:cubicBezTo>
                  <a:pt x="607355" y="1065098"/>
                  <a:pt x="615108" y="1067602"/>
                  <a:pt x="617690" y="1067602"/>
                </a:cubicBezTo>
                <a:cubicBezTo>
                  <a:pt x="617690" y="1067602"/>
                  <a:pt x="625443" y="1075126"/>
                  <a:pt x="625443" y="1075126"/>
                </a:cubicBezTo>
                <a:cubicBezTo>
                  <a:pt x="625443" y="1075126"/>
                  <a:pt x="630613" y="1082638"/>
                  <a:pt x="633196" y="1082638"/>
                </a:cubicBezTo>
                <a:cubicBezTo>
                  <a:pt x="633196" y="1082638"/>
                  <a:pt x="640955" y="1077630"/>
                  <a:pt x="640955" y="1077630"/>
                </a:cubicBezTo>
                <a:cubicBezTo>
                  <a:pt x="640955" y="1077630"/>
                  <a:pt x="640955" y="1077630"/>
                  <a:pt x="648707" y="1072610"/>
                </a:cubicBezTo>
                <a:cubicBezTo>
                  <a:pt x="648707" y="1072610"/>
                  <a:pt x="648707" y="1072610"/>
                  <a:pt x="651290" y="1065098"/>
                </a:cubicBezTo>
                <a:cubicBezTo>
                  <a:pt x="651290" y="1065098"/>
                  <a:pt x="651290" y="1065098"/>
                  <a:pt x="661631" y="1060079"/>
                </a:cubicBezTo>
                <a:cubicBezTo>
                  <a:pt x="661631" y="1060079"/>
                  <a:pt x="661631" y="1060079"/>
                  <a:pt x="682301" y="1065098"/>
                </a:cubicBezTo>
                <a:cubicBezTo>
                  <a:pt x="682301" y="1065098"/>
                  <a:pt x="710736" y="1072610"/>
                  <a:pt x="715900" y="1072610"/>
                </a:cubicBezTo>
                <a:cubicBezTo>
                  <a:pt x="721071" y="1075126"/>
                  <a:pt x="736576" y="1087646"/>
                  <a:pt x="736576" y="1087646"/>
                </a:cubicBezTo>
                <a:cubicBezTo>
                  <a:pt x="736576" y="1087646"/>
                  <a:pt x="736576" y="1087646"/>
                  <a:pt x="749500" y="1107701"/>
                </a:cubicBezTo>
                <a:cubicBezTo>
                  <a:pt x="749500" y="1107701"/>
                  <a:pt x="749500" y="1107701"/>
                  <a:pt x="752088" y="1137772"/>
                </a:cubicBezTo>
                <a:cubicBezTo>
                  <a:pt x="752088" y="1137772"/>
                  <a:pt x="752088" y="1137772"/>
                  <a:pt x="739165" y="1160332"/>
                </a:cubicBezTo>
                <a:cubicBezTo>
                  <a:pt x="739165" y="1160332"/>
                  <a:pt x="739165" y="1160332"/>
                  <a:pt x="736576" y="1175367"/>
                </a:cubicBezTo>
                <a:cubicBezTo>
                  <a:pt x="736576" y="1175367"/>
                  <a:pt x="736576" y="1175367"/>
                  <a:pt x="726241" y="1190403"/>
                </a:cubicBezTo>
                <a:cubicBezTo>
                  <a:pt x="726241" y="1190403"/>
                  <a:pt x="726241" y="1190403"/>
                  <a:pt x="700395" y="1207943"/>
                </a:cubicBezTo>
                <a:cubicBezTo>
                  <a:pt x="700395" y="1207943"/>
                  <a:pt x="700395" y="1207943"/>
                  <a:pt x="700395" y="1215466"/>
                </a:cubicBezTo>
                <a:cubicBezTo>
                  <a:pt x="700395" y="1215466"/>
                  <a:pt x="697813" y="1220474"/>
                  <a:pt x="695224" y="1222978"/>
                </a:cubicBezTo>
                <a:cubicBezTo>
                  <a:pt x="695224" y="1225482"/>
                  <a:pt x="682301" y="1222978"/>
                  <a:pt x="682301" y="1222978"/>
                </a:cubicBezTo>
                <a:cubicBezTo>
                  <a:pt x="682301" y="1222978"/>
                  <a:pt x="682301" y="1222978"/>
                  <a:pt x="674548" y="1217970"/>
                </a:cubicBezTo>
                <a:cubicBezTo>
                  <a:pt x="674548" y="1217970"/>
                  <a:pt x="674548" y="1217970"/>
                  <a:pt x="669384" y="1222978"/>
                </a:cubicBezTo>
                <a:cubicBezTo>
                  <a:pt x="669384" y="1222978"/>
                  <a:pt x="669384" y="1222978"/>
                  <a:pt x="653872" y="1230502"/>
                </a:cubicBezTo>
                <a:cubicBezTo>
                  <a:pt x="653872" y="1230502"/>
                  <a:pt x="653872" y="1230502"/>
                  <a:pt x="664213" y="1227998"/>
                </a:cubicBezTo>
                <a:cubicBezTo>
                  <a:pt x="664213" y="1227998"/>
                  <a:pt x="664213" y="1227998"/>
                  <a:pt x="669384" y="1233006"/>
                </a:cubicBezTo>
                <a:cubicBezTo>
                  <a:pt x="669384" y="1233006"/>
                  <a:pt x="669384" y="1233006"/>
                  <a:pt x="671966" y="1240530"/>
                </a:cubicBezTo>
                <a:cubicBezTo>
                  <a:pt x="671966" y="1240530"/>
                  <a:pt x="664213" y="1253050"/>
                  <a:pt x="661631" y="1253050"/>
                </a:cubicBezTo>
                <a:cubicBezTo>
                  <a:pt x="661631" y="1255565"/>
                  <a:pt x="651290" y="1255565"/>
                  <a:pt x="648707" y="1253050"/>
                </a:cubicBezTo>
                <a:cubicBezTo>
                  <a:pt x="646119" y="1253050"/>
                  <a:pt x="635784" y="1253050"/>
                  <a:pt x="635784" y="1253050"/>
                </a:cubicBezTo>
                <a:cubicBezTo>
                  <a:pt x="635784" y="1253050"/>
                  <a:pt x="635784" y="1253050"/>
                  <a:pt x="625443" y="1258069"/>
                </a:cubicBezTo>
                <a:cubicBezTo>
                  <a:pt x="625443" y="1258069"/>
                  <a:pt x="625443" y="1258069"/>
                  <a:pt x="635784" y="1258069"/>
                </a:cubicBezTo>
                <a:cubicBezTo>
                  <a:pt x="635784" y="1258069"/>
                  <a:pt x="635784" y="1258069"/>
                  <a:pt x="643537" y="1260573"/>
                </a:cubicBezTo>
                <a:cubicBezTo>
                  <a:pt x="643537" y="1260573"/>
                  <a:pt x="648707" y="1265581"/>
                  <a:pt x="651290" y="1265581"/>
                </a:cubicBezTo>
                <a:cubicBezTo>
                  <a:pt x="656460" y="1268097"/>
                  <a:pt x="653872" y="1268097"/>
                  <a:pt x="656460" y="1268097"/>
                </a:cubicBezTo>
                <a:cubicBezTo>
                  <a:pt x="659042" y="1270601"/>
                  <a:pt x="661631" y="1273105"/>
                  <a:pt x="661631" y="1273105"/>
                </a:cubicBezTo>
                <a:cubicBezTo>
                  <a:pt x="661631" y="1273105"/>
                  <a:pt x="661631" y="1273105"/>
                  <a:pt x="664213" y="1278113"/>
                </a:cubicBezTo>
                <a:cubicBezTo>
                  <a:pt x="664213" y="1278113"/>
                  <a:pt x="674548" y="1278113"/>
                  <a:pt x="677136" y="1278113"/>
                </a:cubicBezTo>
                <a:cubicBezTo>
                  <a:pt x="679719" y="1280617"/>
                  <a:pt x="690060" y="1278113"/>
                  <a:pt x="692642" y="1280617"/>
                </a:cubicBezTo>
                <a:cubicBezTo>
                  <a:pt x="695224" y="1280617"/>
                  <a:pt x="702977" y="1280617"/>
                  <a:pt x="702977" y="1280617"/>
                </a:cubicBezTo>
                <a:cubicBezTo>
                  <a:pt x="702977" y="1280617"/>
                  <a:pt x="700395" y="1290645"/>
                  <a:pt x="700395" y="1293149"/>
                </a:cubicBezTo>
                <a:cubicBezTo>
                  <a:pt x="702977" y="1295664"/>
                  <a:pt x="697813" y="1303176"/>
                  <a:pt x="695224" y="1305680"/>
                </a:cubicBezTo>
                <a:cubicBezTo>
                  <a:pt x="692642" y="1308184"/>
                  <a:pt x="690060" y="1310700"/>
                  <a:pt x="687471" y="1315708"/>
                </a:cubicBezTo>
                <a:cubicBezTo>
                  <a:pt x="684889" y="1318212"/>
                  <a:pt x="677136" y="1318212"/>
                  <a:pt x="671966" y="1318212"/>
                </a:cubicBezTo>
                <a:cubicBezTo>
                  <a:pt x="666795" y="1318212"/>
                  <a:pt x="664213" y="1323232"/>
                  <a:pt x="664213" y="1323232"/>
                </a:cubicBezTo>
                <a:cubicBezTo>
                  <a:pt x="664213" y="1323232"/>
                  <a:pt x="656460" y="1335752"/>
                  <a:pt x="653872" y="1335752"/>
                </a:cubicBezTo>
                <a:cubicBezTo>
                  <a:pt x="648707" y="1338267"/>
                  <a:pt x="646119" y="1335752"/>
                  <a:pt x="643537" y="1335752"/>
                </a:cubicBezTo>
                <a:cubicBezTo>
                  <a:pt x="643537" y="1335752"/>
                  <a:pt x="630613" y="1338267"/>
                  <a:pt x="625443" y="1338267"/>
                </a:cubicBezTo>
                <a:cubicBezTo>
                  <a:pt x="622861" y="1338267"/>
                  <a:pt x="615108" y="1343275"/>
                  <a:pt x="609937" y="1343275"/>
                </a:cubicBezTo>
                <a:cubicBezTo>
                  <a:pt x="607355" y="1345779"/>
                  <a:pt x="602185" y="1350799"/>
                  <a:pt x="602185" y="1350799"/>
                </a:cubicBezTo>
                <a:cubicBezTo>
                  <a:pt x="602185" y="1350799"/>
                  <a:pt x="602185" y="1350799"/>
                  <a:pt x="589261" y="1350799"/>
                </a:cubicBezTo>
                <a:cubicBezTo>
                  <a:pt x="589261" y="1350799"/>
                  <a:pt x="589261" y="1350799"/>
                  <a:pt x="576338" y="1348283"/>
                </a:cubicBezTo>
                <a:cubicBezTo>
                  <a:pt x="576338" y="1348283"/>
                  <a:pt x="568585" y="1343275"/>
                  <a:pt x="566003" y="1340771"/>
                </a:cubicBezTo>
                <a:cubicBezTo>
                  <a:pt x="563414" y="1335752"/>
                  <a:pt x="547909" y="1338267"/>
                  <a:pt x="547909" y="1338267"/>
                </a:cubicBezTo>
                <a:cubicBezTo>
                  <a:pt x="547909" y="1338267"/>
                  <a:pt x="547909" y="1338267"/>
                  <a:pt x="516898" y="1335752"/>
                </a:cubicBezTo>
                <a:cubicBezTo>
                  <a:pt x="516898" y="1335752"/>
                  <a:pt x="511727" y="1338267"/>
                  <a:pt x="506557" y="1340771"/>
                </a:cubicBezTo>
                <a:cubicBezTo>
                  <a:pt x="501392" y="1345779"/>
                  <a:pt x="496222" y="1340771"/>
                  <a:pt x="496222" y="1340771"/>
                </a:cubicBezTo>
                <a:cubicBezTo>
                  <a:pt x="496222" y="1340771"/>
                  <a:pt x="496222" y="1340771"/>
                  <a:pt x="491051" y="1330744"/>
                </a:cubicBezTo>
                <a:cubicBezTo>
                  <a:pt x="491051" y="1330744"/>
                  <a:pt x="491051" y="1330744"/>
                  <a:pt x="480716" y="1328240"/>
                </a:cubicBezTo>
                <a:cubicBezTo>
                  <a:pt x="480716" y="1328240"/>
                  <a:pt x="480716" y="1328240"/>
                  <a:pt x="472957" y="1333248"/>
                </a:cubicBezTo>
                <a:cubicBezTo>
                  <a:pt x="472957" y="1333248"/>
                  <a:pt x="472957" y="1333248"/>
                  <a:pt x="465204" y="1325736"/>
                </a:cubicBezTo>
                <a:cubicBezTo>
                  <a:pt x="465204" y="1325736"/>
                  <a:pt x="465204" y="1325736"/>
                  <a:pt x="462622" y="1325736"/>
                </a:cubicBezTo>
                <a:cubicBezTo>
                  <a:pt x="462622" y="1325736"/>
                  <a:pt x="462622" y="1325736"/>
                  <a:pt x="460040" y="1335752"/>
                </a:cubicBezTo>
                <a:cubicBezTo>
                  <a:pt x="460040" y="1335752"/>
                  <a:pt x="460040" y="1335752"/>
                  <a:pt x="472957" y="1338267"/>
                </a:cubicBezTo>
                <a:cubicBezTo>
                  <a:pt x="472957" y="1338267"/>
                  <a:pt x="472957" y="1338267"/>
                  <a:pt x="478128" y="1343275"/>
                </a:cubicBezTo>
                <a:cubicBezTo>
                  <a:pt x="478128" y="1343275"/>
                  <a:pt x="478128" y="1343275"/>
                  <a:pt x="470375" y="1350799"/>
                </a:cubicBezTo>
                <a:cubicBezTo>
                  <a:pt x="470375" y="1350799"/>
                  <a:pt x="465204" y="1353303"/>
                  <a:pt x="454869" y="1353303"/>
                </a:cubicBezTo>
                <a:cubicBezTo>
                  <a:pt x="444528" y="1353303"/>
                  <a:pt x="452281" y="1350799"/>
                  <a:pt x="452281" y="1350799"/>
                </a:cubicBezTo>
                <a:cubicBezTo>
                  <a:pt x="452281" y="1350799"/>
                  <a:pt x="439364" y="1345779"/>
                  <a:pt x="436775" y="1340771"/>
                </a:cubicBezTo>
                <a:cubicBezTo>
                  <a:pt x="434193" y="1338267"/>
                  <a:pt x="441946" y="1338267"/>
                  <a:pt x="441946" y="1338267"/>
                </a:cubicBezTo>
                <a:cubicBezTo>
                  <a:pt x="441946" y="1338267"/>
                  <a:pt x="441946" y="1338267"/>
                  <a:pt x="457451" y="1333248"/>
                </a:cubicBezTo>
                <a:cubicBezTo>
                  <a:pt x="457451" y="1333248"/>
                  <a:pt x="457451" y="1333248"/>
                  <a:pt x="457451" y="1328240"/>
                </a:cubicBezTo>
                <a:cubicBezTo>
                  <a:pt x="457451" y="1328240"/>
                  <a:pt x="457451" y="1328240"/>
                  <a:pt x="447117" y="1330744"/>
                </a:cubicBezTo>
                <a:cubicBezTo>
                  <a:pt x="447117" y="1330744"/>
                  <a:pt x="447117" y="1330744"/>
                  <a:pt x="434193" y="1333248"/>
                </a:cubicBezTo>
                <a:cubicBezTo>
                  <a:pt x="434193" y="1333248"/>
                  <a:pt x="434193" y="1333248"/>
                  <a:pt x="405764" y="1330744"/>
                </a:cubicBezTo>
                <a:cubicBezTo>
                  <a:pt x="405764" y="1330744"/>
                  <a:pt x="405764" y="1330744"/>
                  <a:pt x="395423" y="1328240"/>
                </a:cubicBezTo>
                <a:cubicBezTo>
                  <a:pt x="395423" y="1328240"/>
                  <a:pt x="395423" y="1328240"/>
                  <a:pt x="400594" y="1335752"/>
                </a:cubicBezTo>
                <a:cubicBezTo>
                  <a:pt x="400594" y="1335752"/>
                  <a:pt x="400594" y="1335752"/>
                  <a:pt x="392841" y="1343275"/>
                </a:cubicBezTo>
                <a:cubicBezTo>
                  <a:pt x="392841" y="1343275"/>
                  <a:pt x="392841" y="1343275"/>
                  <a:pt x="385088" y="1343275"/>
                </a:cubicBezTo>
                <a:cubicBezTo>
                  <a:pt x="385088" y="1343275"/>
                  <a:pt x="385088" y="1343275"/>
                  <a:pt x="374747" y="1340771"/>
                </a:cubicBezTo>
                <a:cubicBezTo>
                  <a:pt x="374747" y="1340771"/>
                  <a:pt x="366994" y="1330744"/>
                  <a:pt x="364412" y="1330744"/>
                </a:cubicBezTo>
                <a:cubicBezTo>
                  <a:pt x="361824" y="1330744"/>
                  <a:pt x="359241" y="1340771"/>
                  <a:pt x="356659" y="1345779"/>
                </a:cubicBezTo>
                <a:cubicBezTo>
                  <a:pt x="356659" y="1348283"/>
                  <a:pt x="348906" y="1338267"/>
                  <a:pt x="348906" y="1338267"/>
                </a:cubicBezTo>
                <a:cubicBezTo>
                  <a:pt x="348906" y="1338267"/>
                  <a:pt x="348906" y="1338267"/>
                  <a:pt x="335983" y="1325736"/>
                </a:cubicBezTo>
                <a:cubicBezTo>
                  <a:pt x="335983" y="1325736"/>
                  <a:pt x="335983" y="1325736"/>
                  <a:pt x="323060" y="1315708"/>
                </a:cubicBezTo>
                <a:cubicBezTo>
                  <a:pt x="323060" y="1315708"/>
                  <a:pt x="323060" y="1315708"/>
                  <a:pt x="312718" y="1315708"/>
                </a:cubicBezTo>
                <a:cubicBezTo>
                  <a:pt x="312718" y="1315708"/>
                  <a:pt x="312718" y="1315708"/>
                  <a:pt x="281707" y="1318212"/>
                </a:cubicBezTo>
                <a:cubicBezTo>
                  <a:pt x="281707" y="1318212"/>
                  <a:pt x="281707" y="1318212"/>
                  <a:pt x="268784" y="1320716"/>
                </a:cubicBezTo>
                <a:cubicBezTo>
                  <a:pt x="268784" y="1320716"/>
                  <a:pt x="261031" y="1330744"/>
                  <a:pt x="261031" y="1330744"/>
                </a:cubicBezTo>
                <a:cubicBezTo>
                  <a:pt x="258449" y="1333248"/>
                  <a:pt x="258449" y="1340771"/>
                  <a:pt x="258449" y="1345779"/>
                </a:cubicBezTo>
                <a:cubicBezTo>
                  <a:pt x="258449" y="1348283"/>
                  <a:pt x="258449" y="1353303"/>
                  <a:pt x="258449" y="1353303"/>
                </a:cubicBezTo>
                <a:cubicBezTo>
                  <a:pt x="258449" y="1353303"/>
                  <a:pt x="250696" y="1355807"/>
                  <a:pt x="248108" y="1355807"/>
                </a:cubicBezTo>
                <a:cubicBezTo>
                  <a:pt x="245526" y="1358311"/>
                  <a:pt x="242937" y="1363319"/>
                  <a:pt x="242937" y="1365835"/>
                </a:cubicBezTo>
                <a:cubicBezTo>
                  <a:pt x="242937" y="1368339"/>
                  <a:pt x="235184" y="1368339"/>
                  <a:pt x="235184" y="1368339"/>
                </a:cubicBezTo>
                <a:cubicBezTo>
                  <a:pt x="235184" y="1368339"/>
                  <a:pt x="235184" y="1368339"/>
                  <a:pt x="227432" y="1363319"/>
                </a:cubicBezTo>
                <a:cubicBezTo>
                  <a:pt x="227432" y="1363319"/>
                  <a:pt x="227432" y="1363319"/>
                  <a:pt x="219679" y="1353303"/>
                </a:cubicBezTo>
                <a:cubicBezTo>
                  <a:pt x="219679" y="1353303"/>
                  <a:pt x="217097" y="1353303"/>
                  <a:pt x="211926" y="1353303"/>
                </a:cubicBezTo>
                <a:cubicBezTo>
                  <a:pt x="206756" y="1350799"/>
                  <a:pt x="206756" y="1345779"/>
                  <a:pt x="206756" y="1345779"/>
                </a:cubicBezTo>
                <a:cubicBezTo>
                  <a:pt x="206756" y="1345779"/>
                  <a:pt x="206756" y="1345779"/>
                  <a:pt x="199003" y="1338267"/>
                </a:cubicBezTo>
                <a:cubicBezTo>
                  <a:pt x="199003" y="1338267"/>
                  <a:pt x="180909" y="1343275"/>
                  <a:pt x="178327" y="1343275"/>
                </a:cubicBezTo>
                <a:cubicBezTo>
                  <a:pt x="175744" y="1343275"/>
                  <a:pt x="157650" y="1335752"/>
                  <a:pt x="157650" y="1335752"/>
                </a:cubicBezTo>
                <a:cubicBezTo>
                  <a:pt x="157650" y="1335752"/>
                  <a:pt x="149898" y="1340771"/>
                  <a:pt x="149898" y="1343275"/>
                </a:cubicBezTo>
                <a:cubicBezTo>
                  <a:pt x="149898" y="1343275"/>
                  <a:pt x="144727" y="1350799"/>
                  <a:pt x="144727" y="1350799"/>
                </a:cubicBezTo>
                <a:cubicBezTo>
                  <a:pt x="144727" y="1350799"/>
                  <a:pt x="136974" y="1350799"/>
                  <a:pt x="136974" y="1353303"/>
                </a:cubicBezTo>
                <a:cubicBezTo>
                  <a:pt x="134392" y="1358311"/>
                  <a:pt x="129221" y="1355807"/>
                  <a:pt x="124051" y="1355807"/>
                </a:cubicBezTo>
                <a:cubicBezTo>
                  <a:pt x="118887" y="1355807"/>
                  <a:pt x="111128" y="1358311"/>
                  <a:pt x="111128" y="1358311"/>
                </a:cubicBezTo>
                <a:cubicBezTo>
                  <a:pt x="111128" y="1358311"/>
                  <a:pt x="111128" y="1358311"/>
                  <a:pt x="116298" y="1368339"/>
                </a:cubicBezTo>
                <a:cubicBezTo>
                  <a:pt x="116298" y="1368339"/>
                  <a:pt x="103375" y="1375851"/>
                  <a:pt x="100793" y="1378366"/>
                </a:cubicBezTo>
                <a:cubicBezTo>
                  <a:pt x="98210" y="1378366"/>
                  <a:pt x="98210" y="1370843"/>
                  <a:pt x="98210" y="1368339"/>
                </a:cubicBezTo>
                <a:cubicBezTo>
                  <a:pt x="95622" y="1365835"/>
                  <a:pt x="90451" y="1358311"/>
                  <a:pt x="90451" y="1358311"/>
                </a:cubicBezTo>
                <a:cubicBezTo>
                  <a:pt x="90451" y="1358311"/>
                  <a:pt x="90451" y="1358311"/>
                  <a:pt x="74946" y="1353303"/>
                </a:cubicBezTo>
                <a:cubicBezTo>
                  <a:pt x="74946" y="1353303"/>
                  <a:pt x="74946" y="1353303"/>
                  <a:pt x="69781" y="1360815"/>
                </a:cubicBezTo>
                <a:cubicBezTo>
                  <a:pt x="69781" y="1360815"/>
                  <a:pt x="69781" y="1360815"/>
                  <a:pt x="62022" y="1355807"/>
                </a:cubicBezTo>
                <a:cubicBezTo>
                  <a:pt x="62022" y="1355807"/>
                  <a:pt x="62022" y="1355807"/>
                  <a:pt x="59440" y="1345779"/>
                </a:cubicBezTo>
                <a:cubicBezTo>
                  <a:pt x="59440" y="1345779"/>
                  <a:pt x="59440" y="1345779"/>
                  <a:pt x="67193" y="1340771"/>
                </a:cubicBezTo>
                <a:cubicBezTo>
                  <a:pt x="67193" y="1340771"/>
                  <a:pt x="67193" y="1340771"/>
                  <a:pt x="74946" y="1335752"/>
                </a:cubicBezTo>
                <a:cubicBezTo>
                  <a:pt x="74946" y="1335752"/>
                  <a:pt x="74946" y="1335752"/>
                  <a:pt x="85287" y="1340771"/>
                </a:cubicBezTo>
                <a:cubicBezTo>
                  <a:pt x="85287" y="1340771"/>
                  <a:pt x="85287" y="1340771"/>
                  <a:pt x="95622" y="1338267"/>
                </a:cubicBezTo>
                <a:cubicBezTo>
                  <a:pt x="95622" y="1338267"/>
                  <a:pt x="95622" y="1338267"/>
                  <a:pt x="108545" y="1333248"/>
                </a:cubicBezTo>
                <a:cubicBezTo>
                  <a:pt x="108545" y="1333248"/>
                  <a:pt x="108545" y="1333248"/>
                  <a:pt x="116298" y="1320716"/>
                </a:cubicBezTo>
                <a:cubicBezTo>
                  <a:pt x="116298" y="1320716"/>
                  <a:pt x="116298" y="1320716"/>
                  <a:pt x="126639" y="1318212"/>
                </a:cubicBezTo>
                <a:cubicBezTo>
                  <a:pt x="126639" y="1318212"/>
                  <a:pt x="126639" y="1318212"/>
                  <a:pt x="131804" y="1308184"/>
                </a:cubicBezTo>
                <a:cubicBezTo>
                  <a:pt x="131804" y="1308184"/>
                  <a:pt x="149898" y="1300672"/>
                  <a:pt x="152480" y="1300672"/>
                </a:cubicBezTo>
                <a:cubicBezTo>
                  <a:pt x="155068" y="1300672"/>
                  <a:pt x="155068" y="1298168"/>
                  <a:pt x="155068" y="1298168"/>
                </a:cubicBezTo>
                <a:cubicBezTo>
                  <a:pt x="155068" y="1298168"/>
                  <a:pt x="165403" y="1290645"/>
                  <a:pt x="167992" y="1288141"/>
                </a:cubicBezTo>
                <a:cubicBezTo>
                  <a:pt x="167992" y="1285637"/>
                  <a:pt x="173156" y="1283133"/>
                  <a:pt x="173156" y="1283133"/>
                </a:cubicBezTo>
                <a:cubicBezTo>
                  <a:pt x="173156" y="1283133"/>
                  <a:pt x="173156" y="1283133"/>
                  <a:pt x="178327" y="1273105"/>
                </a:cubicBezTo>
                <a:cubicBezTo>
                  <a:pt x="178327" y="1273105"/>
                  <a:pt x="178327" y="1273105"/>
                  <a:pt x="178327" y="1263077"/>
                </a:cubicBezTo>
                <a:cubicBezTo>
                  <a:pt x="178327" y="1263077"/>
                  <a:pt x="178327" y="1263077"/>
                  <a:pt x="188668" y="1255565"/>
                </a:cubicBezTo>
                <a:cubicBezTo>
                  <a:pt x="188668" y="1255565"/>
                  <a:pt x="188668" y="1255565"/>
                  <a:pt x="201585" y="1255565"/>
                </a:cubicBezTo>
                <a:cubicBezTo>
                  <a:pt x="201585" y="1255565"/>
                  <a:pt x="201585" y="1255565"/>
                  <a:pt x="211926" y="1253050"/>
                </a:cubicBezTo>
                <a:cubicBezTo>
                  <a:pt x="211926" y="1253050"/>
                  <a:pt x="211926" y="1253050"/>
                  <a:pt x="214508" y="1245538"/>
                </a:cubicBezTo>
                <a:cubicBezTo>
                  <a:pt x="214508" y="1245538"/>
                  <a:pt x="214508" y="1243034"/>
                  <a:pt x="214508" y="1238014"/>
                </a:cubicBezTo>
                <a:cubicBezTo>
                  <a:pt x="214508" y="1235510"/>
                  <a:pt x="219679" y="1235510"/>
                  <a:pt x="222261" y="1233006"/>
                </a:cubicBezTo>
                <a:cubicBezTo>
                  <a:pt x="224849" y="1230502"/>
                  <a:pt x="230020" y="1230502"/>
                  <a:pt x="230020" y="1230502"/>
                </a:cubicBezTo>
                <a:cubicBezTo>
                  <a:pt x="230020" y="1230502"/>
                  <a:pt x="255861" y="1238014"/>
                  <a:pt x="261031" y="1238014"/>
                </a:cubicBezTo>
                <a:cubicBezTo>
                  <a:pt x="268784" y="1238014"/>
                  <a:pt x="268784" y="1238014"/>
                  <a:pt x="271366" y="1240530"/>
                </a:cubicBezTo>
                <a:cubicBezTo>
                  <a:pt x="273955" y="1240530"/>
                  <a:pt x="286878" y="1243034"/>
                  <a:pt x="286878" y="1243034"/>
                </a:cubicBezTo>
                <a:cubicBezTo>
                  <a:pt x="286878" y="1243034"/>
                  <a:pt x="297213" y="1245538"/>
                  <a:pt x="310136" y="1248042"/>
                </a:cubicBezTo>
                <a:cubicBezTo>
                  <a:pt x="323060" y="1248042"/>
                  <a:pt x="320477" y="1243034"/>
                  <a:pt x="320477" y="1243034"/>
                </a:cubicBezTo>
                <a:cubicBezTo>
                  <a:pt x="320477" y="1243034"/>
                  <a:pt x="323060" y="1240530"/>
                  <a:pt x="325642" y="1238014"/>
                </a:cubicBezTo>
                <a:cubicBezTo>
                  <a:pt x="328230" y="1233006"/>
                  <a:pt x="335983" y="1227998"/>
                  <a:pt x="335983" y="1227998"/>
                </a:cubicBezTo>
                <a:cubicBezTo>
                  <a:pt x="335983" y="1227998"/>
                  <a:pt x="335983" y="1227998"/>
                  <a:pt x="343736" y="1225482"/>
                </a:cubicBezTo>
                <a:cubicBezTo>
                  <a:pt x="343736" y="1225482"/>
                  <a:pt x="351489" y="1212962"/>
                  <a:pt x="351489" y="1212962"/>
                </a:cubicBezTo>
                <a:cubicBezTo>
                  <a:pt x="354071" y="1210447"/>
                  <a:pt x="359241" y="1207943"/>
                  <a:pt x="359241" y="1207943"/>
                </a:cubicBezTo>
                <a:cubicBezTo>
                  <a:pt x="359241" y="1207943"/>
                  <a:pt x="359241" y="1207943"/>
                  <a:pt x="364412" y="1202935"/>
                </a:cubicBezTo>
                <a:cubicBezTo>
                  <a:pt x="364412" y="1202935"/>
                  <a:pt x="364412" y="1202935"/>
                  <a:pt x="374747" y="1195411"/>
                </a:cubicBezTo>
                <a:cubicBezTo>
                  <a:pt x="374747" y="1195411"/>
                  <a:pt x="374747" y="1195411"/>
                  <a:pt x="379917" y="1190403"/>
                </a:cubicBezTo>
                <a:cubicBezTo>
                  <a:pt x="379917" y="1190403"/>
                  <a:pt x="379917" y="1190403"/>
                  <a:pt x="395423" y="1185395"/>
                </a:cubicBezTo>
                <a:cubicBezTo>
                  <a:pt x="395423" y="1185395"/>
                  <a:pt x="395423" y="1185395"/>
                  <a:pt x="377335" y="1190403"/>
                </a:cubicBezTo>
                <a:cubicBezTo>
                  <a:pt x="377335" y="1190403"/>
                  <a:pt x="366994" y="1195411"/>
                  <a:pt x="364412" y="1197915"/>
                </a:cubicBezTo>
                <a:cubicBezTo>
                  <a:pt x="359241" y="1200431"/>
                  <a:pt x="356659" y="1205439"/>
                  <a:pt x="356659" y="1205439"/>
                </a:cubicBezTo>
                <a:cubicBezTo>
                  <a:pt x="356659" y="1205439"/>
                  <a:pt x="338565" y="1207943"/>
                  <a:pt x="335983" y="1207943"/>
                </a:cubicBezTo>
                <a:cubicBezTo>
                  <a:pt x="330812" y="1207943"/>
                  <a:pt x="325642" y="1207943"/>
                  <a:pt x="325642" y="1207943"/>
                </a:cubicBezTo>
                <a:cubicBezTo>
                  <a:pt x="325642" y="1207943"/>
                  <a:pt x="325642" y="1207943"/>
                  <a:pt x="315307" y="1215466"/>
                </a:cubicBezTo>
                <a:cubicBezTo>
                  <a:pt x="315307" y="1215466"/>
                  <a:pt x="310136" y="1220474"/>
                  <a:pt x="307554" y="1222978"/>
                </a:cubicBezTo>
                <a:cubicBezTo>
                  <a:pt x="307554" y="1225482"/>
                  <a:pt x="302383" y="1222978"/>
                  <a:pt x="299801" y="1220474"/>
                </a:cubicBezTo>
                <a:cubicBezTo>
                  <a:pt x="297213" y="1220474"/>
                  <a:pt x="289460" y="1220474"/>
                  <a:pt x="289460" y="1220474"/>
                </a:cubicBezTo>
                <a:cubicBezTo>
                  <a:pt x="289460" y="1220474"/>
                  <a:pt x="289460" y="1220474"/>
                  <a:pt x="279125" y="1217970"/>
                </a:cubicBezTo>
                <a:cubicBezTo>
                  <a:pt x="279125" y="1217970"/>
                  <a:pt x="279125" y="1217970"/>
                  <a:pt x="273955" y="1210447"/>
                </a:cubicBezTo>
                <a:cubicBezTo>
                  <a:pt x="273955" y="1210447"/>
                  <a:pt x="268784" y="1202935"/>
                  <a:pt x="266202" y="1202935"/>
                </a:cubicBezTo>
                <a:cubicBezTo>
                  <a:pt x="263613" y="1202935"/>
                  <a:pt x="263613" y="1195411"/>
                  <a:pt x="263613" y="1195411"/>
                </a:cubicBezTo>
                <a:cubicBezTo>
                  <a:pt x="263613" y="1195411"/>
                  <a:pt x="261031" y="1190403"/>
                  <a:pt x="261031" y="1187899"/>
                </a:cubicBezTo>
                <a:cubicBezTo>
                  <a:pt x="263613" y="1187899"/>
                  <a:pt x="261031" y="1182879"/>
                  <a:pt x="261031" y="1182879"/>
                </a:cubicBezTo>
                <a:cubicBezTo>
                  <a:pt x="261031" y="1182879"/>
                  <a:pt x="261031" y="1182879"/>
                  <a:pt x="253278" y="1187899"/>
                </a:cubicBezTo>
                <a:cubicBezTo>
                  <a:pt x="253278" y="1187899"/>
                  <a:pt x="253278" y="1187899"/>
                  <a:pt x="248108" y="1190403"/>
                </a:cubicBezTo>
                <a:cubicBezTo>
                  <a:pt x="248108" y="1190403"/>
                  <a:pt x="248108" y="1190403"/>
                  <a:pt x="235184" y="1190403"/>
                </a:cubicBezTo>
                <a:cubicBezTo>
                  <a:pt x="235184" y="1190403"/>
                  <a:pt x="222261" y="1187899"/>
                  <a:pt x="219679" y="1187899"/>
                </a:cubicBezTo>
                <a:cubicBezTo>
                  <a:pt x="219679" y="1187899"/>
                  <a:pt x="222261" y="1180375"/>
                  <a:pt x="222261" y="1175367"/>
                </a:cubicBezTo>
                <a:cubicBezTo>
                  <a:pt x="222261" y="1172863"/>
                  <a:pt x="227432" y="1175367"/>
                  <a:pt x="227432" y="1175367"/>
                </a:cubicBezTo>
                <a:cubicBezTo>
                  <a:pt x="227432" y="1175367"/>
                  <a:pt x="227432" y="1175367"/>
                  <a:pt x="237773" y="1177871"/>
                </a:cubicBezTo>
                <a:cubicBezTo>
                  <a:pt x="237773" y="1177871"/>
                  <a:pt x="237773" y="1177871"/>
                  <a:pt x="245526" y="1175367"/>
                </a:cubicBezTo>
                <a:cubicBezTo>
                  <a:pt x="245526" y="1175367"/>
                  <a:pt x="235184" y="1172863"/>
                  <a:pt x="230020" y="1170348"/>
                </a:cubicBezTo>
                <a:cubicBezTo>
                  <a:pt x="227432" y="1165340"/>
                  <a:pt x="222261" y="1165340"/>
                  <a:pt x="222261" y="1160332"/>
                </a:cubicBezTo>
                <a:cubicBezTo>
                  <a:pt x="222261" y="1157828"/>
                  <a:pt x="219679" y="1157828"/>
                  <a:pt x="219679" y="1157828"/>
                </a:cubicBezTo>
                <a:cubicBezTo>
                  <a:pt x="219679" y="1157828"/>
                  <a:pt x="201585" y="1160332"/>
                  <a:pt x="196421" y="1157828"/>
                </a:cubicBezTo>
                <a:lnTo>
                  <a:pt x="191250" y="1157828"/>
                </a:lnTo>
                <a:cubicBezTo>
                  <a:pt x="188668" y="1157828"/>
                  <a:pt x="186079" y="1165340"/>
                  <a:pt x="186079" y="1165340"/>
                </a:cubicBezTo>
                <a:cubicBezTo>
                  <a:pt x="186079" y="1165340"/>
                  <a:pt x="186079" y="1165340"/>
                  <a:pt x="178327" y="1162836"/>
                </a:cubicBezTo>
                <a:cubicBezTo>
                  <a:pt x="173156" y="1162836"/>
                  <a:pt x="170574" y="1167844"/>
                  <a:pt x="170574" y="1167844"/>
                </a:cubicBezTo>
                <a:cubicBezTo>
                  <a:pt x="170574" y="1167844"/>
                  <a:pt x="165403" y="1167844"/>
                  <a:pt x="160239" y="1167844"/>
                </a:cubicBezTo>
                <a:cubicBezTo>
                  <a:pt x="155068" y="1167844"/>
                  <a:pt x="157650" y="1162836"/>
                  <a:pt x="157650" y="1162836"/>
                </a:cubicBezTo>
                <a:cubicBezTo>
                  <a:pt x="157650" y="1162836"/>
                  <a:pt x="157650" y="1162836"/>
                  <a:pt x="160239" y="1155312"/>
                </a:cubicBezTo>
                <a:cubicBezTo>
                  <a:pt x="160239" y="1155312"/>
                  <a:pt x="160239" y="1155312"/>
                  <a:pt x="173156" y="1147800"/>
                </a:cubicBezTo>
                <a:cubicBezTo>
                  <a:pt x="173156" y="1147800"/>
                  <a:pt x="162821" y="1152808"/>
                  <a:pt x="157650" y="1152808"/>
                </a:cubicBezTo>
                <a:cubicBezTo>
                  <a:pt x="155068" y="1152808"/>
                  <a:pt x="152480" y="1150304"/>
                  <a:pt x="152480" y="1150304"/>
                </a:cubicBezTo>
                <a:cubicBezTo>
                  <a:pt x="152480" y="1150304"/>
                  <a:pt x="152480" y="1150304"/>
                  <a:pt x="147315" y="1147800"/>
                </a:cubicBezTo>
                <a:cubicBezTo>
                  <a:pt x="147315" y="1147800"/>
                  <a:pt x="147315" y="1147800"/>
                  <a:pt x="147315" y="1142780"/>
                </a:cubicBezTo>
                <a:cubicBezTo>
                  <a:pt x="147315" y="1142780"/>
                  <a:pt x="147315" y="1142780"/>
                  <a:pt x="157650" y="1140276"/>
                </a:cubicBezTo>
                <a:cubicBezTo>
                  <a:pt x="157650" y="1140276"/>
                  <a:pt x="157650" y="1140276"/>
                  <a:pt x="162821" y="1140276"/>
                </a:cubicBezTo>
                <a:cubicBezTo>
                  <a:pt x="162821" y="1140276"/>
                  <a:pt x="162821" y="1140276"/>
                  <a:pt x="160239" y="1132764"/>
                </a:cubicBezTo>
                <a:cubicBezTo>
                  <a:pt x="160239" y="1132764"/>
                  <a:pt x="147315" y="1127745"/>
                  <a:pt x="147315" y="1125241"/>
                </a:cubicBezTo>
                <a:cubicBezTo>
                  <a:pt x="149898" y="1122737"/>
                  <a:pt x="157650" y="1120233"/>
                  <a:pt x="157650" y="1120233"/>
                </a:cubicBezTo>
                <a:cubicBezTo>
                  <a:pt x="157650" y="1117729"/>
                  <a:pt x="170574" y="1110205"/>
                  <a:pt x="170574" y="1110205"/>
                </a:cubicBezTo>
                <a:cubicBezTo>
                  <a:pt x="170574" y="1110205"/>
                  <a:pt x="170574" y="1110205"/>
                  <a:pt x="183497" y="1112709"/>
                </a:cubicBezTo>
                <a:cubicBezTo>
                  <a:pt x="183497" y="1112709"/>
                  <a:pt x="183497" y="1112709"/>
                  <a:pt x="191250" y="1112709"/>
                </a:cubicBezTo>
                <a:cubicBezTo>
                  <a:pt x="191250" y="1112709"/>
                  <a:pt x="191250" y="1112709"/>
                  <a:pt x="201585" y="1105197"/>
                </a:cubicBezTo>
                <a:cubicBezTo>
                  <a:pt x="201585" y="1105197"/>
                  <a:pt x="201585" y="1105197"/>
                  <a:pt x="214508" y="1100177"/>
                </a:cubicBezTo>
                <a:cubicBezTo>
                  <a:pt x="214508" y="1100177"/>
                  <a:pt x="222261" y="1097673"/>
                  <a:pt x="237773" y="1095169"/>
                </a:cubicBezTo>
                <a:cubicBezTo>
                  <a:pt x="253278" y="1090161"/>
                  <a:pt x="248108" y="1090161"/>
                  <a:pt x="250696" y="1087646"/>
                </a:cubicBezTo>
                <a:cubicBezTo>
                  <a:pt x="253278" y="1087646"/>
                  <a:pt x="261031" y="1072610"/>
                  <a:pt x="261031" y="1072610"/>
                </a:cubicBezTo>
                <a:cubicBezTo>
                  <a:pt x="261031" y="1070106"/>
                  <a:pt x="266202" y="1057574"/>
                  <a:pt x="266202" y="1057574"/>
                </a:cubicBezTo>
                <a:cubicBezTo>
                  <a:pt x="266202" y="1057574"/>
                  <a:pt x="266202" y="1057574"/>
                  <a:pt x="263613" y="1055070"/>
                </a:cubicBezTo>
                <a:cubicBezTo>
                  <a:pt x="261031" y="1055070"/>
                  <a:pt x="266202" y="1047558"/>
                  <a:pt x="266202" y="1047558"/>
                </a:cubicBezTo>
                <a:cubicBezTo>
                  <a:pt x="266202" y="1045043"/>
                  <a:pt x="273955" y="1040035"/>
                  <a:pt x="268784" y="1035027"/>
                </a:cubicBezTo>
                <a:cubicBezTo>
                  <a:pt x="263613" y="1027503"/>
                  <a:pt x="268784" y="1024999"/>
                  <a:pt x="271366" y="1019991"/>
                </a:cubicBezTo>
                <a:cubicBezTo>
                  <a:pt x="271366" y="1014971"/>
                  <a:pt x="271366" y="1012467"/>
                  <a:pt x="271366" y="1007459"/>
                </a:cubicBezTo>
                <a:cubicBezTo>
                  <a:pt x="271366" y="1004944"/>
                  <a:pt x="271366" y="1007459"/>
                  <a:pt x="261031" y="1004944"/>
                </a:cubicBezTo>
                <a:cubicBezTo>
                  <a:pt x="250696" y="1004944"/>
                  <a:pt x="250696" y="1004944"/>
                  <a:pt x="245526" y="1009963"/>
                </a:cubicBezTo>
                <a:cubicBezTo>
                  <a:pt x="242937" y="1012467"/>
                  <a:pt x="235184" y="1019991"/>
                  <a:pt x="235184" y="1019991"/>
                </a:cubicBezTo>
                <a:cubicBezTo>
                  <a:pt x="235184" y="1019991"/>
                  <a:pt x="232602" y="1017475"/>
                  <a:pt x="217097" y="1014971"/>
                </a:cubicBezTo>
                <a:cubicBezTo>
                  <a:pt x="201585" y="1009963"/>
                  <a:pt x="217097" y="1012467"/>
                  <a:pt x="217097" y="1007459"/>
                </a:cubicBezTo>
                <a:cubicBezTo>
                  <a:pt x="217097" y="1004944"/>
                  <a:pt x="219679" y="1004944"/>
                  <a:pt x="222261" y="1002440"/>
                </a:cubicBezTo>
                <a:cubicBezTo>
                  <a:pt x="227432" y="999936"/>
                  <a:pt x="235184" y="997432"/>
                  <a:pt x="242937" y="997432"/>
                </a:cubicBezTo>
                <a:cubicBezTo>
                  <a:pt x="248108" y="994928"/>
                  <a:pt x="248108" y="992424"/>
                  <a:pt x="250696" y="989908"/>
                </a:cubicBezTo>
                <a:cubicBezTo>
                  <a:pt x="253278" y="987404"/>
                  <a:pt x="253278" y="984900"/>
                  <a:pt x="255861" y="982396"/>
                </a:cubicBezTo>
                <a:cubicBezTo>
                  <a:pt x="255861" y="977377"/>
                  <a:pt x="268784" y="972368"/>
                  <a:pt x="268784" y="972368"/>
                </a:cubicBezTo>
                <a:cubicBezTo>
                  <a:pt x="268784" y="972368"/>
                  <a:pt x="268784" y="972368"/>
                  <a:pt x="250696" y="972368"/>
                </a:cubicBezTo>
                <a:cubicBezTo>
                  <a:pt x="250696" y="972368"/>
                  <a:pt x="245526" y="962341"/>
                  <a:pt x="245526" y="959837"/>
                </a:cubicBezTo>
                <a:cubicBezTo>
                  <a:pt x="245526" y="957333"/>
                  <a:pt x="237773" y="947305"/>
                  <a:pt x="237773" y="947305"/>
                </a:cubicBezTo>
                <a:cubicBezTo>
                  <a:pt x="237773" y="947305"/>
                  <a:pt x="248108" y="944801"/>
                  <a:pt x="250696" y="942297"/>
                </a:cubicBezTo>
                <a:cubicBezTo>
                  <a:pt x="250696" y="939793"/>
                  <a:pt x="253278" y="939793"/>
                  <a:pt x="255861" y="937289"/>
                </a:cubicBezTo>
                <a:cubicBezTo>
                  <a:pt x="261031" y="932269"/>
                  <a:pt x="263613" y="937289"/>
                  <a:pt x="266202" y="937289"/>
                </a:cubicBezTo>
                <a:cubicBezTo>
                  <a:pt x="271366" y="937289"/>
                  <a:pt x="271366" y="942297"/>
                  <a:pt x="271366" y="944801"/>
                </a:cubicBezTo>
                <a:cubicBezTo>
                  <a:pt x="271366" y="947305"/>
                  <a:pt x="276537" y="952325"/>
                  <a:pt x="279125" y="954829"/>
                </a:cubicBezTo>
                <a:cubicBezTo>
                  <a:pt x="284289" y="957333"/>
                  <a:pt x="281707" y="954829"/>
                  <a:pt x="284289" y="957333"/>
                </a:cubicBezTo>
                <a:cubicBezTo>
                  <a:pt x="286878" y="959837"/>
                  <a:pt x="279125" y="967360"/>
                  <a:pt x="279125" y="967360"/>
                </a:cubicBezTo>
                <a:cubicBezTo>
                  <a:pt x="279125" y="967360"/>
                  <a:pt x="289460" y="964856"/>
                  <a:pt x="299801" y="962341"/>
                </a:cubicBezTo>
                <a:cubicBezTo>
                  <a:pt x="310136" y="962341"/>
                  <a:pt x="304966" y="962341"/>
                  <a:pt x="307554" y="959837"/>
                </a:cubicBezTo>
                <a:cubicBezTo>
                  <a:pt x="310136" y="957333"/>
                  <a:pt x="310136" y="957333"/>
                  <a:pt x="310136" y="959837"/>
                </a:cubicBezTo>
                <a:cubicBezTo>
                  <a:pt x="312718" y="962341"/>
                  <a:pt x="325642" y="967360"/>
                  <a:pt x="325642" y="967360"/>
                </a:cubicBezTo>
                <a:cubicBezTo>
                  <a:pt x="325642" y="967360"/>
                  <a:pt x="333395" y="967360"/>
                  <a:pt x="335983" y="964856"/>
                </a:cubicBezTo>
                <a:cubicBezTo>
                  <a:pt x="338565" y="964856"/>
                  <a:pt x="346318" y="964856"/>
                  <a:pt x="346318" y="964856"/>
                </a:cubicBezTo>
                <a:cubicBezTo>
                  <a:pt x="346318" y="964856"/>
                  <a:pt x="346318" y="964856"/>
                  <a:pt x="354071" y="972368"/>
                </a:cubicBezTo>
                <a:cubicBezTo>
                  <a:pt x="354071" y="972368"/>
                  <a:pt x="354071" y="972368"/>
                  <a:pt x="361824" y="974872"/>
                </a:cubicBezTo>
                <a:cubicBezTo>
                  <a:pt x="361824" y="974872"/>
                  <a:pt x="361824" y="969864"/>
                  <a:pt x="361824" y="964856"/>
                </a:cubicBezTo>
                <a:cubicBezTo>
                  <a:pt x="361824" y="959837"/>
                  <a:pt x="359241" y="957333"/>
                  <a:pt x="359241" y="957333"/>
                </a:cubicBezTo>
                <a:cubicBezTo>
                  <a:pt x="359241" y="957333"/>
                  <a:pt x="361824" y="957333"/>
                  <a:pt x="364412" y="957333"/>
                </a:cubicBezTo>
                <a:cubicBezTo>
                  <a:pt x="366994" y="957333"/>
                  <a:pt x="366994" y="957333"/>
                  <a:pt x="372165" y="957333"/>
                </a:cubicBezTo>
                <a:cubicBezTo>
                  <a:pt x="377335" y="957333"/>
                  <a:pt x="377335" y="949809"/>
                  <a:pt x="377335" y="949809"/>
                </a:cubicBezTo>
                <a:cubicBezTo>
                  <a:pt x="377335" y="949809"/>
                  <a:pt x="372165" y="937289"/>
                  <a:pt x="372165" y="934774"/>
                </a:cubicBezTo>
                <a:cubicBezTo>
                  <a:pt x="372165" y="932269"/>
                  <a:pt x="374747" y="934774"/>
                  <a:pt x="377335" y="932269"/>
                </a:cubicBezTo>
                <a:cubicBezTo>
                  <a:pt x="379917" y="929765"/>
                  <a:pt x="385088" y="924757"/>
                  <a:pt x="385088" y="924757"/>
                </a:cubicBezTo>
                <a:cubicBezTo>
                  <a:pt x="385088" y="924757"/>
                  <a:pt x="385088" y="917234"/>
                  <a:pt x="379917" y="917234"/>
                </a:cubicBezTo>
                <a:cubicBezTo>
                  <a:pt x="372165" y="914730"/>
                  <a:pt x="377335" y="912226"/>
                  <a:pt x="377335" y="909722"/>
                </a:cubicBezTo>
                <a:cubicBezTo>
                  <a:pt x="377335" y="907206"/>
                  <a:pt x="379917" y="902198"/>
                  <a:pt x="382500" y="897190"/>
                </a:cubicBezTo>
                <a:cubicBezTo>
                  <a:pt x="382500" y="889666"/>
                  <a:pt x="385088" y="894675"/>
                  <a:pt x="385088" y="894675"/>
                </a:cubicBezTo>
                <a:cubicBezTo>
                  <a:pt x="385088" y="894675"/>
                  <a:pt x="390259" y="892171"/>
                  <a:pt x="395423" y="892171"/>
                </a:cubicBezTo>
                <a:cubicBezTo>
                  <a:pt x="398011" y="892171"/>
                  <a:pt x="400594" y="884658"/>
                  <a:pt x="400594" y="884658"/>
                </a:cubicBezTo>
                <a:cubicBezTo>
                  <a:pt x="400594" y="884658"/>
                  <a:pt x="400594" y="882154"/>
                  <a:pt x="400594" y="879639"/>
                </a:cubicBezTo>
                <a:cubicBezTo>
                  <a:pt x="403176" y="877135"/>
                  <a:pt x="408346" y="877135"/>
                  <a:pt x="408346" y="874631"/>
                </a:cubicBezTo>
                <a:cubicBezTo>
                  <a:pt x="408346" y="872127"/>
                  <a:pt x="410935" y="862099"/>
                  <a:pt x="410935" y="862099"/>
                </a:cubicBezTo>
                <a:cubicBezTo>
                  <a:pt x="410935" y="862099"/>
                  <a:pt x="410935" y="862099"/>
                  <a:pt x="390259" y="867107"/>
                </a:cubicBezTo>
                <a:cubicBezTo>
                  <a:pt x="390259" y="867107"/>
                  <a:pt x="382500" y="872127"/>
                  <a:pt x="377335" y="872127"/>
                </a:cubicBezTo>
                <a:cubicBezTo>
                  <a:pt x="374747" y="872127"/>
                  <a:pt x="374747" y="864603"/>
                  <a:pt x="374747" y="864603"/>
                </a:cubicBezTo>
                <a:cubicBezTo>
                  <a:pt x="374747" y="864603"/>
                  <a:pt x="374747" y="864603"/>
                  <a:pt x="374747" y="857091"/>
                </a:cubicBezTo>
                <a:cubicBezTo>
                  <a:pt x="374747" y="857091"/>
                  <a:pt x="374747" y="857091"/>
                  <a:pt x="372165" y="857091"/>
                </a:cubicBezTo>
                <a:cubicBezTo>
                  <a:pt x="372165" y="857091"/>
                  <a:pt x="369583" y="847063"/>
                  <a:pt x="366994" y="844559"/>
                </a:cubicBezTo>
                <a:cubicBezTo>
                  <a:pt x="364412" y="839540"/>
                  <a:pt x="364412" y="837036"/>
                  <a:pt x="364412" y="834532"/>
                </a:cubicBezTo>
                <a:cubicBezTo>
                  <a:pt x="364412" y="832028"/>
                  <a:pt x="364412" y="827020"/>
                  <a:pt x="364412" y="827020"/>
                </a:cubicBezTo>
                <a:cubicBezTo>
                  <a:pt x="364412" y="827020"/>
                  <a:pt x="359241" y="819496"/>
                  <a:pt x="356659" y="816992"/>
                </a:cubicBezTo>
                <a:cubicBezTo>
                  <a:pt x="354071" y="816992"/>
                  <a:pt x="354071" y="806965"/>
                  <a:pt x="354071" y="806965"/>
                </a:cubicBezTo>
                <a:cubicBezTo>
                  <a:pt x="354071" y="806965"/>
                  <a:pt x="354071" y="806965"/>
                  <a:pt x="359241" y="794433"/>
                </a:cubicBezTo>
                <a:cubicBezTo>
                  <a:pt x="359241" y="794433"/>
                  <a:pt x="359241" y="794433"/>
                  <a:pt x="364412" y="786921"/>
                </a:cubicBezTo>
                <a:cubicBezTo>
                  <a:pt x="364412" y="786921"/>
                  <a:pt x="374747" y="779397"/>
                  <a:pt x="374747" y="776893"/>
                </a:cubicBezTo>
                <a:cubicBezTo>
                  <a:pt x="377335" y="776893"/>
                  <a:pt x="379917" y="774389"/>
                  <a:pt x="379917" y="771885"/>
                </a:cubicBezTo>
                <a:cubicBezTo>
                  <a:pt x="382500" y="769370"/>
                  <a:pt x="382500" y="766866"/>
                  <a:pt x="382500" y="764362"/>
                </a:cubicBezTo>
                <a:cubicBezTo>
                  <a:pt x="385088" y="759353"/>
                  <a:pt x="387670" y="759353"/>
                  <a:pt x="387670" y="759353"/>
                </a:cubicBezTo>
                <a:cubicBezTo>
                  <a:pt x="387670" y="759353"/>
                  <a:pt x="387670" y="759353"/>
                  <a:pt x="395423" y="756838"/>
                </a:cubicBezTo>
                <a:cubicBezTo>
                  <a:pt x="395423" y="756838"/>
                  <a:pt x="395423" y="756838"/>
                  <a:pt x="405764" y="759353"/>
                </a:cubicBezTo>
                <a:cubicBezTo>
                  <a:pt x="405764" y="759353"/>
                  <a:pt x="405764" y="759353"/>
                  <a:pt x="408346" y="754334"/>
                </a:cubicBezTo>
                <a:cubicBezTo>
                  <a:pt x="408346" y="754334"/>
                  <a:pt x="379917" y="749326"/>
                  <a:pt x="374747" y="744318"/>
                </a:cubicBezTo>
                <a:cubicBezTo>
                  <a:pt x="366994" y="741802"/>
                  <a:pt x="369583" y="749326"/>
                  <a:pt x="369583" y="749326"/>
                </a:cubicBezTo>
                <a:cubicBezTo>
                  <a:pt x="369583" y="749326"/>
                  <a:pt x="364412" y="759353"/>
                  <a:pt x="361824" y="761858"/>
                </a:cubicBezTo>
                <a:cubicBezTo>
                  <a:pt x="361824" y="764362"/>
                  <a:pt x="359241" y="761858"/>
                  <a:pt x="354071" y="761858"/>
                </a:cubicBezTo>
                <a:cubicBezTo>
                  <a:pt x="346318" y="759353"/>
                  <a:pt x="348906" y="764362"/>
                  <a:pt x="348906" y="764362"/>
                </a:cubicBezTo>
                <a:cubicBezTo>
                  <a:pt x="348906" y="764362"/>
                  <a:pt x="343736" y="764362"/>
                  <a:pt x="343736" y="766866"/>
                </a:cubicBezTo>
                <a:cubicBezTo>
                  <a:pt x="341147" y="769370"/>
                  <a:pt x="338565" y="771885"/>
                  <a:pt x="338565" y="771885"/>
                </a:cubicBezTo>
                <a:cubicBezTo>
                  <a:pt x="338565" y="771885"/>
                  <a:pt x="325642" y="769370"/>
                  <a:pt x="323060" y="764362"/>
                </a:cubicBezTo>
                <a:cubicBezTo>
                  <a:pt x="320477" y="761858"/>
                  <a:pt x="317889" y="761858"/>
                  <a:pt x="315307" y="761858"/>
                </a:cubicBezTo>
                <a:cubicBezTo>
                  <a:pt x="312718" y="759353"/>
                  <a:pt x="310136" y="751830"/>
                  <a:pt x="310136" y="751830"/>
                </a:cubicBezTo>
                <a:cubicBezTo>
                  <a:pt x="310136" y="751830"/>
                  <a:pt x="310136" y="746822"/>
                  <a:pt x="304966" y="746822"/>
                </a:cubicBezTo>
                <a:cubicBezTo>
                  <a:pt x="302383" y="746822"/>
                  <a:pt x="302383" y="749326"/>
                  <a:pt x="302383" y="749326"/>
                </a:cubicBezTo>
                <a:cubicBezTo>
                  <a:pt x="302383" y="749326"/>
                  <a:pt x="302383" y="756838"/>
                  <a:pt x="304966" y="759353"/>
                </a:cubicBezTo>
                <a:cubicBezTo>
                  <a:pt x="304966" y="764362"/>
                  <a:pt x="302383" y="764362"/>
                  <a:pt x="302383" y="769370"/>
                </a:cubicBezTo>
                <a:cubicBezTo>
                  <a:pt x="302383" y="774389"/>
                  <a:pt x="299801" y="771885"/>
                  <a:pt x="297213" y="774389"/>
                </a:cubicBezTo>
                <a:cubicBezTo>
                  <a:pt x="294631" y="774389"/>
                  <a:pt x="292042" y="769370"/>
                  <a:pt x="289460" y="766866"/>
                </a:cubicBezTo>
                <a:cubicBezTo>
                  <a:pt x="286878" y="764362"/>
                  <a:pt x="279125" y="756838"/>
                  <a:pt x="279125" y="756838"/>
                </a:cubicBezTo>
                <a:cubicBezTo>
                  <a:pt x="279125" y="756838"/>
                  <a:pt x="271366" y="749326"/>
                  <a:pt x="271366" y="746822"/>
                </a:cubicBezTo>
                <a:cubicBezTo>
                  <a:pt x="268784" y="744318"/>
                  <a:pt x="268784" y="746822"/>
                  <a:pt x="266202" y="741802"/>
                </a:cubicBezTo>
                <a:cubicBezTo>
                  <a:pt x="263613" y="739298"/>
                  <a:pt x="266202" y="739298"/>
                  <a:pt x="266202" y="739298"/>
                </a:cubicBezTo>
                <a:cubicBezTo>
                  <a:pt x="266202" y="739298"/>
                  <a:pt x="266202" y="739298"/>
                  <a:pt x="261031" y="741802"/>
                </a:cubicBezTo>
                <a:cubicBezTo>
                  <a:pt x="261031" y="741802"/>
                  <a:pt x="255861" y="749326"/>
                  <a:pt x="255861" y="754334"/>
                </a:cubicBezTo>
                <a:cubicBezTo>
                  <a:pt x="255861" y="759353"/>
                  <a:pt x="261031" y="764362"/>
                  <a:pt x="261031" y="764362"/>
                </a:cubicBezTo>
                <a:cubicBezTo>
                  <a:pt x="261031" y="764362"/>
                  <a:pt x="258449" y="771885"/>
                  <a:pt x="255861" y="774389"/>
                </a:cubicBezTo>
                <a:cubicBezTo>
                  <a:pt x="253278" y="774389"/>
                  <a:pt x="253278" y="766866"/>
                  <a:pt x="253278" y="766866"/>
                </a:cubicBezTo>
                <a:cubicBezTo>
                  <a:pt x="253278" y="766866"/>
                  <a:pt x="253278" y="766866"/>
                  <a:pt x="250696" y="754334"/>
                </a:cubicBezTo>
                <a:cubicBezTo>
                  <a:pt x="250696" y="754334"/>
                  <a:pt x="248108" y="751830"/>
                  <a:pt x="248108" y="751830"/>
                </a:cubicBezTo>
                <a:cubicBezTo>
                  <a:pt x="245526" y="751830"/>
                  <a:pt x="240355" y="741802"/>
                  <a:pt x="240355" y="741802"/>
                </a:cubicBezTo>
                <a:cubicBezTo>
                  <a:pt x="240355" y="741802"/>
                  <a:pt x="240355" y="741802"/>
                  <a:pt x="240355" y="734290"/>
                </a:cubicBezTo>
                <a:cubicBezTo>
                  <a:pt x="240355" y="734290"/>
                  <a:pt x="240355" y="734290"/>
                  <a:pt x="248108" y="724263"/>
                </a:cubicBezTo>
                <a:cubicBezTo>
                  <a:pt x="248108" y="724263"/>
                  <a:pt x="248108" y="724263"/>
                  <a:pt x="253278" y="714235"/>
                </a:cubicBezTo>
                <a:cubicBezTo>
                  <a:pt x="253278" y="714235"/>
                  <a:pt x="253278" y="714235"/>
                  <a:pt x="266202" y="701704"/>
                </a:cubicBezTo>
                <a:cubicBezTo>
                  <a:pt x="266202" y="701704"/>
                  <a:pt x="266202" y="701704"/>
                  <a:pt x="276537" y="696695"/>
                </a:cubicBezTo>
                <a:cubicBezTo>
                  <a:pt x="276537" y="696695"/>
                  <a:pt x="276537" y="696695"/>
                  <a:pt x="281707" y="689183"/>
                </a:cubicBezTo>
                <a:cubicBezTo>
                  <a:pt x="281707" y="689183"/>
                  <a:pt x="281707" y="689183"/>
                  <a:pt x="284289" y="679156"/>
                </a:cubicBezTo>
                <a:cubicBezTo>
                  <a:pt x="284289" y="679156"/>
                  <a:pt x="284289" y="679156"/>
                  <a:pt x="292042" y="671632"/>
                </a:cubicBezTo>
                <a:cubicBezTo>
                  <a:pt x="292042" y="671632"/>
                  <a:pt x="292042" y="671632"/>
                  <a:pt x="297213" y="669128"/>
                </a:cubicBezTo>
                <a:cubicBezTo>
                  <a:pt x="297213" y="669128"/>
                  <a:pt x="299801" y="661616"/>
                  <a:pt x="302383" y="659101"/>
                </a:cubicBezTo>
                <a:cubicBezTo>
                  <a:pt x="302383" y="656596"/>
                  <a:pt x="299801" y="654092"/>
                  <a:pt x="299801" y="651588"/>
                </a:cubicBezTo>
                <a:cubicBezTo>
                  <a:pt x="302383" y="649084"/>
                  <a:pt x="299801" y="646569"/>
                  <a:pt x="299801" y="646569"/>
                </a:cubicBezTo>
                <a:cubicBezTo>
                  <a:pt x="299801" y="646569"/>
                  <a:pt x="286878" y="636553"/>
                  <a:pt x="286878" y="636553"/>
                </a:cubicBezTo>
                <a:cubicBezTo>
                  <a:pt x="286878" y="634049"/>
                  <a:pt x="279125" y="621517"/>
                  <a:pt x="279125" y="621517"/>
                </a:cubicBezTo>
                <a:cubicBezTo>
                  <a:pt x="279125" y="621517"/>
                  <a:pt x="279125" y="621517"/>
                  <a:pt x="261031" y="606481"/>
                </a:cubicBezTo>
                <a:cubicBezTo>
                  <a:pt x="261031" y="606481"/>
                  <a:pt x="258449" y="598958"/>
                  <a:pt x="261031" y="593950"/>
                </a:cubicBezTo>
                <a:cubicBezTo>
                  <a:pt x="261031" y="588930"/>
                  <a:pt x="261031" y="586426"/>
                  <a:pt x="261031" y="586426"/>
                </a:cubicBezTo>
                <a:cubicBezTo>
                  <a:pt x="261031" y="586426"/>
                  <a:pt x="258449" y="586426"/>
                  <a:pt x="255861" y="586426"/>
                </a:cubicBezTo>
                <a:cubicBezTo>
                  <a:pt x="253278" y="586426"/>
                  <a:pt x="253278" y="591434"/>
                  <a:pt x="253278" y="591434"/>
                </a:cubicBezTo>
                <a:cubicBezTo>
                  <a:pt x="253278" y="591434"/>
                  <a:pt x="253278" y="591434"/>
                  <a:pt x="253278" y="611489"/>
                </a:cubicBezTo>
                <a:cubicBezTo>
                  <a:pt x="253278" y="611489"/>
                  <a:pt x="253278" y="611489"/>
                  <a:pt x="250696" y="616497"/>
                </a:cubicBezTo>
                <a:cubicBezTo>
                  <a:pt x="250696" y="616497"/>
                  <a:pt x="250696" y="616497"/>
                  <a:pt x="248108" y="619001"/>
                </a:cubicBezTo>
                <a:cubicBezTo>
                  <a:pt x="248108" y="621517"/>
                  <a:pt x="248108" y="624021"/>
                  <a:pt x="245526" y="626525"/>
                </a:cubicBezTo>
                <a:cubicBezTo>
                  <a:pt x="242937" y="626525"/>
                  <a:pt x="245526" y="626525"/>
                  <a:pt x="240355" y="629029"/>
                </a:cubicBezTo>
                <a:cubicBezTo>
                  <a:pt x="235184" y="634049"/>
                  <a:pt x="235184" y="636553"/>
                  <a:pt x="235184" y="636553"/>
                </a:cubicBezTo>
                <a:cubicBezTo>
                  <a:pt x="235184" y="636553"/>
                  <a:pt x="235184" y="636553"/>
                  <a:pt x="235184" y="646569"/>
                </a:cubicBezTo>
                <a:cubicBezTo>
                  <a:pt x="235184" y="646569"/>
                  <a:pt x="230020" y="654092"/>
                  <a:pt x="230020" y="654092"/>
                </a:cubicBezTo>
                <a:cubicBezTo>
                  <a:pt x="230020" y="656596"/>
                  <a:pt x="230020" y="661616"/>
                  <a:pt x="230020" y="666624"/>
                </a:cubicBezTo>
                <a:cubicBezTo>
                  <a:pt x="230020" y="671632"/>
                  <a:pt x="224849" y="671632"/>
                  <a:pt x="222261" y="671632"/>
                </a:cubicBezTo>
                <a:cubicBezTo>
                  <a:pt x="219679" y="671632"/>
                  <a:pt x="222261" y="671632"/>
                  <a:pt x="217097" y="671632"/>
                </a:cubicBezTo>
                <a:cubicBezTo>
                  <a:pt x="214508" y="671632"/>
                  <a:pt x="214508" y="671632"/>
                  <a:pt x="209344" y="669128"/>
                </a:cubicBezTo>
                <a:cubicBezTo>
                  <a:pt x="204173" y="669128"/>
                  <a:pt x="206756" y="661616"/>
                  <a:pt x="206756" y="661616"/>
                </a:cubicBezTo>
                <a:cubicBezTo>
                  <a:pt x="206756" y="661616"/>
                  <a:pt x="206756" y="661616"/>
                  <a:pt x="211926" y="659101"/>
                </a:cubicBezTo>
                <a:cubicBezTo>
                  <a:pt x="211926" y="659101"/>
                  <a:pt x="211926" y="659101"/>
                  <a:pt x="214508" y="649084"/>
                </a:cubicBezTo>
                <a:cubicBezTo>
                  <a:pt x="214508" y="649084"/>
                  <a:pt x="214508" y="649084"/>
                  <a:pt x="214508" y="641561"/>
                </a:cubicBezTo>
                <a:cubicBezTo>
                  <a:pt x="214508" y="641561"/>
                  <a:pt x="214508" y="641561"/>
                  <a:pt x="219679" y="634049"/>
                </a:cubicBezTo>
                <a:cubicBezTo>
                  <a:pt x="219679" y="634049"/>
                  <a:pt x="219679" y="634049"/>
                  <a:pt x="224849" y="626525"/>
                </a:cubicBezTo>
                <a:cubicBezTo>
                  <a:pt x="224849" y="626525"/>
                  <a:pt x="230020" y="619001"/>
                  <a:pt x="232602" y="619001"/>
                </a:cubicBezTo>
                <a:cubicBezTo>
                  <a:pt x="235184" y="616497"/>
                  <a:pt x="237773" y="613993"/>
                  <a:pt x="237773" y="613993"/>
                </a:cubicBezTo>
                <a:cubicBezTo>
                  <a:pt x="237773" y="613993"/>
                  <a:pt x="237773" y="613993"/>
                  <a:pt x="235184" y="608985"/>
                </a:cubicBezTo>
                <a:cubicBezTo>
                  <a:pt x="235184" y="608985"/>
                  <a:pt x="235184" y="608985"/>
                  <a:pt x="230020" y="603966"/>
                </a:cubicBezTo>
                <a:cubicBezTo>
                  <a:pt x="230020" y="603966"/>
                  <a:pt x="230020" y="603966"/>
                  <a:pt x="235184" y="593950"/>
                </a:cubicBezTo>
                <a:cubicBezTo>
                  <a:pt x="235184" y="593950"/>
                  <a:pt x="235184" y="593950"/>
                  <a:pt x="232602" y="591434"/>
                </a:cubicBezTo>
                <a:cubicBezTo>
                  <a:pt x="232602" y="591434"/>
                  <a:pt x="232602" y="591434"/>
                  <a:pt x="232602" y="586426"/>
                </a:cubicBezTo>
                <a:cubicBezTo>
                  <a:pt x="232602" y="586426"/>
                  <a:pt x="237773" y="583922"/>
                  <a:pt x="240355" y="581418"/>
                </a:cubicBezTo>
                <a:cubicBezTo>
                  <a:pt x="242937" y="578914"/>
                  <a:pt x="237773" y="576398"/>
                  <a:pt x="237773" y="576398"/>
                </a:cubicBezTo>
                <a:cubicBezTo>
                  <a:pt x="237773" y="576398"/>
                  <a:pt x="237773" y="576398"/>
                  <a:pt x="245526" y="571390"/>
                </a:cubicBezTo>
                <a:cubicBezTo>
                  <a:pt x="245526" y="571390"/>
                  <a:pt x="245526" y="571390"/>
                  <a:pt x="245526" y="566382"/>
                </a:cubicBezTo>
                <a:cubicBezTo>
                  <a:pt x="245526" y="566382"/>
                  <a:pt x="248108" y="561363"/>
                  <a:pt x="250696" y="558859"/>
                </a:cubicBezTo>
                <a:cubicBezTo>
                  <a:pt x="250696" y="556355"/>
                  <a:pt x="248108" y="558859"/>
                  <a:pt x="248108" y="558859"/>
                </a:cubicBezTo>
                <a:cubicBezTo>
                  <a:pt x="248108" y="558859"/>
                  <a:pt x="248108" y="558859"/>
                  <a:pt x="237773" y="563867"/>
                </a:cubicBezTo>
                <a:cubicBezTo>
                  <a:pt x="237773" y="563867"/>
                  <a:pt x="237773" y="563867"/>
                  <a:pt x="237773" y="568886"/>
                </a:cubicBezTo>
                <a:cubicBezTo>
                  <a:pt x="237773" y="568886"/>
                  <a:pt x="230020" y="573894"/>
                  <a:pt x="230020" y="576398"/>
                </a:cubicBezTo>
                <a:cubicBezTo>
                  <a:pt x="230020" y="576398"/>
                  <a:pt x="230020" y="576398"/>
                  <a:pt x="224849" y="578914"/>
                </a:cubicBezTo>
                <a:cubicBezTo>
                  <a:pt x="222261" y="581418"/>
                  <a:pt x="224849" y="581418"/>
                  <a:pt x="222261" y="583922"/>
                </a:cubicBezTo>
                <a:cubicBezTo>
                  <a:pt x="219679" y="586426"/>
                  <a:pt x="222261" y="583922"/>
                  <a:pt x="217097" y="588930"/>
                </a:cubicBezTo>
                <a:cubicBezTo>
                  <a:pt x="211926" y="591434"/>
                  <a:pt x="211926" y="591434"/>
                  <a:pt x="211926" y="596454"/>
                </a:cubicBezTo>
                <a:cubicBezTo>
                  <a:pt x="211926" y="603966"/>
                  <a:pt x="211926" y="598958"/>
                  <a:pt x="209344" y="601462"/>
                </a:cubicBezTo>
                <a:cubicBezTo>
                  <a:pt x="206756" y="603966"/>
                  <a:pt x="209344" y="601462"/>
                  <a:pt x="204173" y="601462"/>
                </a:cubicBezTo>
                <a:cubicBezTo>
                  <a:pt x="196421" y="603966"/>
                  <a:pt x="201585" y="606481"/>
                  <a:pt x="201585" y="608985"/>
                </a:cubicBezTo>
                <a:cubicBezTo>
                  <a:pt x="201585" y="611489"/>
                  <a:pt x="201585" y="613993"/>
                  <a:pt x="201585" y="613993"/>
                </a:cubicBezTo>
                <a:cubicBezTo>
                  <a:pt x="201585" y="616497"/>
                  <a:pt x="201585" y="621517"/>
                  <a:pt x="193832" y="621517"/>
                </a:cubicBezTo>
                <a:cubicBezTo>
                  <a:pt x="183497" y="624021"/>
                  <a:pt x="186079" y="626525"/>
                  <a:pt x="180909" y="626525"/>
                </a:cubicBezTo>
                <a:cubicBezTo>
                  <a:pt x="175744" y="629029"/>
                  <a:pt x="178327" y="629029"/>
                  <a:pt x="173156" y="631533"/>
                </a:cubicBezTo>
                <a:cubicBezTo>
                  <a:pt x="167992" y="631533"/>
                  <a:pt x="173156" y="621517"/>
                  <a:pt x="173156" y="621517"/>
                </a:cubicBezTo>
                <a:cubicBezTo>
                  <a:pt x="173156" y="621517"/>
                  <a:pt x="173156" y="621517"/>
                  <a:pt x="175744" y="619001"/>
                </a:cubicBezTo>
                <a:cubicBezTo>
                  <a:pt x="175744" y="619001"/>
                  <a:pt x="175744" y="619001"/>
                  <a:pt x="178327" y="616497"/>
                </a:cubicBezTo>
                <a:cubicBezTo>
                  <a:pt x="178327" y="616497"/>
                  <a:pt x="178327" y="616497"/>
                  <a:pt x="180909" y="606481"/>
                </a:cubicBezTo>
                <a:cubicBezTo>
                  <a:pt x="180909" y="606481"/>
                  <a:pt x="180909" y="606481"/>
                  <a:pt x="180909" y="601462"/>
                </a:cubicBezTo>
                <a:cubicBezTo>
                  <a:pt x="180909" y="601462"/>
                  <a:pt x="175744" y="603966"/>
                  <a:pt x="175744" y="603966"/>
                </a:cubicBezTo>
                <a:cubicBezTo>
                  <a:pt x="173156" y="606481"/>
                  <a:pt x="170574" y="608985"/>
                  <a:pt x="165403" y="611489"/>
                </a:cubicBezTo>
                <a:cubicBezTo>
                  <a:pt x="160239" y="613993"/>
                  <a:pt x="162821" y="608985"/>
                  <a:pt x="162821" y="608985"/>
                </a:cubicBezTo>
                <a:cubicBezTo>
                  <a:pt x="162821" y="608985"/>
                  <a:pt x="162821" y="608985"/>
                  <a:pt x="167992" y="603966"/>
                </a:cubicBezTo>
                <a:cubicBezTo>
                  <a:pt x="167992" y="603966"/>
                  <a:pt x="170574" y="596454"/>
                  <a:pt x="170574" y="593950"/>
                </a:cubicBezTo>
                <a:cubicBezTo>
                  <a:pt x="170574" y="588930"/>
                  <a:pt x="173156" y="588930"/>
                  <a:pt x="173156" y="588930"/>
                </a:cubicBezTo>
                <a:cubicBezTo>
                  <a:pt x="173156" y="588930"/>
                  <a:pt x="175744" y="586426"/>
                  <a:pt x="178327" y="583922"/>
                </a:cubicBezTo>
                <a:cubicBezTo>
                  <a:pt x="180909" y="583922"/>
                  <a:pt x="188668" y="586426"/>
                  <a:pt x="188668" y="586426"/>
                </a:cubicBezTo>
                <a:cubicBezTo>
                  <a:pt x="188668" y="586426"/>
                  <a:pt x="188668" y="586426"/>
                  <a:pt x="193832" y="581418"/>
                </a:cubicBezTo>
                <a:cubicBezTo>
                  <a:pt x="193832" y="581418"/>
                  <a:pt x="193832" y="581418"/>
                  <a:pt x="201585" y="583922"/>
                </a:cubicBezTo>
                <a:cubicBezTo>
                  <a:pt x="201585" y="583922"/>
                  <a:pt x="201585" y="583922"/>
                  <a:pt x="209344" y="581418"/>
                </a:cubicBezTo>
                <a:cubicBezTo>
                  <a:pt x="209344" y="581418"/>
                  <a:pt x="209344" y="581418"/>
                  <a:pt x="211926" y="576398"/>
                </a:cubicBezTo>
                <a:cubicBezTo>
                  <a:pt x="211926" y="576398"/>
                  <a:pt x="214508" y="573894"/>
                  <a:pt x="214508" y="571390"/>
                </a:cubicBezTo>
                <a:cubicBezTo>
                  <a:pt x="217097" y="568886"/>
                  <a:pt x="217097" y="571390"/>
                  <a:pt x="219679" y="566382"/>
                </a:cubicBezTo>
                <a:cubicBezTo>
                  <a:pt x="224849" y="563867"/>
                  <a:pt x="227432" y="563867"/>
                  <a:pt x="235184" y="558859"/>
                </a:cubicBezTo>
                <a:lnTo>
                  <a:pt x="237776" y="556350"/>
                </a:lnTo>
                <a:lnTo>
                  <a:pt x="237773" y="556355"/>
                </a:lnTo>
                <a:cubicBezTo>
                  <a:pt x="237773" y="556355"/>
                  <a:pt x="238419" y="555729"/>
                  <a:pt x="238418" y="555729"/>
                </a:cubicBezTo>
                <a:lnTo>
                  <a:pt x="237776" y="556350"/>
                </a:lnTo>
                <a:lnTo>
                  <a:pt x="241972" y="549776"/>
                </a:lnTo>
                <a:cubicBezTo>
                  <a:pt x="244233" y="546956"/>
                  <a:pt x="246817" y="543823"/>
                  <a:pt x="248108" y="541319"/>
                </a:cubicBezTo>
                <a:cubicBezTo>
                  <a:pt x="250696" y="536299"/>
                  <a:pt x="255861" y="536299"/>
                  <a:pt x="255861" y="536299"/>
                </a:cubicBezTo>
                <a:cubicBezTo>
                  <a:pt x="255861" y="536299"/>
                  <a:pt x="255861" y="536299"/>
                  <a:pt x="255861" y="533795"/>
                </a:cubicBezTo>
                <a:cubicBezTo>
                  <a:pt x="255861" y="533795"/>
                  <a:pt x="255861" y="533795"/>
                  <a:pt x="261031" y="528787"/>
                </a:cubicBezTo>
                <a:cubicBezTo>
                  <a:pt x="261031" y="528787"/>
                  <a:pt x="261031" y="526283"/>
                  <a:pt x="253278" y="521264"/>
                </a:cubicBezTo>
                <a:cubicBezTo>
                  <a:pt x="248108" y="516256"/>
                  <a:pt x="253278" y="523779"/>
                  <a:pt x="253278" y="523779"/>
                </a:cubicBezTo>
                <a:cubicBezTo>
                  <a:pt x="253278" y="523779"/>
                  <a:pt x="253278" y="523779"/>
                  <a:pt x="245526" y="526283"/>
                </a:cubicBezTo>
                <a:cubicBezTo>
                  <a:pt x="237773" y="526283"/>
                  <a:pt x="242937" y="528787"/>
                  <a:pt x="242937" y="528787"/>
                </a:cubicBezTo>
                <a:cubicBezTo>
                  <a:pt x="240355" y="531291"/>
                  <a:pt x="240355" y="531291"/>
                  <a:pt x="237773" y="533795"/>
                </a:cubicBezTo>
                <a:cubicBezTo>
                  <a:pt x="235184" y="533795"/>
                  <a:pt x="232602" y="536299"/>
                  <a:pt x="222261" y="533795"/>
                </a:cubicBezTo>
                <a:cubicBezTo>
                  <a:pt x="211926" y="531291"/>
                  <a:pt x="219679" y="533795"/>
                  <a:pt x="211926" y="536299"/>
                </a:cubicBezTo>
                <a:cubicBezTo>
                  <a:pt x="206756" y="538815"/>
                  <a:pt x="209344" y="536299"/>
                  <a:pt x="204173" y="533795"/>
                </a:cubicBezTo>
                <a:cubicBezTo>
                  <a:pt x="199003" y="533795"/>
                  <a:pt x="204173" y="526283"/>
                  <a:pt x="206756" y="523779"/>
                </a:cubicBezTo>
                <a:cubicBezTo>
                  <a:pt x="206756" y="518760"/>
                  <a:pt x="206756" y="518760"/>
                  <a:pt x="206756" y="518760"/>
                </a:cubicBezTo>
                <a:cubicBezTo>
                  <a:pt x="206756" y="518760"/>
                  <a:pt x="211926" y="513752"/>
                  <a:pt x="214508" y="513752"/>
                </a:cubicBezTo>
                <a:cubicBezTo>
                  <a:pt x="214508" y="511248"/>
                  <a:pt x="214508" y="511248"/>
                  <a:pt x="214508" y="511248"/>
                </a:cubicBezTo>
                <a:cubicBezTo>
                  <a:pt x="214508" y="508732"/>
                  <a:pt x="214508" y="506228"/>
                  <a:pt x="209344" y="503724"/>
                </a:cubicBezTo>
                <a:cubicBezTo>
                  <a:pt x="206756" y="498716"/>
                  <a:pt x="206756" y="496212"/>
                  <a:pt x="206756" y="496212"/>
                </a:cubicBezTo>
                <a:cubicBezTo>
                  <a:pt x="206756" y="493696"/>
                  <a:pt x="211926" y="488688"/>
                  <a:pt x="211926" y="488688"/>
                </a:cubicBezTo>
                <a:cubicBezTo>
                  <a:pt x="211926" y="488688"/>
                  <a:pt x="219679" y="486184"/>
                  <a:pt x="219679" y="486184"/>
                </a:cubicBezTo>
                <a:cubicBezTo>
                  <a:pt x="222261" y="486184"/>
                  <a:pt x="227432" y="486184"/>
                  <a:pt x="227432" y="486184"/>
                </a:cubicBezTo>
                <a:cubicBezTo>
                  <a:pt x="227432" y="486184"/>
                  <a:pt x="227432" y="486184"/>
                  <a:pt x="232602" y="486184"/>
                </a:cubicBezTo>
                <a:cubicBezTo>
                  <a:pt x="232602" y="486184"/>
                  <a:pt x="232602" y="483680"/>
                  <a:pt x="230020" y="483680"/>
                </a:cubicBezTo>
                <a:cubicBezTo>
                  <a:pt x="230020" y="483680"/>
                  <a:pt x="219679" y="483680"/>
                  <a:pt x="217097" y="483680"/>
                </a:cubicBezTo>
                <a:cubicBezTo>
                  <a:pt x="214508" y="483680"/>
                  <a:pt x="217097" y="481165"/>
                  <a:pt x="217097" y="481165"/>
                </a:cubicBezTo>
                <a:cubicBezTo>
                  <a:pt x="217097" y="481165"/>
                  <a:pt x="217097" y="478661"/>
                  <a:pt x="217097" y="478661"/>
                </a:cubicBezTo>
                <a:cubicBezTo>
                  <a:pt x="219679" y="476157"/>
                  <a:pt x="222261" y="476157"/>
                  <a:pt x="224849" y="476157"/>
                </a:cubicBezTo>
                <a:cubicBezTo>
                  <a:pt x="227432" y="473653"/>
                  <a:pt x="235184" y="476157"/>
                  <a:pt x="237773" y="476157"/>
                </a:cubicBezTo>
                <a:cubicBezTo>
                  <a:pt x="240355" y="476157"/>
                  <a:pt x="242937" y="473653"/>
                  <a:pt x="242937" y="473653"/>
                </a:cubicBezTo>
                <a:cubicBezTo>
                  <a:pt x="245526" y="471149"/>
                  <a:pt x="248108" y="471149"/>
                  <a:pt x="253278" y="468645"/>
                </a:cubicBezTo>
                <a:cubicBezTo>
                  <a:pt x="255861" y="468645"/>
                  <a:pt x="258449" y="468645"/>
                  <a:pt x="258449" y="468645"/>
                </a:cubicBezTo>
                <a:cubicBezTo>
                  <a:pt x="258449" y="468645"/>
                  <a:pt x="255861" y="466129"/>
                  <a:pt x="250696" y="463625"/>
                </a:cubicBezTo>
                <a:cubicBezTo>
                  <a:pt x="248108" y="461121"/>
                  <a:pt x="245526" y="458617"/>
                  <a:pt x="245526" y="458617"/>
                </a:cubicBezTo>
                <a:cubicBezTo>
                  <a:pt x="245526" y="456113"/>
                  <a:pt x="245526" y="456113"/>
                  <a:pt x="245526" y="456113"/>
                </a:cubicBezTo>
                <a:cubicBezTo>
                  <a:pt x="245526" y="456113"/>
                  <a:pt x="248108" y="456113"/>
                  <a:pt x="250696" y="448589"/>
                </a:cubicBezTo>
                <a:cubicBezTo>
                  <a:pt x="253278" y="441077"/>
                  <a:pt x="250696" y="446085"/>
                  <a:pt x="255861" y="446085"/>
                </a:cubicBezTo>
                <a:cubicBezTo>
                  <a:pt x="261031" y="443581"/>
                  <a:pt x="258449" y="446085"/>
                  <a:pt x="261031" y="446085"/>
                </a:cubicBezTo>
                <a:cubicBezTo>
                  <a:pt x="263613" y="446085"/>
                  <a:pt x="263613" y="446085"/>
                  <a:pt x="263613" y="446085"/>
                </a:cubicBezTo>
                <a:cubicBezTo>
                  <a:pt x="263613" y="443581"/>
                  <a:pt x="261031" y="441077"/>
                  <a:pt x="261031" y="441077"/>
                </a:cubicBezTo>
                <a:cubicBezTo>
                  <a:pt x="261031" y="441077"/>
                  <a:pt x="261031" y="441077"/>
                  <a:pt x="263613" y="438562"/>
                </a:cubicBezTo>
                <a:cubicBezTo>
                  <a:pt x="263613" y="438562"/>
                  <a:pt x="263613" y="436058"/>
                  <a:pt x="266202" y="436058"/>
                </a:cubicBezTo>
                <a:cubicBezTo>
                  <a:pt x="266202" y="436058"/>
                  <a:pt x="268784" y="436058"/>
                  <a:pt x="268784" y="436058"/>
                </a:cubicBezTo>
                <a:lnTo>
                  <a:pt x="273955" y="436058"/>
                </a:lnTo>
                <a:cubicBezTo>
                  <a:pt x="271366" y="436058"/>
                  <a:pt x="271366" y="433554"/>
                  <a:pt x="268784" y="431050"/>
                </a:cubicBezTo>
                <a:cubicBezTo>
                  <a:pt x="266202" y="428546"/>
                  <a:pt x="268784" y="431050"/>
                  <a:pt x="271366" y="428546"/>
                </a:cubicBezTo>
                <a:cubicBezTo>
                  <a:pt x="273955" y="426030"/>
                  <a:pt x="268784" y="426030"/>
                  <a:pt x="268784" y="428546"/>
                </a:cubicBezTo>
                <a:cubicBezTo>
                  <a:pt x="266202" y="428546"/>
                  <a:pt x="263613" y="428546"/>
                  <a:pt x="261031" y="431050"/>
                </a:cubicBezTo>
                <a:cubicBezTo>
                  <a:pt x="255861" y="433554"/>
                  <a:pt x="255861" y="433554"/>
                  <a:pt x="255861" y="436058"/>
                </a:cubicBezTo>
                <a:cubicBezTo>
                  <a:pt x="255861" y="438562"/>
                  <a:pt x="255861" y="436058"/>
                  <a:pt x="245526" y="443581"/>
                </a:cubicBezTo>
                <a:cubicBezTo>
                  <a:pt x="237773" y="451093"/>
                  <a:pt x="242937" y="441077"/>
                  <a:pt x="242937" y="438562"/>
                </a:cubicBezTo>
                <a:cubicBezTo>
                  <a:pt x="242937" y="436058"/>
                  <a:pt x="245526" y="436058"/>
                  <a:pt x="245526" y="433554"/>
                </a:cubicBezTo>
                <a:cubicBezTo>
                  <a:pt x="245526" y="431050"/>
                  <a:pt x="245526" y="431050"/>
                  <a:pt x="248108" y="428546"/>
                </a:cubicBezTo>
                <a:cubicBezTo>
                  <a:pt x="250696" y="426030"/>
                  <a:pt x="253278" y="426030"/>
                  <a:pt x="253278" y="423526"/>
                </a:cubicBezTo>
                <a:cubicBezTo>
                  <a:pt x="250696" y="421022"/>
                  <a:pt x="248108" y="426030"/>
                  <a:pt x="248108" y="426030"/>
                </a:cubicBezTo>
                <a:cubicBezTo>
                  <a:pt x="248108" y="426030"/>
                  <a:pt x="245526" y="426030"/>
                  <a:pt x="240355" y="426030"/>
                </a:cubicBezTo>
                <a:cubicBezTo>
                  <a:pt x="237773" y="426030"/>
                  <a:pt x="240355" y="423526"/>
                  <a:pt x="240355" y="423526"/>
                </a:cubicBezTo>
                <a:cubicBezTo>
                  <a:pt x="240355" y="421022"/>
                  <a:pt x="242937" y="421022"/>
                  <a:pt x="242937" y="421022"/>
                </a:cubicBezTo>
                <a:cubicBezTo>
                  <a:pt x="242937" y="421022"/>
                  <a:pt x="245526" y="421022"/>
                  <a:pt x="245526" y="418518"/>
                </a:cubicBezTo>
                <a:cubicBezTo>
                  <a:pt x="242937" y="416014"/>
                  <a:pt x="240355" y="416014"/>
                  <a:pt x="237773" y="416014"/>
                </a:cubicBezTo>
                <a:cubicBezTo>
                  <a:pt x="235184" y="413510"/>
                  <a:pt x="235184" y="416014"/>
                  <a:pt x="232602" y="418518"/>
                </a:cubicBezTo>
                <a:cubicBezTo>
                  <a:pt x="230020" y="421022"/>
                  <a:pt x="230020" y="418518"/>
                  <a:pt x="224849" y="416014"/>
                </a:cubicBezTo>
                <a:cubicBezTo>
                  <a:pt x="219679" y="416014"/>
                  <a:pt x="219679" y="410995"/>
                  <a:pt x="217097" y="408491"/>
                </a:cubicBezTo>
                <a:cubicBezTo>
                  <a:pt x="214508" y="405987"/>
                  <a:pt x="217097" y="400978"/>
                  <a:pt x="217097" y="398463"/>
                </a:cubicBezTo>
                <a:cubicBezTo>
                  <a:pt x="217097" y="393455"/>
                  <a:pt x="219679" y="398463"/>
                  <a:pt x="222261" y="398463"/>
                </a:cubicBezTo>
                <a:cubicBezTo>
                  <a:pt x="224849" y="398463"/>
                  <a:pt x="227432" y="395959"/>
                  <a:pt x="227432" y="395959"/>
                </a:cubicBezTo>
                <a:cubicBezTo>
                  <a:pt x="227432" y="395959"/>
                  <a:pt x="227432" y="390951"/>
                  <a:pt x="227432" y="390951"/>
                </a:cubicBezTo>
                <a:cubicBezTo>
                  <a:pt x="224849" y="388447"/>
                  <a:pt x="219679" y="385943"/>
                  <a:pt x="219679" y="383427"/>
                </a:cubicBezTo>
                <a:cubicBezTo>
                  <a:pt x="219679" y="383427"/>
                  <a:pt x="209344" y="388447"/>
                  <a:pt x="204173" y="388447"/>
                </a:cubicBezTo>
                <a:cubicBezTo>
                  <a:pt x="201585" y="388447"/>
                  <a:pt x="201585" y="383427"/>
                  <a:pt x="199003" y="380923"/>
                </a:cubicBezTo>
                <a:cubicBezTo>
                  <a:pt x="199003" y="378419"/>
                  <a:pt x="199003" y="375915"/>
                  <a:pt x="199003" y="375915"/>
                </a:cubicBezTo>
                <a:cubicBezTo>
                  <a:pt x="199003" y="373411"/>
                  <a:pt x="199003" y="370895"/>
                  <a:pt x="199003" y="370895"/>
                </a:cubicBezTo>
                <a:cubicBezTo>
                  <a:pt x="199003" y="370895"/>
                  <a:pt x="204173" y="365888"/>
                  <a:pt x="204173" y="365888"/>
                </a:cubicBezTo>
                <a:cubicBezTo>
                  <a:pt x="206756" y="365888"/>
                  <a:pt x="209344" y="368391"/>
                  <a:pt x="209344" y="368391"/>
                </a:cubicBezTo>
                <a:cubicBezTo>
                  <a:pt x="209344" y="368391"/>
                  <a:pt x="211926" y="368391"/>
                  <a:pt x="211926" y="365888"/>
                </a:cubicBezTo>
                <a:cubicBezTo>
                  <a:pt x="211926" y="363384"/>
                  <a:pt x="209344" y="363384"/>
                  <a:pt x="209344" y="360880"/>
                </a:cubicBezTo>
                <a:cubicBezTo>
                  <a:pt x="206756" y="358376"/>
                  <a:pt x="206756" y="358376"/>
                  <a:pt x="206756" y="355860"/>
                </a:cubicBezTo>
                <a:cubicBezTo>
                  <a:pt x="206756" y="353356"/>
                  <a:pt x="214508" y="355860"/>
                  <a:pt x="214508" y="355860"/>
                </a:cubicBezTo>
                <a:cubicBezTo>
                  <a:pt x="214508" y="355860"/>
                  <a:pt x="217097" y="358376"/>
                  <a:pt x="219679" y="360880"/>
                </a:cubicBezTo>
                <a:cubicBezTo>
                  <a:pt x="222261" y="360880"/>
                  <a:pt x="219679" y="360880"/>
                  <a:pt x="222261" y="363384"/>
                </a:cubicBezTo>
                <a:cubicBezTo>
                  <a:pt x="224849" y="368391"/>
                  <a:pt x="222261" y="365888"/>
                  <a:pt x="224849" y="368391"/>
                </a:cubicBezTo>
                <a:cubicBezTo>
                  <a:pt x="227432" y="370895"/>
                  <a:pt x="227432" y="368391"/>
                  <a:pt x="230020" y="368391"/>
                </a:cubicBezTo>
                <a:cubicBezTo>
                  <a:pt x="232602" y="365888"/>
                  <a:pt x="232602" y="363384"/>
                  <a:pt x="232602" y="360880"/>
                </a:cubicBezTo>
                <a:cubicBezTo>
                  <a:pt x="230020" y="358376"/>
                  <a:pt x="232602" y="353356"/>
                  <a:pt x="232602" y="350852"/>
                </a:cubicBezTo>
                <a:cubicBezTo>
                  <a:pt x="232602" y="350852"/>
                  <a:pt x="237773" y="345844"/>
                  <a:pt x="240355" y="348348"/>
                </a:cubicBezTo>
                <a:cubicBezTo>
                  <a:pt x="240355" y="348348"/>
                  <a:pt x="242937" y="353356"/>
                  <a:pt x="245526" y="358376"/>
                </a:cubicBezTo>
                <a:cubicBezTo>
                  <a:pt x="250696" y="363384"/>
                  <a:pt x="250696" y="365888"/>
                  <a:pt x="250696" y="365888"/>
                </a:cubicBezTo>
                <a:cubicBezTo>
                  <a:pt x="250696" y="365888"/>
                  <a:pt x="248108" y="368391"/>
                  <a:pt x="245526" y="370895"/>
                </a:cubicBezTo>
                <a:cubicBezTo>
                  <a:pt x="242937" y="373411"/>
                  <a:pt x="245526" y="373411"/>
                  <a:pt x="242937" y="380923"/>
                </a:cubicBezTo>
                <a:cubicBezTo>
                  <a:pt x="240355" y="388447"/>
                  <a:pt x="242937" y="390951"/>
                  <a:pt x="242937" y="390951"/>
                </a:cubicBezTo>
                <a:cubicBezTo>
                  <a:pt x="242937" y="390951"/>
                  <a:pt x="248108" y="388447"/>
                  <a:pt x="250696" y="385943"/>
                </a:cubicBezTo>
                <a:cubicBezTo>
                  <a:pt x="253278" y="385943"/>
                  <a:pt x="253278" y="385943"/>
                  <a:pt x="255861" y="390951"/>
                </a:cubicBezTo>
                <a:cubicBezTo>
                  <a:pt x="261031" y="395959"/>
                  <a:pt x="253278" y="395959"/>
                  <a:pt x="250696" y="395959"/>
                </a:cubicBezTo>
                <a:cubicBezTo>
                  <a:pt x="248108" y="395959"/>
                  <a:pt x="250696" y="395959"/>
                  <a:pt x="248108" y="398463"/>
                </a:cubicBezTo>
                <a:cubicBezTo>
                  <a:pt x="248108" y="398463"/>
                  <a:pt x="245526" y="403482"/>
                  <a:pt x="245526" y="405987"/>
                </a:cubicBezTo>
                <a:cubicBezTo>
                  <a:pt x="245526" y="408491"/>
                  <a:pt x="248108" y="408491"/>
                  <a:pt x="248108" y="408491"/>
                </a:cubicBezTo>
                <a:cubicBezTo>
                  <a:pt x="248108" y="408491"/>
                  <a:pt x="253278" y="413510"/>
                  <a:pt x="255861" y="413510"/>
                </a:cubicBezTo>
                <a:cubicBezTo>
                  <a:pt x="258449" y="416014"/>
                  <a:pt x="258449" y="416014"/>
                  <a:pt x="261031" y="416014"/>
                </a:cubicBezTo>
                <a:cubicBezTo>
                  <a:pt x="263613" y="416014"/>
                  <a:pt x="266202" y="413510"/>
                  <a:pt x="266202" y="413510"/>
                </a:cubicBezTo>
                <a:cubicBezTo>
                  <a:pt x="268784" y="413510"/>
                  <a:pt x="268784" y="413510"/>
                  <a:pt x="268784" y="413510"/>
                </a:cubicBezTo>
                <a:cubicBezTo>
                  <a:pt x="268784" y="413510"/>
                  <a:pt x="273955" y="416014"/>
                  <a:pt x="276537" y="416014"/>
                </a:cubicBezTo>
                <a:cubicBezTo>
                  <a:pt x="279125" y="416014"/>
                  <a:pt x="276537" y="413510"/>
                  <a:pt x="276537" y="413510"/>
                </a:cubicBezTo>
                <a:cubicBezTo>
                  <a:pt x="276537" y="413510"/>
                  <a:pt x="276537" y="413510"/>
                  <a:pt x="273955" y="408491"/>
                </a:cubicBezTo>
                <a:cubicBezTo>
                  <a:pt x="273955" y="408491"/>
                  <a:pt x="271366" y="403482"/>
                  <a:pt x="273955" y="403482"/>
                </a:cubicBezTo>
                <a:cubicBezTo>
                  <a:pt x="276537" y="403482"/>
                  <a:pt x="281707" y="403482"/>
                  <a:pt x="284289" y="405987"/>
                </a:cubicBezTo>
                <a:cubicBezTo>
                  <a:pt x="286878" y="408491"/>
                  <a:pt x="289460" y="403482"/>
                  <a:pt x="289460" y="403482"/>
                </a:cubicBezTo>
                <a:cubicBezTo>
                  <a:pt x="289460" y="403482"/>
                  <a:pt x="286878" y="403482"/>
                  <a:pt x="286878" y="403482"/>
                </a:cubicBezTo>
                <a:cubicBezTo>
                  <a:pt x="284289" y="400978"/>
                  <a:pt x="281707" y="400978"/>
                  <a:pt x="279125" y="400978"/>
                </a:cubicBezTo>
                <a:cubicBezTo>
                  <a:pt x="279125" y="400978"/>
                  <a:pt x="279125" y="400978"/>
                  <a:pt x="276537" y="400978"/>
                </a:cubicBezTo>
                <a:cubicBezTo>
                  <a:pt x="273955" y="400978"/>
                  <a:pt x="268784" y="400978"/>
                  <a:pt x="266202" y="398463"/>
                </a:cubicBezTo>
                <a:cubicBezTo>
                  <a:pt x="263613" y="395959"/>
                  <a:pt x="266202" y="395959"/>
                  <a:pt x="266202" y="395959"/>
                </a:cubicBezTo>
                <a:cubicBezTo>
                  <a:pt x="266202" y="395959"/>
                  <a:pt x="266202" y="390951"/>
                  <a:pt x="268784" y="385943"/>
                </a:cubicBezTo>
                <a:cubicBezTo>
                  <a:pt x="268784" y="383427"/>
                  <a:pt x="266202" y="380923"/>
                  <a:pt x="266202" y="380923"/>
                </a:cubicBezTo>
                <a:cubicBezTo>
                  <a:pt x="266202" y="378419"/>
                  <a:pt x="268784" y="375915"/>
                  <a:pt x="268784" y="373411"/>
                </a:cubicBezTo>
                <a:cubicBezTo>
                  <a:pt x="271366" y="373411"/>
                  <a:pt x="271366" y="370895"/>
                  <a:pt x="273955" y="373411"/>
                </a:cubicBezTo>
                <a:cubicBezTo>
                  <a:pt x="273955" y="373411"/>
                  <a:pt x="279125" y="375915"/>
                  <a:pt x="279125" y="375915"/>
                </a:cubicBezTo>
                <a:cubicBezTo>
                  <a:pt x="279125" y="375915"/>
                  <a:pt x="281707" y="370895"/>
                  <a:pt x="281707" y="370895"/>
                </a:cubicBezTo>
                <a:cubicBezTo>
                  <a:pt x="281707" y="370895"/>
                  <a:pt x="276537" y="365888"/>
                  <a:pt x="276537" y="365888"/>
                </a:cubicBezTo>
                <a:cubicBezTo>
                  <a:pt x="276537" y="365888"/>
                  <a:pt x="276537" y="360880"/>
                  <a:pt x="276537" y="360880"/>
                </a:cubicBezTo>
                <a:cubicBezTo>
                  <a:pt x="273955" y="358376"/>
                  <a:pt x="276537" y="355860"/>
                  <a:pt x="276537" y="355860"/>
                </a:cubicBezTo>
                <a:cubicBezTo>
                  <a:pt x="276537" y="355860"/>
                  <a:pt x="276537" y="355860"/>
                  <a:pt x="286878" y="355860"/>
                </a:cubicBezTo>
                <a:cubicBezTo>
                  <a:pt x="286878" y="355860"/>
                  <a:pt x="286878" y="353356"/>
                  <a:pt x="284289" y="353356"/>
                </a:cubicBezTo>
                <a:cubicBezTo>
                  <a:pt x="281707" y="353356"/>
                  <a:pt x="281707" y="353356"/>
                  <a:pt x="279125" y="350852"/>
                </a:cubicBezTo>
                <a:cubicBezTo>
                  <a:pt x="276537" y="348348"/>
                  <a:pt x="279125" y="340824"/>
                  <a:pt x="279125" y="340824"/>
                </a:cubicBezTo>
                <a:cubicBezTo>
                  <a:pt x="279125" y="338320"/>
                  <a:pt x="281707" y="338320"/>
                  <a:pt x="281707" y="338320"/>
                </a:cubicBezTo>
                <a:cubicBezTo>
                  <a:pt x="281707" y="338320"/>
                  <a:pt x="286878" y="333312"/>
                  <a:pt x="286878" y="333312"/>
                </a:cubicBezTo>
                <a:cubicBezTo>
                  <a:pt x="289460" y="333312"/>
                  <a:pt x="289460" y="338320"/>
                  <a:pt x="289460" y="338320"/>
                </a:cubicBezTo>
                <a:cubicBezTo>
                  <a:pt x="289460" y="340824"/>
                  <a:pt x="292042" y="345844"/>
                  <a:pt x="292042" y="348348"/>
                </a:cubicBezTo>
                <a:cubicBezTo>
                  <a:pt x="292042" y="348348"/>
                  <a:pt x="294631" y="343328"/>
                  <a:pt x="294631" y="343328"/>
                </a:cubicBezTo>
                <a:cubicBezTo>
                  <a:pt x="294631" y="343328"/>
                  <a:pt x="294631" y="343328"/>
                  <a:pt x="292042" y="335816"/>
                </a:cubicBezTo>
                <a:cubicBezTo>
                  <a:pt x="292042" y="335816"/>
                  <a:pt x="294631" y="333312"/>
                  <a:pt x="294631" y="330808"/>
                </a:cubicBezTo>
                <a:cubicBezTo>
                  <a:pt x="294631" y="330808"/>
                  <a:pt x="297213" y="330808"/>
                  <a:pt x="297213" y="330808"/>
                </a:cubicBezTo>
                <a:cubicBezTo>
                  <a:pt x="299801" y="333312"/>
                  <a:pt x="299801" y="335816"/>
                  <a:pt x="299801" y="338320"/>
                </a:cubicBezTo>
                <a:cubicBezTo>
                  <a:pt x="299801" y="340824"/>
                  <a:pt x="307554" y="338320"/>
                  <a:pt x="307554" y="338320"/>
                </a:cubicBezTo>
                <a:cubicBezTo>
                  <a:pt x="307554" y="338320"/>
                  <a:pt x="312718" y="335816"/>
                  <a:pt x="312718" y="333312"/>
                </a:cubicBezTo>
                <a:cubicBezTo>
                  <a:pt x="310136" y="330808"/>
                  <a:pt x="312718" y="330808"/>
                  <a:pt x="312718" y="330808"/>
                </a:cubicBezTo>
                <a:cubicBezTo>
                  <a:pt x="312718" y="330808"/>
                  <a:pt x="317889" y="328292"/>
                  <a:pt x="317889" y="328292"/>
                </a:cubicBezTo>
                <a:cubicBezTo>
                  <a:pt x="317889" y="328292"/>
                  <a:pt x="320477" y="333312"/>
                  <a:pt x="320477" y="333312"/>
                </a:cubicBezTo>
                <a:cubicBezTo>
                  <a:pt x="323060" y="335816"/>
                  <a:pt x="325642" y="338320"/>
                  <a:pt x="325642" y="338320"/>
                </a:cubicBezTo>
                <a:cubicBezTo>
                  <a:pt x="325642" y="338320"/>
                  <a:pt x="325642" y="338320"/>
                  <a:pt x="330812" y="345844"/>
                </a:cubicBezTo>
                <a:cubicBezTo>
                  <a:pt x="330812" y="345844"/>
                  <a:pt x="330812" y="345844"/>
                  <a:pt x="330812" y="338320"/>
                </a:cubicBezTo>
                <a:cubicBezTo>
                  <a:pt x="330812" y="338320"/>
                  <a:pt x="325642" y="335816"/>
                  <a:pt x="325642" y="333312"/>
                </a:cubicBezTo>
                <a:cubicBezTo>
                  <a:pt x="323060" y="333312"/>
                  <a:pt x="320477" y="328292"/>
                  <a:pt x="320477" y="328292"/>
                </a:cubicBezTo>
                <a:cubicBezTo>
                  <a:pt x="320477" y="328292"/>
                  <a:pt x="317889" y="320780"/>
                  <a:pt x="317889" y="318276"/>
                </a:cubicBezTo>
                <a:cubicBezTo>
                  <a:pt x="317889" y="318276"/>
                  <a:pt x="323060" y="313257"/>
                  <a:pt x="323060" y="313257"/>
                </a:cubicBezTo>
                <a:cubicBezTo>
                  <a:pt x="323060" y="313257"/>
                  <a:pt x="323060" y="313257"/>
                  <a:pt x="325642" y="310753"/>
                </a:cubicBezTo>
                <a:cubicBezTo>
                  <a:pt x="325642" y="310753"/>
                  <a:pt x="325642" y="310753"/>
                  <a:pt x="328230" y="305745"/>
                </a:cubicBezTo>
                <a:cubicBezTo>
                  <a:pt x="328230" y="305745"/>
                  <a:pt x="328230" y="305745"/>
                  <a:pt x="325642" y="298221"/>
                </a:cubicBezTo>
                <a:cubicBezTo>
                  <a:pt x="325642" y="298221"/>
                  <a:pt x="325642" y="298221"/>
                  <a:pt x="328230" y="290709"/>
                </a:cubicBezTo>
                <a:cubicBezTo>
                  <a:pt x="328230" y="290709"/>
                  <a:pt x="328230" y="290709"/>
                  <a:pt x="330812" y="290709"/>
                </a:cubicBezTo>
                <a:cubicBezTo>
                  <a:pt x="330812" y="290709"/>
                  <a:pt x="330812" y="290709"/>
                  <a:pt x="341147" y="290709"/>
                </a:cubicBezTo>
                <a:cubicBezTo>
                  <a:pt x="341147" y="290709"/>
                  <a:pt x="343736" y="295717"/>
                  <a:pt x="343736" y="295717"/>
                </a:cubicBezTo>
                <a:cubicBezTo>
                  <a:pt x="346318" y="295717"/>
                  <a:pt x="348906" y="295717"/>
                  <a:pt x="348906" y="295717"/>
                </a:cubicBezTo>
                <a:cubicBezTo>
                  <a:pt x="348906" y="295717"/>
                  <a:pt x="348906" y="295717"/>
                  <a:pt x="346318" y="293213"/>
                </a:cubicBezTo>
                <a:cubicBezTo>
                  <a:pt x="346318" y="293213"/>
                  <a:pt x="346318" y="293213"/>
                  <a:pt x="346318" y="288193"/>
                </a:cubicBezTo>
                <a:cubicBezTo>
                  <a:pt x="346318" y="288193"/>
                  <a:pt x="343736" y="283185"/>
                  <a:pt x="343736" y="283185"/>
                </a:cubicBezTo>
                <a:cubicBezTo>
                  <a:pt x="341147" y="283185"/>
                  <a:pt x="341147" y="273158"/>
                  <a:pt x="341147" y="273158"/>
                </a:cubicBezTo>
                <a:cubicBezTo>
                  <a:pt x="341147" y="273158"/>
                  <a:pt x="341147" y="273158"/>
                  <a:pt x="348906" y="273158"/>
                </a:cubicBezTo>
                <a:cubicBezTo>
                  <a:pt x="348906" y="273158"/>
                  <a:pt x="348906" y="273158"/>
                  <a:pt x="351489" y="265646"/>
                </a:cubicBezTo>
                <a:cubicBezTo>
                  <a:pt x="351489" y="265646"/>
                  <a:pt x="351489" y="265646"/>
                  <a:pt x="348906" y="258122"/>
                </a:cubicBezTo>
                <a:cubicBezTo>
                  <a:pt x="348906" y="258122"/>
                  <a:pt x="348906" y="258122"/>
                  <a:pt x="354071" y="258122"/>
                </a:cubicBezTo>
                <a:cubicBezTo>
                  <a:pt x="354071" y="258122"/>
                  <a:pt x="354071" y="258122"/>
                  <a:pt x="359241" y="255618"/>
                </a:cubicBezTo>
                <a:cubicBezTo>
                  <a:pt x="359241" y="255618"/>
                  <a:pt x="359241" y="255618"/>
                  <a:pt x="361824" y="250610"/>
                </a:cubicBezTo>
                <a:cubicBezTo>
                  <a:pt x="361824" y="250610"/>
                  <a:pt x="361824" y="250610"/>
                  <a:pt x="369583" y="248106"/>
                </a:cubicBezTo>
                <a:close/>
                <a:moveTo>
                  <a:pt x="266202" y="243086"/>
                </a:moveTo>
                <a:cubicBezTo>
                  <a:pt x="268784" y="245590"/>
                  <a:pt x="271366" y="248106"/>
                  <a:pt x="271366" y="250610"/>
                </a:cubicBezTo>
                <a:cubicBezTo>
                  <a:pt x="271366" y="253114"/>
                  <a:pt x="273955" y="258122"/>
                  <a:pt x="271366" y="260626"/>
                </a:cubicBezTo>
                <a:cubicBezTo>
                  <a:pt x="268784" y="263142"/>
                  <a:pt x="268784" y="265646"/>
                  <a:pt x="266202" y="265646"/>
                </a:cubicBezTo>
                <a:cubicBezTo>
                  <a:pt x="263613" y="268150"/>
                  <a:pt x="255861" y="273158"/>
                  <a:pt x="255861" y="273158"/>
                </a:cubicBezTo>
                <a:cubicBezTo>
                  <a:pt x="255861" y="273158"/>
                  <a:pt x="255861" y="278177"/>
                  <a:pt x="258449" y="278177"/>
                </a:cubicBezTo>
                <a:cubicBezTo>
                  <a:pt x="261031" y="278177"/>
                  <a:pt x="266202" y="270654"/>
                  <a:pt x="266202" y="275673"/>
                </a:cubicBezTo>
                <a:cubicBezTo>
                  <a:pt x="263613" y="280681"/>
                  <a:pt x="271366" y="283185"/>
                  <a:pt x="263613" y="285689"/>
                </a:cubicBezTo>
                <a:cubicBezTo>
                  <a:pt x="258449" y="285689"/>
                  <a:pt x="253278" y="283185"/>
                  <a:pt x="253278" y="283185"/>
                </a:cubicBezTo>
                <a:cubicBezTo>
                  <a:pt x="248108" y="290709"/>
                  <a:pt x="248108" y="290709"/>
                  <a:pt x="248108" y="290709"/>
                </a:cubicBezTo>
                <a:cubicBezTo>
                  <a:pt x="248108" y="290709"/>
                  <a:pt x="242937" y="288193"/>
                  <a:pt x="242937" y="290709"/>
                </a:cubicBezTo>
                <a:cubicBezTo>
                  <a:pt x="242937" y="293213"/>
                  <a:pt x="245526" y="298221"/>
                  <a:pt x="245526" y="298221"/>
                </a:cubicBezTo>
                <a:cubicBezTo>
                  <a:pt x="240355" y="303241"/>
                  <a:pt x="240355" y="303241"/>
                  <a:pt x="240355" y="303241"/>
                </a:cubicBezTo>
                <a:cubicBezTo>
                  <a:pt x="240355" y="303241"/>
                  <a:pt x="232602" y="300725"/>
                  <a:pt x="232602" y="303241"/>
                </a:cubicBezTo>
                <a:cubicBezTo>
                  <a:pt x="235184" y="305745"/>
                  <a:pt x="237773" y="310753"/>
                  <a:pt x="237773" y="310753"/>
                </a:cubicBezTo>
                <a:cubicBezTo>
                  <a:pt x="237773" y="310753"/>
                  <a:pt x="237773" y="315761"/>
                  <a:pt x="232602" y="315761"/>
                </a:cubicBezTo>
                <a:cubicBezTo>
                  <a:pt x="227432" y="315761"/>
                  <a:pt x="222261" y="315761"/>
                  <a:pt x="219679" y="315761"/>
                </a:cubicBezTo>
                <a:cubicBezTo>
                  <a:pt x="217097" y="313257"/>
                  <a:pt x="217097" y="313257"/>
                  <a:pt x="217097" y="313257"/>
                </a:cubicBezTo>
                <a:cubicBezTo>
                  <a:pt x="214508" y="320780"/>
                  <a:pt x="214508" y="320780"/>
                  <a:pt x="214508" y="320780"/>
                </a:cubicBezTo>
                <a:cubicBezTo>
                  <a:pt x="214508" y="320780"/>
                  <a:pt x="217097" y="323284"/>
                  <a:pt x="214508" y="325788"/>
                </a:cubicBezTo>
                <a:cubicBezTo>
                  <a:pt x="211926" y="328292"/>
                  <a:pt x="204173" y="328292"/>
                  <a:pt x="204173" y="328292"/>
                </a:cubicBezTo>
                <a:cubicBezTo>
                  <a:pt x="204173" y="328292"/>
                  <a:pt x="201585" y="328292"/>
                  <a:pt x="201585" y="328292"/>
                </a:cubicBezTo>
                <a:cubicBezTo>
                  <a:pt x="201585" y="330808"/>
                  <a:pt x="199003" y="335816"/>
                  <a:pt x="196421" y="335816"/>
                </a:cubicBezTo>
                <a:cubicBezTo>
                  <a:pt x="193832" y="333312"/>
                  <a:pt x="188668" y="330808"/>
                  <a:pt x="186079" y="328292"/>
                </a:cubicBezTo>
                <a:cubicBezTo>
                  <a:pt x="186079" y="325788"/>
                  <a:pt x="183497" y="315761"/>
                  <a:pt x="188668" y="318276"/>
                </a:cubicBezTo>
                <a:cubicBezTo>
                  <a:pt x="193832" y="318276"/>
                  <a:pt x="199003" y="320780"/>
                  <a:pt x="199003" y="315761"/>
                </a:cubicBezTo>
                <a:cubicBezTo>
                  <a:pt x="199003" y="310753"/>
                  <a:pt x="196421" y="308249"/>
                  <a:pt x="196421" y="308249"/>
                </a:cubicBezTo>
                <a:cubicBezTo>
                  <a:pt x="199003" y="303241"/>
                  <a:pt x="199003" y="303241"/>
                  <a:pt x="199003" y="303241"/>
                </a:cubicBezTo>
                <a:cubicBezTo>
                  <a:pt x="196421" y="300725"/>
                  <a:pt x="196421" y="295717"/>
                  <a:pt x="196421" y="295717"/>
                </a:cubicBezTo>
                <a:cubicBezTo>
                  <a:pt x="199003" y="290709"/>
                  <a:pt x="199003" y="290709"/>
                  <a:pt x="199003" y="290709"/>
                </a:cubicBezTo>
                <a:cubicBezTo>
                  <a:pt x="199003" y="290709"/>
                  <a:pt x="193832" y="285689"/>
                  <a:pt x="193832" y="283185"/>
                </a:cubicBezTo>
                <a:cubicBezTo>
                  <a:pt x="193832" y="280681"/>
                  <a:pt x="193832" y="275673"/>
                  <a:pt x="199003" y="273158"/>
                </a:cubicBezTo>
                <a:cubicBezTo>
                  <a:pt x="201585" y="270654"/>
                  <a:pt x="204173" y="265646"/>
                  <a:pt x="206756" y="265646"/>
                </a:cubicBezTo>
                <a:cubicBezTo>
                  <a:pt x="206756" y="268150"/>
                  <a:pt x="206756" y="268150"/>
                  <a:pt x="209344" y="273158"/>
                </a:cubicBezTo>
                <a:cubicBezTo>
                  <a:pt x="211926" y="275673"/>
                  <a:pt x="211926" y="280681"/>
                  <a:pt x="214508" y="278177"/>
                </a:cubicBezTo>
                <a:cubicBezTo>
                  <a:pt x="217097" y="275673"/>
                  <a:pt x="217097" y="273158"/>
                  <a:pt x="219679" y="270654"/>
                </a:cubicBezTo>
                <a:cubicBezTo>
                  <a:pt x="222261" y="268150"/>
                  <a:pt x="224849" y="260626"/>
                  <a:pt x="224849" y="260626"/>
                </a:cubicBezTo>
                <a:cubicBezTo>
                  <a:pt x="224849" y="260626"/>
                  <a:pt x="230020" y="263142"/>
                  <a:pt x="232602" y="260626"/>
                </a:cubicBezTo>
                <a:cubicBezTo>
                  <a:pt x="237773" y="258122"/>
                  <a:pt x="232602" y="258122"/>
                  <a:pt x="240355" y="255618"/>
                </a:cubicBezTo>
                <a:cubicBezTo>
                  <a:pt x="248108" y="255618"/>
                  <a:pt x="250696" y="255618"/>
                  <a:pt x="253278" y="250610"/>
                </a:cubicBezTo>
                <a:cubicBezTo>
                  <a:pt x="255861" y="248106"/>
                  <a:pt x="255861" y="250610"/>
                  <a:pt x="258449" y="248106"/>
                </a:cubicBezTo>
                <a:cubicBezTo>
                  <a:pt x="261031" y="245590"/>
                  <a:pt x="263613" y="243086"/>
                  <a:pt x="266202" y="243086"/>
                </a:cubicBezTo>
                <a:close/>
                <a:moveTo>
                  <a:pt x="511727" y="240582"/>
                </a:moveTo>
                <a:cubicBezTo>
                  <a:pt x="519480" y="243086"/>
                  <a:pt x="519480" y="243086"/>
                  <a:pt x="519480" y="243086"/>
                </a:cubicBezTo>
                <a:cubicBezTo>
                  <a:pt x="519480" y="243086"/>
                  <a:pt x="522062" y="238078"/>
                  <a:pt x="522062" y="243086"/>
                </a:cubicBezTo>
                <a:cubicBezTo>
                  <a:pt x="519480" y="248106"/>
                  <a:pt x="514309" y="255618"/>
                  <a:pt x="514309" y="255618"/>
                </a:cubicBezTo>
                <a:cubicBezTo>
                  <a:pt x="514309" y="255618"/>
                  <a:pt x="516898" y="255618"/>
                  <a:pt x="511727" y="258122"/>
                </a:cubicBezTo>
                <a:cubicBezTo>
                  <a:pt x="506557" y="260626"/>
                  <a:pt x="506557" y="263142"/>
                  <a:pt x="503974" y="258122"/>
                </a:cubicBezTo>
                <a:cubicBezTo>
                  <a:pt x="501392" y="255618"/>
                  <a:pt x="498804" y="255618"/>
                  <a:pt x="498804" y="253114"/>
                </a:cubicBezTo>
                <a:cubicBezTo>
                  <a:pt x="501392" y="250610"/>
                  <a:pt x="501392" y="245590"/>
                  <a:pt x="501392" y="245590"/>
                </a:cubicBezTo>
                <a:cubicBezTo>
                  <a:pt x="506557" y="245590"/>
                  <a:pt x="506557" y="245590"/>
                  <a:pt x="506557" y="245590"/>
                </a:cubicBezTo>
                <a:cubicBezTo>
                  <a:pt x="511727" y="240582"/>
                  <a:pt x="511727" y="240582"/>
                  <a:pt x="511727" y="240582"/>
                </a:cubicBezTo>
                <a:close/>
                <a:moveTo>
                  <a:pt x="488469" y="228051"/>
                </a:moveTo>
                <a:cubicBezTo>
                  <a:pt x="493633" y="230555"/>
                  <a:pt x="493633" y="233059"/>
                  <a:pt x="493633" y="233059"/>
                </a:cubicBezTo>
                <a:cubicBezTo>
                  <a:pt x="493633" y="233059"/>
                  <a:pt x="496222" y="238078"/>
                  <a:pt x="496222" y="240582"/>
                </a:cubicBezTo>
                <a:cubicBezTo>
                  <a:pt x="496222" y="240582"/>
                  <a:pt x="496222" y="243086"/>
                  <a:pt x="496222" y="243086"/>
                </a:cubicBezTo>
                <a:cubicBezTo>
                  <a:pt x="496222" y="245590"/>
                  <a:pt x="501392" y="248106"/>
                  <a:pt x="493633" y="248106"/>
                </a:cubicBezTo>
                <a:cubicBezTo>
                  <a:pt x="488469" y="248106"/>
                  <a:pt x="488469" y="248106"/>
                  <a:pt x="488469" y="248106"/>
                </a:cubicBezTo>
                <a:lnTo>
                  <a:pt x="485880" y="240582"/>
                </a:lnTo>
                <a:cubicBezTo>
                  <a:pt x="483298" y="240582"/>
                  <a:pt x="478128" y="235574"/>
                  <a:pt x="478128" y="235574"/>
                </a:cubicBezTo>
                <a:cubicBezTo>
                  <a:pt x="478128" y="235574"/>
                  <a:pt x="483298" y="233059"/>
                  <a:pt x="483298" y="230555"/>
                </a:cubicBezTo>
                <a:cubicBezTo>
                  <a:pt x="485880" y="230555"/>
                  <a:pt x="483298" y="228051"/>
                  <a:pt x="488469" y="228051"/>
                </a:cubicBezTo>
                <a:close/>
                <a:moveTo>
                  <a:pt x="522062" y="225547"/>
                </a:moveTo>
                <a:cubicBezTo>
                  <a:pt x="524651" y="228051"/>
                  <a:pt x="527233" y="233059"/>
                  <a:pt x="527233" y="233059"/>
                </a:cubicBezTo>
                <a:cubicBezTo>
                  <a:pt x="527233" y="233059"/>
                  <a:pt x="524651" y="238078"/>
                  <a:pt x="524651" y="238078"/>
                </a:cubicBezTo>
                <a:cubicBezTo>
                  <a:pt x="522062" y="240582"/>
                  <a:pt x="514309" y="240582"/>
                  <a:pt x="514309" y="238078"/>
                </a:cubicBezTo>
                <a:cubicBezTo>
                  <a:pt x="514309" y="235574"/>
                  <a:pt x="516898" y="228051"/>
                  <a:pt x="516898" y="228051"/>
                </a:cubicBezTo>
                <a:cubicBezTo>
                  <a:pt x="516898" y="228051"/>
                  <a:pt x="519480" y="223043"/>
                  <a:pt x="522062" y="225547"/>
                </a:cubicBezTo>
                <a:close/>
                <a:moveTo>
                  <a:pt x="522062" y="210511"/>
                </a:moveTo>
                <a:cubicBezTo>
                  <a:pt x="527233" y="213015"/>
                  <a:pt x="527233" y="213015"/>
                  <a:pt x="527233" y="213015"/>
                </a:cubicBezTo>
                <a:cubicBezTo>
                  <a:pt x="527233" y="213015"/>
                  <a:pt x="529821" y="215519"/>
                  <a:pt x="527233" y="215519"/>
                </a:cubicBezTo>
                <a:cubicBezTo>
                  <a:pt x="527233" y="218023"/>
                  <a:pt x="524651" y="218023"/>
                  <a:pt x="524651" y="220539"/>
                </a:cubicBezTo>
                <a:cubicBezTo>
                  <a:pt x="522062" y="220539"/>
                  <a:pt x="519480" y="218023"/>
                  <a:pt x="519480" y="218023"/>
                </a:cubicBezTo>
                <a:cubicBezTo>
                  <a:pt x="519480" y="215519"/>
                  <a:pt x="519480" y="215519"/>
                  <a:pt x="519480" y="215519"/>
                </a:cubicBezTo>
                <a:cubicBezTo>
                  <a:pt x="522062" y="210511"/>
                  <a:pt x="522062" y="210511"/>
                  <a:pt x="522062" y="210511"/>
                </a:cubicBezTo>
                <a:close/>
                <a:moveTo>
                  <a:pt x="545327" y="208007"/>
                </a:moveTo>
                <a:cubicBezTo>
                  <a:pt x="547909" y="210511"/>
                  <a:pt x="547909" y="208007"/>
                  <a:pt x="547909" y="210511"/>
                </a:cubicBezTo>
                <a:cubicBezTo>
                  <a:pt x="547909" y="213015"/>
                  <a:pt x="547909" y="218023"/>
                  <a:pt x="545327" y="218023"/>
                </a:cubicBezTo>
                <a:cubicBezTo>
                  <a:pt x="542738" y="218023"/>
                  <a:pt x="540156" y="215519"/>
                  <a:pt x="540156" y="215519"/>
                </a:cubicBezTo>
                <a:cubicBezTo>
                  <a:pt x="540156" y="215519"/>
                  <a:pt x="542738" y="208007"/>
                  <a:pt x="545327" y="208007"/>
                </a:cubicBezTo>
                <a:close/>
                <a:moveTo>
                  <a:pt x="493633" y="200483"/>
                </a:moveTo>
                <a:cubicBezTo>
                  <a:pt x="496222" y="200483"/>
                  <a:pt x="501392" y="200483"/>
                  <a:pt x="501392" y="202987"/>
                </a:cubicBezTo>
                <a:cubicBezTo>
                  <a:pt x="503974" y="205492"/>
                  <a:pt x="506557" y="208007"/>
                  <a:pt x="506557" y="208007"/>
                </a:cubicBezTo>
                <a:cubicBezTo>
                  <a:pt x="506557" y="210511"/>
                  <a:pt x="511727" y="210511"/>
                  <a:pt x="511727" y="210511"/>
                </a:cubicBezTo>
                <a:cubicBezTo>
                  <a:pt x="511727" y="210511"/>
                  <a:pt x="511727" y="215519"/>
                  <a:pt x="511727" y="218023"/>
                </a:cubicBezTo>
                <a:cubicBezTo>
                  <a:pt x="509145" y="218023"/>
                  <a:pt x="506557" y="220539"/>
                  <a:pt x="506557" y="220539"/>
                </a:cubicBezTo>
                <a:cubicBezTo>
                  <a:pt x="506557" y="223043"/>
                  <a:pt x="506557" y="223043"/>
                  <a:pt x="506557" y="225547"/>
                </a:cubicBezTo>
                <a:cubicBezTo>
                  <a:pt x="509145" y="228051"/>
                  <a:pt x="514309" y="230555"/>
                  <a:pt x="514309" y="230555"/>
                </a:cubicBezTo>
                <a:cubicBezTo>
                  <a:pt x="514309" y="233059"/>
                  <a:pt x="514309" y="233059"/>
                  <a:pt x="511727" y="233059"/>
                </a:cubicBezTo>
                <a:cubicBezTo>
                  <a:pt x="511727" y="233059"/>
                  <a:pt x="511727" y="235574"/>
                  <a:pt x="509145" y="235574"/>
                </a:cubicBezTo>
                <a:cubicBezTo>
                  <a:pt x="503974" y="233059"/>
                  <a:pt x="503974" y="235574"/>
                  <a:pt x="501392" y="233059"/>
                </a:cubicBezTo>
                <a:cubicBezTo>
                  <a:pt x="498804" y="233059"/>
                  <a:pt x="493633" y="228051"/>
                  <a:pt x="493633" y="228051"/>
                </a:cubicBezTo>
                <a:cubicBezTo>
                  <a:pt x="493633" y="228051"/>
                  <a:pt x="493633" y="228051"/>
                  <a:pt x="493633" y="220539"/>
                </a:cubicBezTo>
                <a:cubicBezTo>
                  <a:pt x="493633" y="220539"/>
                  <a:pt x="491051" y="223043"/>
                  <a:pt x="488469" y="223043"/>
                </a:cubicBezTo>
                <a:cubicBezTo>
                  <a:pt x="485880" y="220539"/>
                  <a:pt x="485880" y="218023"/>
                  <a:pt x="485880" y="215519"/>
                </a:cubicBezTo>
                <a:cubicBezTo>
                  <a:pt x="485880" y="215519"/>
                  <a:pt x="488469" y="210511"/>
                  <a:pt x="488469" y="210511"/>
                </a:cubicBezTo>
                <a:cubicBezTo>
                  <a:pt x="491051" y="208007"/>
                  <a:pt x="493633" y="200483"/>
                  <a:pt x="493633" y="200483"/>
                </a:cubicBezTo>
                <a:close/>
                <a:moveTo>
                  <a:pt x="537574" y="192971"/>
                </a:moveTo>
                <a:cubicBezTo>
                  <a:pt x="540156" y="192971"/>
                  <a:pt x="540156" y="192971"/>
                  <a:pt x="542738" y="192971"/>
                </a:cubicBezTo>
                <a:cubicBezTo>
                  <a:pt x="542738" y="195475"/>
                  <a:pt x="545327" y="192971"/>
                  <a:pt x="542738" y="197979"/>
                </a:cubicBezTo>
                <a:cubicBezTo>
                  <a:pt x="540156" y="200483"/>
                  <a:pt x="545327" y="200483"/>
                  <a:pt x="540156" y="200483"/>
                </a:cubicBezTo>
                <a:cubicBezTo>
                  <a:pt x="537574" y="202987"/>
                  <a:pt x="537574" y="205492"/>
                  <a:pt x="534985" y="202987"/>
                </a:cubicBezTo>
                <a:cubicBezTo>
                  <a:pt x="534985" y="202987"/>
                  <a:pt x="529821" y="200483"/>
                  <a:pt x="529821" y="200483"/>
                </a:cubicBezTo>
                <a:cubicBezTo>
                  <a:pt x="529821" y="200483"/>
                  <a:pt x="532403" y="192971"/>
                  <a:pt x="537574" y="192971"/>
                </a:cubicBezTo>
                <a:close/>
                <a:moveTo>
                  <a:pt x="516898" y="192971"/>
                </a:moveTo>
                <a:cubicBezTo>
                  <a:pt x="519480" y="195475"/>
                  <a:pt x="522062" y="195475"/>
                  <a:pt x="522062" y="197979"/>
                </a:cubicBezTo>
                <a:cubicBezTo>
                  <a:pt x="522062" y="200483"/>
                  <a:pt x="522062" y="200483"/>
                  <a:pt x="519480" y="202987"/>
                </a:cubicBezTo>
                <a:cubicBezTo>
                  <a:pt x="519480" y="205492"/>
                  <a:pt x="516898" y="205492"/>
                  <a:pt x="514309" y="205492"/>
                </a:cubicBezTo>
                <a:cubicBezTo>
                  <a:pt x="514309" y="205492"/>
                  <a:pt x="509145" y="197979"/>
                  <a:pt x="509145" y="197979"/>
                </a:cubicBezTo>
                <a:cubicBezTo>
                  <a:pt x="509145" y="197979"/>
                  <a:pt x="514309" y="192971"/>
                  <a:pt x="516898" y="192971"/>
                </a:cubicBezTo>
                <a:close/>
                <a:moveTo>
                  <a:pt x="547909" y="187952"/>
                </a:moveTo>
                <a:cubicBezTo>
                  <a:pt x="550497" y="190456"/>
                  <a:pt x="550497" y="192971"/>
                  <a:pt x="550497" y="192971"/>
                </a:cubicBezTo>
                <a:cubicBezTo>
                  <a:pt x="550497" y="192971"/>
                  <a:pt x="555662" y="187952"/>
                  <a:pt x="558250" y="190456"/>
                </a:cubicBezTo>
                <a:cubicBezTo>
                  <a:pt x="558250" y="190456"/>
                  <a:pt x="560832" y="190456"/>
                  <a:pt x="558250" y="192971"/>
                </a:cubicBezTo>
                <a:cubicBezTo>
                  <a:pt x="558250" y="195475"/>
                  <a:pt x="563414" y="192971"/>
                  <a:pt x="555662" y="195475"/>
                </a:cubicBezTo>
                <a:cubicBezTo>
                  <a:pt x="550497" y="200483"/>
                  <a:pt x="553079" y="202987"/>
                  <a:pt x="547909" y="200483"/>
                </a:cubicBezTo>
                <a:cubicBezTo>
                  <a:pt x="545327" y="197979"/>
                  <a:pt x="545327" y="195475"/>
                  <a:pt x="545327" y="192971"/>
                </a:cubicBezTo>
                <a:cubicBezTo>
                  <a:pt x="545327" y="192971"/>
                  <a:pt x="547909" y="187952"/>
                  <a:pt x="547909" y="187952"/>
                </a:cubicBezTo>
                <a:close/>
                <a:moveTo>
                  <a:pt x="566003" y="175420"/>
                </a:moveTo>
                <a:cubicBezTo>
                  <a:pt x="568585" y="177924"/>
                  <a:pt x="571173" y="177924"/>
                  <a:pt x="571173" y="180440"/>
                </a:cubicBezTo>
                <a:cubicBezTo>
                  <a:pt x="568585" y="182944"/>
                  <a:pt x="566003" y="185448"/>
                  <a:pt x="563414" y="185448"/>
                </a:cubicBezTo>
                <a:cubicBezTo>
                  <a:pt x="560832" y="185448"/>
                  <a:pt x="560832" y="180440"/>
                  <a:pt x="560832" y="180440"/>
                </a:cubicBezTo>
                <a:cubicBezTo>
                  <a:pt x="560832" y="180440"/>
                  <a:pt x="563414" y="175420"/>
                  <a:pt x="566003" y="175420"/>
                </a:cubicBezTo>
                <a:close/>
                <a:moveTo>
                  <a:pt x="528204" y="174794"/>
                </a:moveTo>
                <a:cubicBezTo>
                  <a:pt x="529174" y="174794"/>
                  <a:pt x="529821" y="175420"/>
                  <a:pt x="529821" y="177924"/>
                </a:cubicBezTo>
                <a:cubicBezTo>
                  <a:pt x="529821" y="182944"/>
                  <a:pt x="534985" y="187952"/>
                  <a:pt x="527233" y="187952"/>
                </a:cubicBezTo>
                <a:cubicBezTo>
                  <a:pt x="522062" y="187952"/>
                  <a:pt x="519480" y="190456"/>
                  <a:pt x="519480" y="187952"/>
                </a:cubicBezTo>
                <a:cubicBezTo>
                  <a:pt x="516898" y="185448"/>
                  <a:pt x="519480" y="182944"/>
                  <a:pt x="519480" y="182944"/>
                </a:cubicBezTo>
                <a:cubicBezTo>
                  <a:pt x="519480" y="182944"/>
                  <a:pt x="524651" y="175420"/>
                  <a:pt x="524651" y="175420"/>
                </a:cubicBezTo>
                <a:cubicBezTo>
                  <a:pt x="525942" y="175420"/>
                  <a:pt x="527235" y="174794"/>
                  <a:pt x="528204" y="174794"/>
                </a:cubicBezTo>
                <a:close/>
                <a:moveTo>
                  <a:pt x="628031" y="160385"/>
                </a:moveTo>
                <a:cubicBezTo>
                  <a:pt x="628031" y="160385"/>
                  <a:pt x="628031" y="162889"/>
                  <a:pt x="628031" y="165404"/>
                </a:cubicBezTo>
                <a:cubicBezTo>
                  <a:pt x="628031" y="165404"/>
                  <a:pt x="630613" y="170412"/>
                  <a:pt x="628031" y="170412"/>
                </a:cubicBezTo>
                <a:cubicBezTo>
                  <a:pt x="625443" y="170412"/>
                  <a:pt x="622861" y="170412"/>
                  <a:pt x="620279" y="170412"/>
                </a:cubicBezTo>
                <a:cubicBezTo>
                  <a:pt x="620279" y="170412"/>
                  <a:pt x="617690" y="167908"/>
                  <a:pt x="617690" y="167908"/>
                </a:cubicBezTo>
                <a:cubicBezTo>
                  <a:pt x="617690" y="167908"/>
                  <a:pt x="625443" y="157881"/>
                  <a:pt x="628031" y="160385"/>
                </a:cubicBezTo>
                <a:close/>
                <a:moveTo>
                  <a:pt x="604767" y="77683"/>
                </a:moveTo>
                <a:cubicBezTo>
                  <a:pt x="607355" y="80187"/>
                  <a:pt x="607355" y="80187"/>
                  <a:pt x="607355" y="80187"/>
                </a:cubicBezTo>
                <a:cubicBezTo>
                  <a:pt x="609937" y="80187"/>
                  <a:pt x="612519" y="75179"/>
                  <a:pt x="612519" y="77683"/>
                </a:cubicBezTo>
                <a:cubicBezTo>
                  <a:pt x="612519" y="82702"/>
                  <a:pt x="615108" y="82702"/>
                  <a:pt x="612519" y="85206"/>
                </a:cubicBezTo>
                <a:cubicBezTo>
                  <a:pt x="609937" y="85206"/>
                  <a:pt x="604767" y="90214"/>
                  <a:pt x="602185" y="87710"/>
                </a:cubicBezTo>
                <a:cubicBezTo>
                  <a:pt x="602185" y="87710"/>
                  <a:pt x="604767" y="77683"/>
                  <a:pt x="604767" y="77683"/>
                </a:cubicBezTo>
                <a:close/>
                <a:moveTo>
                  <a:pt x="699103" y="29446"/>
                </a:moveTo>
                <a:cubicBezTo>
                  <a:pt x="700395" y="30072"/>
                  <a:pt x="701686" y="31324"/>
                  <a:pt x="702977" y="32576"/>
                </a:cubicBezTo>
                <a:cubicBezTo>
                  <a:pt x="702977" y="32576"/>
                  <a:pt x="700395" y="37584"/>
                  <a:pt x="700395" y="37584"/>
                </a:cubicBezTo>
                <a:cubicBezTo>
                  <a:pt x="700395" y="40088"/>
                  <a:pt x="692642" y="37584"/>
                  <a:pt x="690060" y="37584"/>
                </a:cubicBezTo>
                <a:cubicBezTo>
                  <a:pt x="690060" y="37584"/>
                  <a:pt x="690060" y="35080"/>
                  <a:pt x="690060" y="32576"/>
                </a:cubicBezTo>
                <a:cubicBezTo>
                  <a:pt x="690060" y="32576"/>
                  <a:pt x="692642" y="30072"/>
                  <a:pt x="695224" y="30072"/>
                </a:cubicBezTo>
                <a:cubicBezTo>
                  <a:pt x="696519" y="28820"/>
                  <a:pt x="697811" y="28820"/>
                  <a:pt x="699103" y="29446"/>
                </a:cubicBezTo>
                <a:close/>
                <a:moveTo>
                  <a:pt x="700395" y="0"/>
                </a:moveTo>
                <a:cubicBezTo>
                  <a:pt x="705565" y="2504"/>
                  <a:pt x="705565" y="2504"/>
                  <a:pt x="708147" y="5008"/>
                </a:cubicBezTo>
                <a:cubicBezTo>
                  <a:pt x="710736" y="5008"/>
                  <a:pt x="705565" y="15036"/>
                  <a:pt x="702977" y="15036"/>
                </a:cubicBezTo>
                <a:cubicBezTo>
                  <a:pt x="700395" y="15036"/>
                  <a:pt x="700395" y="12520"/>
                  <a:pt x="695224" y="15036"/>
                </a:cubicBezTo>
                <a:cubicBezTo>
                  <a:pt x="692642" y="17540"/>
                  <a:pt x="697813" y="22548"/>
                  <a:pt x="695224" y="25052"/>
                </a:cubicBezTo>
                <a:cubicBezTo>
                  <a:pt x="692642" y="27568"/>
                  <a:pt x="690060" y="25052"/>
                  <a:pt x="687471" y="27568"/>
                </a:cubicBezTo>
                <a:cubicBezTo>
                  <a:pt x="684889" y="30072"/>
                  <a:pt x="684889" y="30072"/>
                  <a:pt x="684889" y="32576"/>
                </a:cubicBezTo>
                <a:cubicBezTo>
                  <a:pt x="684889" y="35080"/>
                  <a:pt x="682301" y="37584"/>
                  <a:pt x="679719" y="40088"/>
                </a:cubicBezTo>
                <a:cubicBezTo>
                  <a:pt x="687471" y="45107"/>
                  <a:pt x="690060" y="45107"/>
                  <a:pt x="687471" y="47611"/>
                </a:cubicBezTo>
                <a:cubicBezTo>
                  <a:pt x="684889" y="47611"/>
                  <a:pt x="679719" y="47611"/>
                  <a:pt x="677136" y="50115"/>
                </a:cubicBezTo>
                <a:cubicBezTo>
                  <a:pt x="674548" y="50115"/>
                  <a:pt x="671966" y="52619"/>
                  <a:pt x="677136" y="55135"/>
                </a:cubicBezTo>
                <a:cubicBezTo>
                  <a:pt x="682301" y="57639"/>
                  <a:pt x="679719" y="57639"/>
                  <a:pt x="682301" y="57639"/>
                </a:cubicBezTo>
                <a:cubicBezTo>
                  <a:pt x="684889" y="55135"/>
                  <a:pt x="697813" y="55135"/>
                  <a:pt x="697813" y="57639"/>
                </a:cubicBezTo>
                <a:cubicBezTo>
                  <a:pt x="695224" y="62647"/>
                  <a:pt x="697813" y="62647"/>
                  <a:pt x="692642" y="65151"/>
                </a:cubicBezTo>
                <a:cubicBezTo>
                  <a:pt x="684889" y="67655"/>
                  <a:pt x="679719" y="65151"/>
                  <a:pt x="677136" y="62647"/>
                </a:cubicBezTo>
                <a:cubicBezTo>
                  <a:pt x="674548" y="62647"/>
                  <a:pt x="674548" y="57639"/>
                  <a:pt x="674548" y="65151"/>
                </a:cubicBezTo>
                <a:cubicBezTo>
                  <a:pt x="677136" y="72675"/>
                  <a:pt x="682301" y="72675"/>
                  <a:pt x="679719" y="72675"/>
                </a:cubicBezTo>
                <a:cubicBezTo>
                  <a:pt x="674548" y="72675"/>
                  <a:pt x="669384" y="72675"/>
                  <a:pt x="669384" y="72675"/>
                </a:cubicBezTo>
                <a:cubicBezTo>
                  <a:pt x="669384" y="72675"/>
                  <a:pt x="666795" y="67655"/>
                  <a:pt x="669384" y="75179"/>
                </a:cubicBezTo>
                <a:cubicBezTo>
                  <a:pt x="671966" y="82702"/>
                  <a:pt x="671966" y="82702"/>
                  <a:pt x="671966" y="82702"/>
                </a:cubicBezTo>
                <a:cubicBezTo>
                  <a:pt x="671966" y="82702"/>
                  <a:pt x="666795" y="85206"/>
                  <a:pt x="666795" y="85206"/>
                </a:cubicBezTo>
                <a:cubicBezTo>
                  <a:pt x="666795" y="87710"/>
                  <a:pt x="669384" y="92718"/>
                  <a:pt x="671966" y="95222"/>
                </a:cubicBezTo>
                <a:cubicBezTo>
                  <a:pt x="671966" y="95222"/>
                  <a:pt x="669384" y="105250"/>
                  <a:pt x="666795" y="105250"/>
                </a:cubicBezTo>
                <a:cubicBezTo>
                  <a:pt x="666795" y="105250"/>
                  <a:pt x="666795" y="107754"/>
                  <a:pt x="664213" y="110269"/>
                </a:cubicBezTo>
                <a:cubicBezTo>
                  <a:pt x="661631" y="112773"/>
                  <a:pt x="659042" y="115278"/>
                  <a:pt x="659042" y="115278"/>
                </a:cubicBezTo>
                <a:cubicBezTo>
                  <a:pt x="653872" y="130313"/>
                  <a:pt x="653872" y="130313"/>
                  <a:pt x="653872" y="130313"/>
                </a:cubicBezTo>
                <a:cubicBezTo>
                  <a:pt x="653872" y="130313"/>
                  <a:pt x="651290" y="135321"/>
                  <a:pt x="648707" y="130313"/>
                </a:cubicBezTo>
                <a:cubicBezTo>
                  <a:pt x="648707" y="125305"/>
                  <a:pt x="646119" y="125305"/>
                  <a:pt x="648707" y="122790"/>
                </a:cubicBezTo>
                <a:cubicBezTo>
                  <a:pt x="651290" y="122790"/>
                  <a:pt x="651290" y="117782"/>
                  <a:pt x="653872" y="115278"/>
                </a:cubicBezTo>
                <a:cubicBezTo>
                  <a:pt x="653872" y="112773"/>
                  <a:pt x="656460" y="102746"/>
                  <a:pt x="656460" y="102746"/>
                </a:cubicBezTo>
                <a:cubicBezTo>
                  <a:pt x="656460" y="102746"/>
                  <a:pt x="661631" y="102746"/>
                  <a:pt x="664213" y="100242"/>
                </a:cubicBezTo>
                <a:cubicBezTo>
                  <a:pt x="664213" y="100242"/>
                  <a:pt x="659042" y="90214"/>
                  <a:pt x="659042" y="90214"/>
                </a:cubicBezTo>
                <a:cubicBezTo>
                  <a:pt x="661631" y="85206"/>
                  <a:pt x="661631" y="85206"/>
                  <a:pt x="661631" y="85206"/>
                </a:cubicBezTo>
                <a:cubicBezTo>
                  <a:pt x="656460" y="85206"/>
                  <a:pt x="656460" y="85206"/>
                  <a:pt x="656460" y="85206"/>
                </a:cubicBezTo>
                <a:cubicBezTo>
                  <a:pt x="656460" y="85206"/>
                  <a:pt x="656460" y="87710"/>
                  <a:pt x="651290" y="85206"/>
                </a:cubicBezTo>
                <a:cubicBezTo>
                  <a:pt x="643537" y="85206"/>
                  <a:pt x="640955" y="87710"/>
                  <a:pt x="640955" y="82702"/>
                </a:cubicBezTo>
                <a:cubicBezTo>
                  <a:pt x="640955" y="80187"/>
                  <a:pt x="643537" y="77683"/>
                  <a:pt x="638366" y="75179"/>
                </a:cubicBezTo>
                <a:cubicBezTo>
                  <a:pt x="633196" y="75179"/>
                  <a:pt x="633196" y="75179"/>
                  <a:pt x="633196" y="75179"/>
                </a:cubicBezTo>
                <a:cubicBezTo>
                  <a:pt x="633196" y="75179"/>
                  <a:pt x="630613" y="70170"/>
                  <a:pt x="633196" y="67655"/>
                </a:cubicBezTo>
                <a:cubicBezTo>
                  <a:pt x="638366" y="62647"/>
                  <a:pt x="638366" y="65151"/>
                  <a:pt x="640955" y="65151"/>
                </a:cubicBezTo>
                <a:cubicBezTo>
                  <a:pt x="646119" y="65151"/>
                  <a:pt x="643537" y="65151"/>
                  <a:pt x="648707" y="67655"/>
                </a:cubicBezTo>
                <a:cubicBezTo>
                  <a:pt x="653872" y="67655"/>
                  <a:pt x="656460" y="70170"/>
                  <a:pt x="656460" y="65151"/>
                </a:cubicBezTo>
                <a:cubicBezTo>
                  <a:pt x="656460" y="62647"/>
                  <a:pt x="659042" y="62647"/>
                  <a:pt x="653872" y="57639"/>
                </a:cubicBezTo>
                <a:cubicBezTo>
                  <a:pt x="651290" y="52619"/>
                  <a:pt x="651290" y="55135"/>
                  <a:pt x="648707" y="52619"/>
                </a:cubicBezTo>
                <a:cubicBezTo>
                  <a:pt x="646119" y="47611"/>
                  <a:pt x="640955" y="42603"/>
                  <a:pt x="643537" y="40088"/>
                </a:cubicBezTo>
                <a:cubicBezTo>
                  <a:pt x="643537" y="37584"/>
                  <a:pt x="640955" y="37584"/>
                  <a:pt x="646119" y="32576"/>
                </a:cubicBezTo>
                <a:cubicBezTo>
                  <a:pt x="653872" y="30072"/>
                  <a:pt x="659042" y="25052"/>
                  <a:pt x="661631" y="25052"/>
                </a:cubicBezTo>
                <a:cubicBezTo>
                  <a:pt x="664213" y="25052"/>
                  <a:pt x="666795" y="25052"/>
                  <a:pt x="666795" y="27568"/>
                </a:cubicBezTo>
                <a:cubicBezTo>
                  <a:pt x="666795" y="32576"/>
                  <a:pt x="666795" y="35080"/>
                  <a:pt x="664213" y="37584"/>
                </a:cubicBezTo>
                <a:cubicBezTo>
                  <a:pt x="661631" y="37584"/>
                  <a:pt x="661631" y="40088"/>
                  <a:pt x="661631" y="40088"/>
                </a:cubicBezTo>
                <a:cubicBezTo>
                  <a:pt x="661631" y="40088"/>
                  <a:pt x="659042" y="47611"/>
                  <a:pt x="664213" y="47611"/>
                </a:cubicBezTo>
                <a:cubicBezTo>
                  <a:pt x="669384" y="45107"/>
                  <a:pt x="671966" y="40088"/>
                  <a:pt x="671966" y="37584"/>
                </a:cubicBezTo>
                <a:cubicBezTo>
                  <a:pt x="674548" y="35080"/>
                  <a:pt x="677136" y="37584"/>
                  <a:pt x="674548" y="32576"/>
                </a:cubicBezTo>
                <a:cubicBezTo>
                  <a:pt x="674548" y="27568"/>
                  <a:pt x="671966" y="25052"/>
                  <a:pt x="674548" y="25052"/>
                </a:cubicBezTo>
                <a:cubicBezTo>
                  <a:pt x="677136" y="25052"/>
                  <a:pt x="679719" y="30072"/>
                  <a:pt x="682301" y="25052"/>
                </a:cubicBezTo>
                <a:cubicBezTo>
                  <a:pt x="687471" y="17540"/>
                  <a:pt x="687471" y="15036"/>
                  <a:pt x="687471" y="15036"/>
                </a:cubicBezTo>
                <a:cubicBezTo>
                  <a:pt x="687471" y="15036"/>
                  <a:pt x="684889" y="15036"/>
                  <a:pt x="690060" y="12520"/>
                </a:cubicBezTo>
                <a:cubicBezTo>
                  <a:pt x="695224" y="10016"/>
                  <a:pt x="692642" y="7512"/>
                  <a:pt x="695224" y="5008"/>
                </a:cubicBezTo>
                <a:cubicBezTo>
                  <a:pt x="697813" y="2504"/>
                  <a:pt x="692642" y="0"/>
                  <a:pt x="70039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28" name="Text Placeholder 3727">
            <a:extLst>
              <a:ext uri="{FF2B5EF4-FFF2-40B4-BE49-F238E27FC236}">
                <a16:creationId xmlns:a16="http://schemas.microsoft.com/office/drawing/2014/main" id="{28B7AE2E-CA90-CA26-81D6-1B63ABCAE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16599" y="1351288"/>
            <a:ext cx="615119" cy="496062"/>
          </a:xfrm>
          <a:custGeom>
            <a:avLst/>
            <a:gdLst>
              <a:gd name="connsiteX0" fmla="*/ 276542 w 615119"/>
              <a:gd name="connsiteY0" fmla="*/ 488547 h 496062"/>
              <a:gd name="connsiteX1" fmla="*/ 275574 w 615119"/>
              <a:gd name="connsiteY1" fmla="*/ 490112 h 496062"/>
              <a:gd name="connsiteX2" fmla="*/ 275821 w 615119"/>
              <a:gd name="connsiteY2" fmla="*/ 489071 h 496062"/>
              <a:gd name="connsiteX3" fmla="*/ 155072 w 615119"/>
              <a:gd name="connsiteY3" fmla="*/ 0 h 496062"/>
              <a:gd name="connsiteX4" fmla="*/ 162822 w 615119"/>
              <a:gd name="connsiteY4" fmla="*/ 2505 h 496062"/>
              <a:gd name="connsiteX5" fmla="*/ 165406 w 615119"/>
              <a:gd name="connsiteY5" fmla="*/ 2505 h 496062"/>
              <a:gd name="connsiteX6" fmla="*/ 165406 w 615119"/>
              <a:gd name="connsiteY6" fmla="*/ 0 h 496062"/>
              <a:gd name="connsiteX7" fmla="*/ 175745 w 615119"/>
              <a:gd name="connsiteY7" fmla="*/ 5010 h 496062"/>
              <a:gd name="connsiteX8" fmla="*/ 175745 w 615119"/>
              <a:gd name="connsiteY8" fmla="*/ 10021 h 496062"/>
              <a:gd name="connsiteX9" fmla="*/ 180917 w 615119"/>
              <a:gd name="connsiteY9" fmla="*/ 12526 h 496062"/>
              <a:gd name="connsiteX10" fmla="*/ 183500 w 615119"/>
              <a:gd name="connsiteY10" fmla="*/ 10021 h 496062"/>
              <a:gd name="connsiteX11" fmla="*/ 186084 w 615119"/>
              <a:gd name="connsiteY11" fmla="*/ 7516 h 496062"/>
              <a:gd name="connsiteX12" fmla="*/ 186084 w 615119"/>
              <a:gd name="connsiteY12" fmla="*/ 12526 h 496062"/>
              <a:gd name="connsiteX13" fmla="*/ 188667 w 615119"/>
              <a:gd name="connsiteY13" fmla="*/ 12526 h 496062"/>
              <a:gd name="connsiteX14" fmla="*/ 191251 w 615119"/>
              <a:gd name="connsiteY14" fmla="*/ 17536 h 496062"/>
              <a:gd name="connsiteX15" fmla="*/ 191251 w 615119"/>
              <a:gd name="connsiteY15" fmla="*/ 20041 h 496062"/>
              <a:gd name="connsiteX16" fmla="*/ 196423 w 615119"/>
              <a:gd name="connsiteY16" fmla="*/ 32567 h 496062"/>
              <a:gd name="connsiteX17" fmla="*/ 196423 w 615119"/>
              <a:gd name="connsiteY17" fmla="*/ 37577 h 496062"/>
              <a:gd name="connsiteX18" fmla="*/ 196423 w 615119"/>
              <a:gd name="connsiteY18" fmla="*/ 42592 h 496062"/>
              <a:gd name="connsiteX19" fmla="*/ 199007 w 615119"/>
              <a:gd name="connsiteY19" fmla="*/ 45097 h 496062"/>
              <a:gd name="connsiteX20" fmla="*/ 201590 w 615119"/>
              <a:gd name="connsiteY20" fmla="*/ 47602 h 496062"/>
              <a:gd name="connsiteX21" fmla="*/ 204174 w 615119"/>
              <a:gd name="connsiteY21" fmla="*/ 52612 h 496062"/>
              <a:gd name="connsiteX22" fmla="*/ 206762 w 615119"/>
              <a:gd name="connsiteY22" fmla="*/ 57622 h 496062"/>
              <a:gd name="connsiteX23" fmla="*/ 209346 w 615119"/>
              <a:gd name="connsiteY23" fmla="*/ 60128 h 496062"/>
              <a:gd name="connsiteX24" fmla="*/ 206762 w 615119"/>
              <a:gd name="connsiteY24" fmla="*/ 72653 h 496062"/>
              <a:gd name="connsiteX25" fmla="*/ 206762 w 615119"/>
              <a:gd name="connsiteY25" fmla="*/ 77663 h 496062"/>
              <a:gd name="connsiteX26" fmla="*/ 211929 w 615119"/>
              <a:gd name="connsiteY26" fmla="*/ 77663 h 496062"/>
              <a:gd name="connsiteX27" fmla="*/ 214513 w 615119"/>
              <a:gd name="connsiteY27" fmla="*/ 80169 h 496062"/>
              <a:gd name="connsiteX28" fmla="*/ 214513 w 615119"/>
              <a:gd name="connsiteY28" fmla="*/ 87688 h 496062"/>
              <a:gd name="connsiteX29" fmla="*/ 214513 w 615119"/>
              <a:gd name="connsiteY29" fmla="*/ 90193 h 496062"/>
              <a:gd name="connsiteX30" fmla="*/ 219685 w 615119"/>
              <a:gd name="connsiteY30" fmla="*/ 92698 h 496062"/>
              <a:gd name="connsiteX31" fmla="*/ 222268 w 615119"/>
              <a:gd name="connsiteY31" fmla="*/ 95204 h 496062"/>
              <a:gd name="connsiteX32" fmla="*/ 219685 w 615119"/>
              <a:gd name="connsiteY32" fmla="*/ 97709 h 496062"/>
              <a:gd name="connsiteX33" fmla="*/ 214513 w 615119"/>
              <a:gd name="connsiteY33" fmla="*/ 97709 h 496062"/>
              <a:gd name="connsiteX34" fmla="*/ 209346 w 615119"/>
              <a:gd name="connsiteY34" fmla="*/ 97709 h 496062"/>
              <a:gd name="connsiteX35" fmla="*/ 217096 w 615119"/>
              <a:gd name="connsiteY35" fmla="*/ 102719 h 496062"/>
              <a:gd name="connsiteX36" fmla="*/ 217096 w 615119"/>
              <a:gd name="connsiteY36" fmla="*/ 105224 h 496062"/>
              <a:gd name="connsiteX37" fmla="*/ 217096 w 615119"/>
              <a:gd name="connsiteY37" fmla="*/ 110234 h 496062"/>
              <a:gd name="connsiteX38" fmla="*/ 217096 w 615119"/>
              <a:gd name="connsiteY38" fmla="*/ 115245 h 496062"/>
              <a:gd name="connsiteX39" fmla="*/ 214513 w 615119"/>
              <a:gd name="connsiteY39" fmla="*/ 117750 h 496062"/>
              <a:gd name="connsiteX40" fmla="*/ 211929 w 615119"/>
              <a:gd name="connsiteY40" fmla="*/ 120255 h 496062"/>
              <a:gd name="connsiteX41" fmla="*/ 204174 w 615119"/>
              <a:gd name="connsiteY41" fmla="*/ 122760 h 496062"/>
              <a:gd name="connsiteX42" fmla="*/ 204174 w 615119"/>
              <a:gd name="connsiteY42" fmla="*/ 125269 h 496062"/>
              <a:gd name="connsiteX43" fmla="*/ 201590 w 615119"/>
              <a:gd name="connsiteY43" fmla="*/ 130280 h 496062"/>
              <a:gd name="connsiteX44" fmla="*/ 196423 w 615119"/>
              <a:gd name="connsiteY44" fmla="*/ 132785 h 496062"/>
              <a:gd name="connsiteX45" fmla="*/ 188667 w 615119"/>
              <a:gd name="connsiteY45" fmla="*/ 127774 h 496062"/>
              <a:gd name="connsiteX46" fmla="*/ 188667 w 615119"/>
              <a:gd name="connsiteY46" fmla="*/ 122760 h 496062"/>
              <a:gd name="connsiteX47" fmla="*/ 186084 w 615119"/>
              <a:gd name="connsiteY47" fmla="*/ 125269 h 496062"/>
              <a:gd name="connsiteX48" fmla="*/ 183500 w 615119"/>
              <a:gd name="connsiteY48" fmla="*/ 130280 h 496062"/>
              <a:gd name="connsiteX49" fmla="*/ 188667 w 615119"/>
              <a:gd name="connsiteY49" fmla="*/ 132785 h 496062"/>
              <a:gd name="connsiteX50" fmla="*/ 191251 w 615119"/>
              <a:gd name="connsiteY50" fmla="*/ 135290 h 496062"/>
              <a:gd name="connsiteX51" fmla="*/ 196423 w 615119"/>
              <a:gd name="connsiteY51" fmla="*/ 140300 h 496062"/>
              <a:gd name="connsiteX52" fmla="*/ 193840 w 615119"/>
              <a:gd name="connsiteY52" fmla="*/ 145310 h 496062"/>
              <a:gd name="connsiteX53" fmla="*/ 193840 w 615119"/>
              <a:gd name="connsiteY53" fmla="*/ 147815 h 496062"/>
              <a:gd name="connsiteX54" fmla="*/ 196423 w 615119"/>
              <a:gd name="connsiteY54" fmla="*/ 150320 h 496062"/>
              <a:gd name="connsiteX55" fmla="*/ 196423 w 615119"/>
              <a:gd name="connsiteY55" fmla="*/ 152826 h 496062"/>
              <a:gd name="connsiteX56" fmla="*/ 193840 w 615119"/>
              <a:gd name="connsiteY56" fmla="*/ 155331 h 496062"/>
              <a:gd name="connsiteX57" fmla="*/ 191251 w 615119"/>
              <a:gd name="connsiteY57" fmla="*/ 162846 h 496062"/>
              <a:gd name="connsiteX58" fmla="*/ 193840 w 615119"/>
              <a:gd name="connsiteY58" fmla="*/ 165356 h 496062"/>
              <a:gd name="connsiteX59" fmla="*/ 193840 w 615119"/>
              <a:gd name="connsiteY59" fmla="*/ 167861 h 496062"/>
              <a:gd name="connsiteX60" fmla="*/ 191251 w 615119"/>
              <a:gd name="connsiteY60" fmla="*/ 175376 h 496062"/>
              <a:gd name="connsiteX61" fmla="*/ 191251 w 615119"/>
              <a:gd name="connsiteY61" fmla="*/ 177881 h 496062"/>
              <a:gd name="connsiteX62" fmla="*/ 186084 w 615119"/>
              <a:gd name="connsiteY62" fmla="*/ 182891 h 496062"/>
              <a:gd name="connsiteX63" fmla="*/ 183500 w 615119"/>
              <a:gd name="connsiteY63" fmla="*/ 187902 h 496062"/>
              <a:gd name="connsiteX64" fmla="*/ 186084 w 615119"/>
              <a:gd name="connsiteY64" fmla="*/ 195417 h 496062"/>
              <a:gd name="connsiteX65" fmla="*/ 191251 w 615119"/>
              <a:gd name="connsiteY65" fmla="*/ 192912 h 496062"/>
              <a:gd name="connsiteX66" fmla="*/ 191251 w 615119"/>
              <a:gd name="connsiteY66" fmla="*/ 190407 h 496062"/>
              <a:gd name="connsiteX67" fmla="*/ 196423 w 615119"/>
              <a:gd name="connsiteY67" fmla="*/ 182891 h 496062"/>
              <a:gd name="connsiteX68" fmla="*/ 199007 w 615119"/>
              <a:gd name="connsiteY68" fmla="*/ 175376 h 496062"/>
              <a:gd name="connsiteX69" fmla="*/ 201590 w 615119"/>
              <a:gd name="connsiteY69" fmla="*/ 172871 h 496062"/>
              <a:gd name="connsiteX70" fmla="*/ 204174 w 615119"/>
              <a:gd name="connsiteY70" fmla="*/ 170366 h 496062"/>
              <a:gd name="connsiteX71" fmla="*/ 204174 w 615119"/>
              <a:gd name="connsiteY71" fmla="*/ 172871 h 496062"/>
              <a:gd name="connsiteX72" fmla="*/ 206762 w 615119"/>
              <a:gd name="connsiteY72" fmla="*/ 167861 h 496062"/>
              <a:gd name="connsiteX73" fmla="*/ 211929 w 615119"/>
              <a:gd name="connsiteY73" fmla="*/ 165356 h 496062"/>
              <a:gd name="connsiteX74" fmla="*/ 219685 w 615119"/>
              <a:gd name="connsiteY74" fmla="*/ 157836 h 496062"/>
              <a:gd name="connsiteX75" fmla="*/ 232607 w 615119"/>
              <a:gd name="connsiteY75" fmla="*/ 152826 h 496062"/>
              <a:gd name="connsiteX76" fmla="*/ 240358 w 615119"/>
              <a:gd name="connsiteY76" fmla="*/ 152826 h 496062"/>
              <a:gd name="connsiteX77" fmla="*/ 240358 w 615119"/>
              <a:gd name="connsiteY77" fmla="*/ 155331 h 496062"/>
              <a:gd name="connsiteX78" fmla="*/ 237774 w 615119"/>
              <a:gd name="connsiteY78" fmla="*/ 162846 h 496062"/>
              <a:gd name="connsiteX79" fmla="*/ 235191 w 615119"/>
              <a:gd name="connsiteY79" fmla="*/ 172871 h 496062"/>
              <a:gd name="connsiteX80" fmla="*/ 237774 w 615119"/>
              <a:gd name="connsiteY80" fmla="*/ 177881 h 496062"/>
              <a:gd name="connsiteX81" fmla="*/ 240358 w 615119"/>
              <a:gd name="connsiteY81" fmla="*/ 175376 h 496062"/>
              <a:gd name="connsiteX82" fmla="*/ 248114 w 615119"/>
              <a:gd name="connsiteY82" fmla="*/ 167861 h 496062"/>
              <a:gd name="connsiteX83" fmla="*/ 250697 w 615119"/>
              <a:gd name="connsiteY83" fmla="*/ 165356 h 496062"/>
              <a:gd name="connsiteX84" fmla="*/ 261036 w 615119"/>
              <a:gd name="connsiteY84" fmla="*/ 155331 h 496062"/>
              <a:gd name="connsiteX85" fmla="*/ 263620 w 615119"/>
              <a:gd name="connsiteY85" fmla="*/ 152826 h 496062"/>
              <a:gd name="connsiteX86" fmla="*/ 266203 w 615119"/>
              <a:gd name="connsiteY86" fmla="*/ 142805 h 496062"/>
              <a:gd name="connsiteX87" fmla="*/ 266203 w 615119"/>
              <a:gd name="connsiteY87" fmla="*/ 135290 h 496062"/>
              <a:gd name="connsiteX88" fmla="*/ 268787 w 615119"/>
              <a:gd name="connsiteY88" fmla="*/ 130280 h 496062"/>
              <a:gd name="connsiteX89" fmla="*/ 268787 w 615119"/>
              <a:gd name="connsiteY89" fmla="*/ 122760 h 496062"/>
              <a:gd name="connsiteX90" fmla="*/ 273959 w 615119"/>
              <a:gd name="connsiteY90" fmla="*/ 112739 h 496062"/>
              <a:gd name="connsiteX91" fmla="*/ 276542 w 615119"/>
              <a:gd name="connsiteY91" fmla="*/ 107729 h 496062"/>
              <a:gd name="connsiteX92" fmla="*/ 281709 w 615119"/>
              <a:gd name="connsiteY92" fmla="*/ 107729 h 496062"/>
              <a:gd name="connsiteX93" fmla="*/ 294632 w 615119"/>
              <a:gd name="connsiteY93" fmla="*/ 107729 h 496062"/>
              <a:gd name="connsiteX94" fmla="*/ 292048 w 615119"/>
              <a:gd name="connsiteY94" fmla="*/ 120255 h 496062"/>
              <a:gd name="connsiteX95" fmla="*/ 292048 w 615119"/>
              <a:gd name="connsiteY95" fmla="*/ 130280 h 496062"/>
              <a:gd name="connsiteX96" fmla="*/ 292048 w 615119"/>
              <a:gd name="connsiteY96" fmla="*/ 137795 h 496062"/>
              <a:gd name="connsiteX97" fmla="*/ 292048 w 615119"/>
              <a:gd name="connsiteY97" fmla="*/ 142805 h 496062"/>
              <a:gd name="connsiteX98" fmla="*/ 297221 w 615119"/>
              <a:gd name="connsiteY98" fmla="*/ 150320 h 496062"/>
              <a:gd name="connsiteX99" fmla="*/ 299804 w 615119"/>
              <a:gd name="connsiteY99" fmla="*/ 157836 h 496062"/>
              <a:gd name="connsiteX100" fmla="*/ 299804 w 615119"/>
              <a:gd name="connsiteY100" fmla="*/ 170366 h 496062"/>
              <a:gd name="connsiteX101" fmla="*/ 302388 w 615119"/>
              <a:gd name="connsiteY101" fmla="*/ 170366 h 496062"/>
              <a:gd name="connsiteX102" fmla="*/ 307560 w 615119"/>
              <a:gd name="connsiteY102" fmla="*/ 167861 h 496062"/>
              <a:gd name="connsiteX103" fmla="*/ 310143 w 615119"/>
              <a:gd name="connsiteY103" fmla="*/ 165356 h 496062"/>
              <a:gd name="connsiteX104" fmla="*/ 315310 w 615119"/>
              <a:gd name="connsiteY104" fmla="*/ 157836 h 496062"/>
              <a:gd name="connsiteX105" fmla="*/ 315310 w 615119"/>
              <a:gd name="connsiteY105" fmla="*/ 152826 h 496062"/>
              <a:gd name="connsiteX106" fmla="*/ 315310 w 615119"/>
              <a:gd name="connsiteY106" fmla="*/ 147815 h 496062"/>
              <a:gd name="connsiteX107" fmla="*/ 317894 w 615119"/>
              <a:gd name="connsiteY107" fmla="*/ 142805 h 496062"/>
              <a:gd name="connsiteX108" fmla="*/ 320482 w 615119"/>
              <a:gd name="connsiteY108" fmla="*/ 142805 h 496062"/>
              <a:gd name="connsiteX109" fmla="*/ 320482 w 615119"/>
              <a:gd name="connsiteY109" fmla="*/ 140300 h 496062"/>
              <a:gd name="connsiteX110" fmla="*/ 320482 w 615119"/>
              <a:gd name="connsiteY110" fmla="*/ 135290 h 496062"/>
              <a:gd name="connsiteX111" fmla="*/ 325649 w 615119"/>
              <a:gd name="connsiteY111" fmla="*/ 132785 h 496062"/>
              <a:gd name="connsiteX112" fmla="*/ 330816 w 615119"/>
              <a:gd name="connsiteY112" fmla="*/ 132785 h 496062"/>
              <a:gd name="connsiteX113" fmla="*/ 335988 w 615119"/>
              <a:gd name="connsiteY113" fmla="*/ 137795 h 496062"/>
              <a:gd name="connsiteX114" fmla="*/ 343739 w 615119"/>
              <a:gd name="connsiteY114" fmla="*/ 135290 h 496062"/>
              <a:gd name="connsiteX115" fmla="*/ 346328 w 615119"/>
              <a:gd name="connsiteY115" fmla="*/ 127774 h 496062"/>
              <a:gd name="connsiteX116" fmla="*/ 346328 w 615119"/>
              <a:gd name="connsiteY116" fmla="*/ 125269 h 496062"/>
              <a:gd name="connsiteX117" fmla="*/ 356662 w 615119"/>
              <a:gd name="connsiteY117" fmla="*/ 125269 h 496062"/>
              <a:gd name="connsiteX118" fmla="*/ 356662 w 615119"/>
              <a:gd name="connsiteY118" fmla="*/ 130280 h 496062"/>
              <a:gd name="connsiteX119" fmla="*/ 367001 w 615119"/>
              <a:gd name="connsiteY119" fmla="*/ 127774 h 496062"/>
              <a:gd name="connsiteX120" fmla="*/ 367001 w 615119"/>
              <a:gd name="connsiteY120" fmla="*/ 132785 h 496062"/>
              <a:gd name="connsiteX121" fmla="*/ 366678 w 615119"/>
              <a:gd name="connsiteY121" fmla="*/ 133411 h 496062"/>
              <a:gd name="connsiteX122" fmla="*/ 365505 w 615119"/>
              <a:gd name="connsiteY122" fmla="*/ 135685 h 496062"/>
              <a:gd name="connsiteX123" fmla="*/ 364417 w 615119"/>
              <a:gd name="connsiteY123" fmla="*/ 135290 h 496062"/>
              <a:gd name="connsiteX124" fmla="*/ 364417 w 615119"/>
              <a:gd name="connsiteY124" fmla="*/ 137795 h 496062"/>
              <a:gd name="connsiteX125" fmla="*/ 365505 w 615119"/>
              <a:gd name="connsiteY125" fmla="*/ 135685 h 496062"/>
              <a:gd name="connsiteX126" fmla="*/ 367001 w 615119"/>
              <a:gd name="connsiteY126" fmla="*/ 136229 h 496062"/>
              <a:gd name="connsiteX127" fmla="*/ 369584 w 615119"/>
              <a:gd name="connsiteY127" fmla="*/ 135290 h 496062"/>
              <a:gd name="connsiteX128" fmla="*/ 372173 w 615119"/>
              <a:gd name="connsiteY128" fmla="*/ 142805 h 496062"/>
              <a:gd name="connsiteX129" fmla="*/ 372173 w 615119"/>
              <a:gd name="connsiteY129" fmla="*/ 152826 h 496062"/>
              <a:gd name="connsiteX130" fmla="*/ 369584 w 615119"/>
              <a:gd name="connsiteY130" fmla="*/ 162846 h 496062"/>
              <a:gd name="connsiteX131" fmla="*/ 374756 w 615119"/>
              <a:gd name="connsiteY131" fmla="*/ 170366 h 496062"/>
              <a:gd name="connsiteX132" fmla="*/ 374756 w 615119"/>
              <a:gd name="connsiteY132" fmla="*/ 175376 h 496062"/>
              <a:gd name="connsiteX133" fmla="*/ 377340 w 615119"/>
              <a:gd name="connsiteY133" fmla="*/ 177881 h 496062"/>
              <a:gd name="connsiteX134" fmla="*/ 379923 w 615119"/>
              <a:gd name="connsiteY134" fmla="*/ 190407 h 496062"/>
              <a:gd name="connsiteX135" fmla="*/ 377340 w 615119"/>
              <a:gd name="connsiteY135" fmla="*/ 200427 h 496062"/>
              <a:gd name="connsiteX136" fmla="*/ 379923 w 615119"/>
              <a:gd name="connsiteY136" fmla="*/ 200427 h 496062"/>
              <a:gd name="connsiteX137" fmla="*/ 382507 w 615119"/>
              <a:gd name="connsiteY137" fmla="*/ 195417 h 496062"/>
              <a:gd name="connsiteX138" fmla="*/ 382507 w 615119"/>
              <a:gd name="connsiteY138" fmla="*/ 185397 h 496062"/>
              <a:gd name="connsiteX139" fmla="*/ 385095 w 615119"/>
              <a:gd name="connsiteY139" fmla="*/ 175376 h 496062"/>
              <a:gd name="connsiteX140" fmla="*/ 382507 w 615119"/>
              <a:gd name="connsiteY140" fmla="*/ 162846 h 496062"/>
              <a:gd name="connsiteX141" fmla="*/ 385095 w 615119"/>
              <a:gd name="connsiteY141" fmla="*/ 157836 h 496062"/>
              <a:gd name="connsiteX142" fmla="*/ 385095 w 615119"/>
              <a:gd name="connsiteY142" fmla="*/ 150320 h 496062"/>
              <a:gd name="connsiteX143" fmla="*/ 392846 w 615119"/>
              <a:gd name="connsiteY143" fmla="*/ 142805 h 496062"/>
              <a:gd name="connsiteX144" fmla="*/ 395429 w 615119"/>
              <a:gd name="connsiteY144" fmla="*/ 145310 h 496062"/>
              <a:gd name="connsiteX145" fmla="*/ 408352 w 615119"/>
              <a:gd name="connsiteY145" fmla="*/ 152826 h 496062"/>
              <a:gd name="connsiteX146" fmla="*/ 413524 w 615119"/>
              <a:gd name="connsiteY146" fmla="*/ 160341 h 496062"/>
              <a:gd name="connsiteX147" fmla="*/ 416108 w 615119"/>
              <a:gd name="connsiteY147" fmla="*/ 167861 h 496062"/>
              <a:gd name="connsiteX148" fmla="*/ 418691 w 615119"/>
              <a:gd name="connsiteY148" fmla="*/ 177881 h 496062"/>
              <a:gd name="connsiteX149" fmla="*/ 421275 w 615119"/>
              <a:gd name="connsiteY149" fmla="*/ 180386 h 496062"/>
              <a:gd name="connsiteX150" fmla="*/ 426447 w 615119"/>
              <a:gd name="connsiteY150" fmla="*/ 182891 h 496062"/>
              <a:gd name="connsiteX151" fmla="*/ 429030 w 615119"/>
              <a:gd name="connsiteY151" fmla="*/ 182891 h 496062"/>
              <a:gd name="connsiteX152" fmla="*/ 434197 w 615119"/>
              <a:gd name="connsiteY152" fmla="*/ 180386 h 496062"/>
              <a:gd name="connsiteX153" fmla="*/ 439369 w 615119"/>
              <a:gd name="connsiteY153" fmla="*/ 172871 h 496062"/>
              <a:gd name="connsiteX154" fmla="*/ 441953 w 615119"/>
              <a:gd name="connsiteY154" fmla="*/ 172871 h 496062"/>
              <a:gd name="connsiteX155" fmla="*/ 444536 w 615119"/>
              <a:gd name="connsiteY155" fmla="*/ 167861 h 496062"/>
              <a:gd name="connsiteX156" fmla="*/ 447120 w 615119"/>
              <a:gd name="connsiteY156" fmla="*/ 165356 h 496062"/>
              <a:gd name="connsiteX157" fmla="*/ 449709 w 615119"/>
              <a:gd name="connsiteY157" fmla="*/ 160341 h 496062"/>
              <a:gd name="connsiteX158" fmla="*/ 460043 w 615119"/>
              <a:gd name="connsiteY158" fmla="*/ 165356 h 496062"/>
              <a:gd name="connsiteX159" fmla="*/ 462631 w 615119"/>
              <a:gd name="connsiteY159" fmla="*/ 170366 h 496062"/>
              <a:gd name="connsiteX160" fmla="*/ 462631 w 615119"/>
              <a:gd name="connsiteY160" fmla="*/ 175376 h 496062"/>
              <a:gd name="connsiteX161" fmla="*/ 470382 w 615119"/>
              <a:gd name="connsiteY161" fmla="*/ 180386 h 496062"/>
              <a:gd name="connsiteX162" fmla="*/ 475554 w 615119"/>
              <a:gd name="connsiteY162" fmla="*/ 180386 h 496062"/>
              <a:gd name="connsiteX163" fmla="*/ 480721 w 615119"/>
              <a:gd name="connsiteY163" fmla="*/ 177881 h 496062"/>
              <a:gd name="connsiteX164" fmla="*/ 485888 w 615119"/>
              <a:gd name="connsiteY164" fmla="*/ 180386 h 496062"/>
              <a:gd name="connsiteX165" fmla="*/ 491060 w 615119"/>
              <a:gd name="connsiteY165" fmla="*/ 175376 h 496062"/>
              <a:gd name="connsiteX166" fmla="*/ 496227 w 615119"/>
              <a:gd name="connsiteY166" fmla="*/ 170366 h 496062"/>
              <a:gd name="connsiteX167" fmla="*/ 493643 w 615119"/>
              <a:gd name="connsiteY167" fmla="*/ 165356 h 496062"/>
              <a:gd name="connsiteX168" fmla="*/ 498810 w 615119"/>
              <a:gd name="connsiteY168" fmla="*/ 160341 h 496062"/>
              <a:gd name="connsiteX169" fmla="*/ 501399 w 615119"/>
              <a:gd name="connsiteY169" fmla="*/ 150320 h 496062"/>
              <a:gd name="connsiteX170" fmla="*/ 498810 w 615119"/>
              <a:gd name="connsiteY170" fmla="*/ 142805 h 496062"/>
              <a:gd name="connsiteX171" fmla="*/ 501399 w 615119"/>
              <a:gd name="connsiteY171" fmla="*/ 137795 h 496062"/>
              <a:gd name="connsiteX172" fmla="*/ 503983 w 615119"/>
              <a:gd name="connsiteY172" fmla="*/ 135290 h 496062"/>
              <a:gd name="connsiteX173" fmla="*/ 514322 w 615119"/>
              <a:gd name="connsiteY173" fmla="*/ 140300 h 496062"/>
              <a:gd name="connsiteX174" fmla="*/ 522072 w 615119"/>
              <a:gd name="connsiteY174" fmla="*/ 145310 h 496062"/>
              <a:gd name="connsiteX175" fmla="*/ 527244 w 615119"/>
              <a:gd name="connsiteY175" fmla="*/ 142805 h 496062"/>
              <a:gd name="connsiteX176" fmla="*/ 532411 w 615119"/>
              <a:gd name="connsiteY176" fmla="*/ 145310 h 496062"/>
              <a:gd name="connsiteX177" fmla="*/ 534995 w 615119"/>
              <a:gd name="connsiteY177" fmla="*/ 150320 h 496062"/>
              <a:gd name="connsiteX178" fmla="*/ 534995 w 615119"/>
              <a:gd name="connsiteY178" fmla="*/ 160341 h 496062"/>
              <a:gd name="connsiteX179" fmla="*/ 537578 w 615119"/>
              <a:gd name="connsiteY179" fmla="*/ 162846 h 496062"/>
              <a:gd name="connsiteX180" fmla="*/ 540167 w 615119"/>
              <a:gd name="connsiteY180" fmla="*/ 172871 h 496062"/>
              <a:gd name="connsiteX181" fmla="*/ 537578 w 615119"/>
              <a:gd name="connsiteY181" fmla="*/ 177881 h 496062"/>
              <a:gd name="connsiteX182" fmla="*/ 532411 w 615119"/>
              <a:gd name="connsiteY182" fmla="*/ 177881 h 496062"/>
              <a:gd name="connsiteX183" fmla="*/ 534995 w 615119"/>
              <a:gd name="connsiteY183" fmla="*/ 182891 h 496062"/>
              <a:gd name="connsiteX184" fmla="*/ 532411 w 615119"/>
              <a:gd name="connsiteY184" fmla="*/ 187902 h 496062"/>
              <a:gd name="connsiteX185" fmla="*/ 542750 w 615119"/>
              <a:gd name="connsiteY185" fmla="*/ 190407 h 496062"/>
              <a:gd name="connsiteX186" fmla="*/ 545334 w 615119"/>
              <a:gd name="connsiteY186" fmla="*/ 200427 h 496062"/>
              <a:gd name="connsiteX187" fmla="*/ 547917 w 615119"/>
              <a:gd name="connsiteY187" fmla="*/ 202933 h 496062"/>
              <a:gd name="connsiteX188" fmla="*/ 553090 w 615119"/>
              <a:gd name="connsiteY188" fmla="*/ 192912 h 496062"/>
              <a:gd name="connsiteX189" fmla="*/ 560840 w 615119"/>
              <a:gd name="connsiteY189" fmla="*/ 190407 h 496062"/>
              <a:gd name="connsiteX190" fmla="*/ 563424 w 615119"/>
              <a:gd name="connsiteY190" fmla="*/ 190407 h 496062"/>
              <a:gd name="connsiteX191" fmla="*/ 571179 w 615119"/>
              <a:gd name="connsiteY191" fmla="*/ 190407 h 496062"/>
              <a:gd name="connsiteX192" fmla="*/ 578935 w 615119"/>
              <a:gd name="connsiteY192" fmla="*/ 185397 h 496062"/>
              <a:gd name="connsiteX193" fmla="*/ 586685 w 615119"/>
              <a:gd name="connsiteY193" fmla="*/ 182891 h 496062"/>
              <a:gd name="connsiteX194" fmla="*/ 591857 w 615119"/>
              <a:gd name="connsiteY194" fmla="*/ 185397 h 496062"/>
              <a:gd name="connsiteX195" fmla="*/ 589269 w 615119"/>
              <a:gd name="connsiteY195" fmla="*/ 190407 h 496062"/>
              <a:gd name="connsiteX196" fmla="*/ 578935 w 615119"/>
              <a:gd name="connsiteY196" fmla="*/ 192912 h 496062"/>
              <a:gd name="connsiteX197" fmla="*/ 573763 w 615119"/>
              <a:gd name="connsiteY197" fmla="*/ 197922 h 496062"/>
              <a:gd name="connsiteX198" fmla="*/ 571179 w 615119"/>
              <a:gd name="connsiteY198" fmla="*/ 207947 h 496062"/>
              <a:gd name="connsiteX199" fmla="*/ 568596 w 615119"/>
              <a:gd name="connsiteY199" fmla="*/ 210452 h 496062"/>
              <a:gd name="connsiteX200" fmla="*/ 558257 w 615119"/>
              <a:gd name="connsiteY200" fmla="*/ 210452 h 496062"/>
              <a:gd name="connsiteX201" fmla="*/ 560840 w 615119"/>
              <a:gd name="connsiteY201" fmla="*/ 212957 h 496062"/>
              <a:gd name="connsiteX202" fmla="*/ 563424 w 615119"/>
              <a:gd name="connsiteY202" fmla="*/ 220473 h 496062"/>
              <a:gd name="connsiteX203" fmla="*/ 568596 w 615119"/>
              <a:gd name="connsiteY203" fmla="*/ 227988 h 496062"/>
              <a:gd name="connsiteX204" fmla="*/ 573763 w 615119"/>
              <a:gd name="connsiteY204" fmla="*/ 227988 h 496062"/>
              <a:gd name="connsiteX205" fmla="*/ 578935 w 615119"/>
              <a:gd name="connsiteY205" fmla="*/ 230493 h 496062"/>
              <a:gd name="connsiteX206" fmla="*/ 581518 w 615119"/>
              <a:gd name="connsiteY206" fmla="*/ 238009 h 496062"/>
              <a:gd name="connsiteX207" fmla="*/ 581518 w 615119"/>
              <a:gd name="connsiteY207" fmla="*/ 245524 h 496062"/>
              <a:gd name="connsiteX208" fmla="*/ 571179 w 615119"/>
              <a:gd name="connsiteY208" fmla="*/ 253043 h 496062"/>
              <a:gd name="connsiteX209" fmla="*/ 566012 w 615119"/>
              <a:gd name="connsiteY209" fmla="*/ 258054 h 496062"/>
              <a:gd name="connsiteX210" fmla="*/ 560840 w 615119"/>
              <a:gd name="connsiteY210" fmla="*/ 265569 h 496062"/>
              <a:gd name="connsiteX211" fmla="*/ 558257 w 615119"/>
              <a:gd name="connsiteY211" fmla="*/ 268074 h 496062"/>
              <a:gd name="connsiteX212" fmla="*/ 563424 w 615119"/>
              <a:gd name="connsiteY212" fmla="*/ 270579 h 496062"/>
              <a:gd name="connsiteX213" fmla="*/ 578935 w 615119"/>
              <a:gd name="connsiteY213" fmla="*/ 268074 h 496062"/>
              <a:gd name="connsiteX214" fmla="*/ 586685 w 615119"/>
              <a:gd name="connsiteY214" fmla="*/ 265569 h 496062"/>
              <a:gd name="connsiteX215" fmla="*/ 586685 w 615119"/>
              <a:gd name="connsiteY215" fmla="*/ 273085 h 496062"/>
              <a:gd name="connsiteX216" fmla="*/ 581518 w 615119"/>
              <a:gd name="connsiteY216" fmla="*/ 278095 h 496062"/>
              <a:gd name="connsiteX217" fmla="*/ 581518 w 615119"/>
              <a:gd name="connsiteY217" fmla="*/ 285610 h 496062"/>
              <a:gd name="connsiteX218" fmla="*/ 586685 w 615119"/>
              <a:gd name="connsiteY218" fmla="*/ 288115 h 496062"/>
              <a:gd name="connsiteX219" fmla="*/ 589269 w 615119"/>
              <a:gd name="connsiteY219" fmla="*/ 290625 h 496062"/>
              <a:gd name="connsiteX220" fmla="*/ 597024 w 615119"/>
              <a:gd name="connsiteY220" fmla="*/ 298140 h 496062"/>
              <a:gd name="connsiteX221" fmla="*/ 607364 w 615119"/>
              <a:gd name="connsiteY221" fmla="*/ 303150 h 496062"/>
              <a:gd name="connsiteX222" fmla="*/ 607364 w 615119"/>
              <a:gd name="connsiteY222" fmla="*/ 313171 h 496062"/>
              <a:gd name="connsiteX223" fmla="*/ 612531 w 615119"/>
              <a:gd name="connsiteY223" fmla="*/ 313171 h 496062"/>
              <a:gd name="connsiteX224" fmla="*/ 615119 w 615119"/>
              <a:gd name="connsiteY224" fmla="*/ 318181 h 496062"/>
              <a:gd name="connsiteX225" fmla="*/ 607364 w 615119"/>
              <a:gd name="connsiteY225" fmla="*/ 333216 h 496062"/>
              <a:gd name="connsiteX226" fmla="*/ 602191 w 615119"/>
              <a:gd name="connsiteY226" fmla="*/ 335721 h 496062"/>
              <a:gd name="connsiteX227" fmla="*/ 599608 w 615119"/>
              <a:gd name="connsiteY227" fmla="*/ 340731 h 496062"/>
              <a:gd name="connsiteX228" fmla="*/ 597024 w 615119"/>
              <a:gd name="connsiteY228" fmla="*/ 343237 h 496062"/>
              <a:gd name="connsiteX229" fmla="*/ 604780 w 615119"/>
              <a:gd name="connsiteY229" fmla="*/ 348247 h 496062"/>
              <a:gd name="connsiteX230" fmla="*/ 604780 w 615119"/>
              <a:gd name="connsiteY230" fmla="*/ 353257 h 496062"/>
              <a:gd name="connsiteX231" fmla="*/ 597024 w 615119"/>
              <a:gd name="connsiteY231" fmla="*/ 355762 h 496062"/>
              <a:gd name="connsiteX232" fmla="*/ 589269 w 615119"/>
              <a:gd name="connsiteY232" fmla="*/ 355762 h 496062"/>
              <a:gd name="connsiteX233" fmla="*/ 591857 w 615119"/>
              <a:gd name="connsiteY233" fmla="*/ 358267 h 496062"/>
              <a:gd name="connsiteX234" fmla="*/ 599608 w 615119"/>
              <a:gd name="connsiteY234" fmla="*/ 360772 h 496062"/>
              <a:gd name="connsiteX235" fmla="*/ 594441 w 615119"/>
              <a:gd name="connsiteY235" fmla="*/ 370793 h 496062"/>
              <a:gd name="connsiteX236" fmla="*/ 609947 w 615119"/>
              <a:gd name="connsiteY236" fmla="*/ 368288 h 496062"/>
              <a:gd name="connsiteX237" fmla="*/ 602191 w 615119"/>
              <a:gd name="connsiteY237" fmla="*/ 378313 h 496062"/>
              <a:gd name="connsiteX238" fmla="*/ 597024 w 615119"/>
              <a:gd name="connsiteY238" fmla="*/ 385828 h 496062"/>
              <a:gd name="connsiteX239" fmla="*/ 586685 w 615119"/>
              <a:gd name="connsiteY239" fmla="*/ 385828 h 496062"/>
              <a:gd name="connsiteX240" fmla="*/ 581518 w 615119"/>
              <a:gd name="connsiteY240" fmla="*/ 378313 h 496062"/>
              <a:gd name="connsiteX241" fmla="*/ 578935 w 615119"/>
              <a:gd name="connsiteY241" fmla="*/ 375807 h 496062"/>
              <a:gd name="connsiteX242" fmla="*/ 571179 w 615119"/>
              <a:gd name="connsiteY242" fmla="*/ 370793 h 496062"/>
              <a:gd name="connsiteX243" fmla="*/ 571179 w 615119"/>
              <a:gd name="connsiteY243" fmla="*/ 375807 h 496062"/>
              <a:gd name="connsiteX244" fmla="*/ 571179 w 615119"/>
              <a:gd name="connsiteY244" fmla="*/ 378313 h 496062"/>
              <a:gd name="connsiteX245" fmla="*/ 584102 w 615119"/>
              <a:gd name="connsiteY245" fmla="*/ 393343 h 496062"/>
              <a:gd name="connsiteX246" fmla="*/ 578935 w 615119"/>
              <a:gd name="connsiteY246" fmla="*/ 390838 h 496062"/>
              <a:gd name="connsiteX247" fmla="*/ 576346 w 615119"/>
              <a:gd name="connsiteY247" fmla="*/ 398354 h 496062"/>
              <a:gd name="connsiteX248" fmla="*/ 576346 w 615119"/>
              <a:gd name="connsiteY248" fmla="*/ 400859 h 496062"/>
              <a:gd name="connsiteX249" fmla="*/ 568596 w 615119"/>
              <a:gd name="connsiteY249" fmla="*/ 400859 h 496062"/>
              <a:gd name="connsiteX250" fmla="*/ 573763 w 615119"/>
              <a:gd name="connsiteY250" fmla="*/ 405869 h 496062"/>
              <a:gd name="connsiteX251" fmla="*/ 571179 w 615119"/>
              <a:gd name="connsiteY251" fmla="*/ 408374 h 496062"/>
              <a:gd name="connsiteX252" fmla="*/ 563424 w 615119"/>
              <a:gd name="connsiteY252" fmla="*/ 405869 h 496062"/>
              <a:gd name="connsiteX253" fmla="*/ 563424 w 615119"/>
              <a:gd name="connsiteY253" fmla="*/ 410879 h 496062"/>
              <a:gd name="connsiteX254" fmla="*/ 555673 w 615119"/>
              <a:gd name="connsiteY254" fmla="*/ 410879 h 496062"/>
              <a:gd name="connsiteX255" fmla="*/ 547917 w 615119"/>
              <a:gd name="connsiteY255" fmla="*/ 413384 h 496062"/>
              <a:gd name="connsiteX256" fmla="*/ 542750 w 615119"/>
              <a:gd name="connsiteY256" fmla="*/ 415894 h 496062"/>
              <a:gd name="connsiteX257" fmla="*/ 542750 w 615119"/>
              <a:gd name="connsiteY257" fmla="*/ 408374 h 496062"/>
              <a:gd name="connsiteX258" fmla="*/ 537578 w 615119"/>
              <a:gd name="connsiteY258" fmla="*/ 405869 h 496062"/>
              <a:gd name="connsiteX259" fmla="*/ 534995 w 615119"/>
              <a:gd name="connsiteY259" fmla="*/ 410879 h 496062"/>
              <a:gd name="connsiteX260" fmla="*/ 537578 w 615119"/>
              <a:gd name="connsiteY260" fmla="*/ 418399 h 496062"/>
              <a:gd name="connsiteX261" fmla="*/ 532411 w 615119"/>
              <a:gd name="connsiteY261" fmla="*/ 420904 h 496062"/>
              <a:gd name="connsiteX262" fmla="*/ 522072 w 615119"/>
              <a:gd name="connsiteY262" fmla="*/ 433429 h 496062"/>
              <a:gd name="connsiteX263" fmla="*/ 519489 w 615119"/>
              <a:gd name="connsiteY263" fmla="*/ 443450 h 496062"/>
              <a:gd name="connsiteX264" fmla="*/ 511733 w 615119"/>
              <a:gd name="connsiteY264" fmla="*/ 445955 h 496062"/>
              <a:gd name="connsiteX265" fmla="*/ 501399 w 615119"/>
              <a:gd name="connsiteY265" fmla="*/ 445955 h 496062"/>
              <a:gd name="connsiteX266" fmla="*/ 493643 w 615119"/>
              <a:gd name="connsiteY266" fmla="*/ 448460 h 496062"/>
              <a:gd name="connsiteX267" fmla="*/ 488476 w 615119"/>
              <a:gd name="connsiteY267" fmla="*/ 453471 h 496062"/>
              <a:gd name="connsiteX268" fmla="*/ 480721 w 615119"/>
              <a:gd name="connsiteY268" fmla="*/ 455980 h 496062"/>
              <a:gd name="connsiteX269" fmla="*/ 470382 w 615119"/>
              <a:gd name="connsiteY269" fmla="*/ 453471 h 496062"/>
              <a:gd name="connsiteX270" fmla="*/ 462631 w 615119"/>
              <a:gd name="connsiteY270" fmla="*/ 445955 h 496062"/>
              <a:gd name="connsiteX271" fmla="*/ 460043 w 615119"/>
              <a:gd name="connsiteY271" fmla="*/ 445955 h 496062"/>
              <a:gd name="connsiteX272" fmla="*/ 452292 w 615119"/>
              <a:gd name="connsiteY272" fmla="*/ 448460 h 496062"/>
              <a:gd name="connsiteX273" fmla="*/ 444536 w 615119"/>
              <a:gd name="connsiteY273" fmla="*/ 453471 h 496062"/>
              <a:gd name="connsiteX274" fmla="*/ 431614 w 615119"/>
              <a:gd name="connsiteY274" fmla="*/ 450966 h 496062"/>
              <a:gd name="connsiteX275" fmla="*/ 423863 w 615119"/>
              <a:gd name="connsiteY275" fmla="*/ 453471 h 496062"/>
              <a:gd name="connsiteX276" fmla="*/ 418691 w 615119"/>
              <a:gd name="connsiteY276" fmla="*/ 458485 h 496062"/>
              <a:gd name="connsiteX277" fmla="*/ 405769 w 615119"/>
              <a:gd name="connsiteY277" fmla="*/ 460990 h 496062"/>
              <a:gd name="connsiteX278" fmla="*/ 392846 w 615119"/>
              <a:gd name="connsiteY278" fmla="*/ 463495 h 496062"/>
              <a:gd name="connsiteX279" fmla="*/ 387679 w 615119"/>
              <a:gd name="connsiteY279" fmla="*/ 468506 h 496062"/>
              <a:gd name="connsiteX280" fmla="*/ 374756 w 615119"/>
              <a:gd name="connsiteY280" fmla="*/ 473516 h 496062"/>
              <a:gd name="connsiteX281" fmla="*/ 361834 w 615119"/>
              <a:gd name="connsiteY281" fmla="*/ 476021 h 496062"/>
              <a:gd name="connsiteX282" fmla="*/ 351495 w 615119"/>
              <a:gd name="connsiteY282" fmla="*/ 476021 h 496062"/>
              <a:gd name="connsiteX283" fmla="*/ 346328 w 615119"/>
              <a:gd name="connsiteY283" fmla="*/ 466000 h 496062"/>
              <a:gd name="connsiteX284" fmla="*/ 341155 w 615119"/>
              <a:gd name="connsiteY284" fmla="*/ 468506 h 496062"/>
              <a:gd name="connsiteX285" fmla="*/ 338572 w 615119"/>
              <a:gd name="connsiteY285" fmla="*/ 473516 h 496062"/>
              <a:gd name="connsiteX286" fmla="*/ 315310 w 615119"/>
              <a:gd name="connsiteY286" fmla="*/ 468506 h 496062"/>
              <a:gd name="connsiteX287" fmla="*/ 310143 w 615119"/>
              <a:gd name="connsiteY287" fmla="*/ 468506 h 496062"/>
              <a:gd name="connsiteX288" fmla="*/ 286881 w 615119"/>
              <a:gd name="connsiteY288" fmla="*/ 471011 h 496062"/>
              <a:gd name="connsiteX289" fmla="*/ 281709 w 615119"/>
              <a:gd name="connsiteY289" fmla="*/ 476021 h 496062"/>
              <a:gd name="connsiteX290" fmla="*/ 276542 w 615119"/>
              <a:gd name="connsiteY290" fmla="*/ 486042 h 496062"/>
              <a:gd name="connsiteX291" fmla="*/ 275821 w 615119"/>
              <a:gd name="connsiteY291" fmla="*/ 489071 h 496062"/>
              <a:gd name="connsiteX292" fmla="*/ 275250 w 615119"/>
              <a:gd name="connsiteY292" fmla="*/ 489486 h 496062"/>
              <a:gd name="connsiteX293" fmla="*/ 266203 w 615119"/>
              <a:gd name="connsiteY293" fmla="*/ 496062 h 496062"/>
              <a:gd name="connsiteX294" fmla="*/ 240358 w 615119"/>
              <a:gd name="connsiteY294" fmla="*/ 491052 h 496062"/>
              <a:gd name="connsiteX295" fmla="*/ 230019 w 615119"/>
              <a:gd name="connsiteY295" fmla="*/ 493557 h 496062"/>
              <a:gd name="connsiteX296" fmla="*/ 219685 w 615119"/>
              <a:gd name="connsiteY296" fmla="*/ 488547 h 496062"/>
              <a:gd name="connsiteX297" fmla="*/ 204174 w 615119"/>
              <a:gd name="connsiteY297" fmla="*/ 483536 h 496062"/>
              <a:gd name="connsiteX298" fmla="*/ 191251 w 615119"/>
              <a:gd name="connsiteY298" fmla="*/ 473516 h 496062"/>
              <a:gd name="connsiteX299" fmla="*/ 173161 w 615119"/>
              <a:gd name="connsiteY299" fmla="*/ 455980 h 496062"/>
              <a:gd name="connsiteX300" fmla="*/ 162822 w 615119"/>
              <a:gd name="connsiteY300" fmla="*/ 445955 h 496062"/>
              <a:gd name="connsiteX301" fmla="*/ 149900 w 615119"/>
              <a:gd name="connsiteY301" fmla="*/ 440945 h 496062"/>
              <a:gd name="connsiteX302" fmla="*/ 147316 w 615119"/>
              <a:gd name="connsiteY302" fmla="*/ 435935 h 496062"/>
              <a:gd name="connsiteX303" fmla="*/ 139560 w 615119"/>
              <a:gd name="connsiteY303" fmla="*/ 425914 h 496062"/>
              <a:gd name="connsiteX304" fmla="*/ 136977 w 615119"/>
              <a:gd name="connsiteY304" fmla="*/ 420904 h 496062"/>
              <a:gd name="connsiteX305" fmla="*/ 129226 w 615119"/>
              <a:gd name="connsiteY305" fmla="*/ 410879 h 496062"/>
              <a:gd name="connsiteX306" fmla="*/ 124054 w 615119"/>
              <a:gd name="connsiteY306" fmla="*/ 405869 h 496062"/>
              <a:gd name="connsiteX307" fmla="*/ 118887 w 615119"/>
              <a:gd name="connsiteY307" fmla="*/ 395848 h 496062"/>
              <a:gd name="connsiteX308" fmla="*/ 113715 w 615119"/>
              <a:gd name="connsiteY308" fmla="*/ 383323 h 496062"/>
              <a:gd name="connsiteX309" fmla="*/ 103381 w 615119"/>
              <a:gd name="connsiteY309" fmla="*/ 368288 h 496062"/>
              <a:gd name="connsiteX310" fmla="*/ 95626 w 615119"/>
              <a:gd name="connsiteY310" fmla="*/ 365783 h 496062"/>
              <a:gd name="connsiteX311" fmla="*/ 85286 w 615119"/>
              <a:gd name="connsiteY311" fmla="*/ 365783 h 496062"/>
              <a:gd name="connsiteX312" fmla="*/ 80119 w 615119"/>
              <a:gd name="connsiteY312" fmla="*/ 368288 h 496062"/>
              <a:gd name="connsiteX313" fmla="*/ 72364 w 615119"/>
              <a:gd name="connsiteY313" fmla="*/ 360772 h 496062"/>
              <a:gd name="connsiteX314" fmla="*/ 69780 w 615119"/>
              <a:gd name="connsiteY314" fmla="*/ 353257 h 496062"/>
              <a:gd name="connsiteX315" fmla="*/ 56858 w 615119"/>
              <a:gd name="connsiteY315" fmla="*/ 350752 h 496062"/>
              <a:gd name="connsiteX316" fmla="*/ 51691 w 615119"/>
              <a:gd name="connsiteY316" fmla="*/ 345742 h 496062"/>
              <a:gd name="connsiteX317" fmla="*/ 43935 w 615119"/>
              <a:gd name="connsiteY317" fmla="*/ 348247 h 496062"/>
              <a:gd name="connsiteX318" fmla="*/ 41352 w 615119"/>
              <a:gd name="connsiteY318" fmla="*/ 348247 h 496062"/>
              <a:gd name="connsiteX319" fmla="*/ 33596 w 615119"/>
              <a:gd name="connsiteY319" fmla="*/ 343237 h 496062"/>
              <a:gd name="connsiteX320" fmla="*/ 25845 w 615119"/>
              <a:gd name="connsiteY320" fmla="*/ 340731 h 496062"/>
              <a:gd name="connsiteX321" fmla="*/ 12923 w 615119"/>
              <a:gd name="connsiteY321" fmla="*/ 335721 h 496062"/>
              <a:gd name="connsiteX322" fmla="*/ 12923 w 615119"/>
              <a:gd name="connsiteY322" fmla="*/ 333216 h 496062"/>
              <a:gd name="connsiteX323" fmla="*/ 15506 w 615119"/>
              <a:gd name="connsiteY323" fmla="*/ 328202 h 496062"/>
              <a:gd name="connsiteX324" fmla="*/ 15506 w 615119"/>
              <a:gd name="connsiteY324" fmla="*/ 318181 h 496062"/>
              <a:gd name="connsiteX325" fmla="*/ 18090 w 615119"/>
              <a:gd name="connsiteY325" fmla="*/ 318181 h 496062"/>
              <a:gd name="connsiteX326" fmla="*/ 23257 w 615119"/>
              <a:gd name="connsiteY326" fmla="*/ 310666 h 496062"/>
              <a:gd name="connsiteX327" fmla="*/ 25845 w 615119"/>
              <a:gd name="connsiteY327" fmla="*/ 305655 h 496062"/>
              <a:gd name="connsiteX328" fmla="*/ 33596 w 615119"/>
              <a:gd name="connsiteY328" fmla="*/ 298140 h 496062"/>
              <a:gd name="connsiteX329" fmla="*/ 33596 w 615119"/>
              <a:gd name="connsiteY329" fmla="*/ 305655 h 496062"/>
              <a:gd name="connsiteX330" fmla="*/ 36179 w 615119"/>
              <a:gd name="connsiteY330" fmla="*/ 308160 h 496062"/>
              <a:gd name="connsiteX331" fmla="*/ 33596 w 615119"/>
              <a:gd name="connsiteY331" fmla="*/ 318181 h 496062"/>
              <a:gd name="connsiteX332" fmla="*/ 38768 w 615119"/>
              <a:gd name="connsiteY332" fmla="*/ 323191 h 496062"/>
              <a:gd name="connsiteX333" fmla="*/ 43935 w 615119"/>
              <a:gd name="connsiteY333" fmla="*/ 320686 h 496062"/>
              <a:gd name="connsiteX334" fmla="*/ 49102 w 615119"/>
              <a:gd name="connsiteY334" fmla="*/ 320686 h 496062"/>
              <a:gd name="connsiteX335" fmla="*/ 59441 w 615119"/>
              <a:gd name="connsiteY335" fmla="*/ 320686 h 496062"/>
              <a:gd name="connsiteX336" fmla="*/ 64613 w 615119"/>
              <a:gd name="connsiteY336" fmla="*/ 318181 h 496062"/>
              <a:gd name="connsiteX337" fmla="*/ 69780 w 615119"/>
              <a:gd name="connsiteY337" fmla="*/ 310666 h 496062"/>
              <a:gd name="connsiteX338" fmla="*/ 82703 w 615119"/>
              <a:gd name="connsiteY338" fmla="*/ 305655 h 496062"/>
              <a:gd name="connsiteX339" fmla="*/ 93042 w 615119"/>
              <a:gd name="connsiteY339" fmla="*/ 303150 h 496062"/>
              <a:gd name="connsiteX340" fmla="*/ 95626 w 615119"/>
              <a:gd name="connsiteY340" fmla="*/ 293130 h 496062"/>
              <a:gd name="connsiteX341" fmla="*/ 93042 w 615119"/>
              <a:gd name="connsiteY341" fmla="*/ 293130 h 496062"/>
              <a:gd name="connsiteX342" fmla="*/ 82703 w 615119"/>
              <a:gd name="connsiteY342" fmla="*/ 293130 h 496062"/>
              <a:gd name="connsiteX343" fmla="*/ 80119 w 615119"/>
              <a:gd name="connsiteY343" fmla="*/ 290625 h 496062"/>
              <a:gd name="connsiteX344" fmla="*/ 80119 w 615119"/>
              <a:gd name="connsiteY344" fmla="*/ 288115 h 496062"/>
              <a:gd name="connsiteX345" fmla="*/ 82703 w 615119"/>
              <a:gd name="connsiteY345" fmla="*/ 288115 h 496062"/>
              <a:gd name="connsiteX346" fmla="*/ 87870 w 615119"/>
              <a:gd name="connsiteY346" fmla="*/ 283105 h 496062"/>
              <a:gd name="connsiteX347" fmla="*/ 90459 w 615119"/>
              <a:gd name="connsiteY347" fmla="*/ 275590 h 496062"/>
              <a:gd name="connsiteX348" fmla="*/ 95626 w 615119"/>
              <a:gd name="connsiteY348" fmla="*/ 270579 h 496062"/>
              <a:gd name="connsiteX349" fmla="*/ 100793 w 615119"/>
              <a:gd name="connsiteY349" fmla="*/ 268074 h 496062"/>
              <a:gd name="connsiteX350" fmla="*/ 105965 w 615119"/>
              <a:gd name="connsiteY350" fmla="*/ 265569 h 496062"/>
              <a:gd name="connsiteX351" fmla="*/ 118887 w 615119"/>
              <a:gd name="connsiteY351" fmla="*/ 268074 h 496062"/>
              <a:gd name="connsiteX352" fmla="*/ 118887 w 615119"/>
              <a:gd name="connsiteY352" fmla="*/ 260559 h 496062"/>
              <a:gd name="connsiteX353" fmla="*/ 105965 w 615119"/>
              <a:gd name="connsiteY353" fmla="*/ 260559 h 496062"/>
              <a:gd name="connsiteX354" fmla="*/ 103381 w 615119"/>
              <a:gd name="connsiteY354" fmla="*/ 263064 h 496062"/>
              <a:gd name="connsiteX355" fmla="*/ 95626 w 615119"/>
              <a:gd name="connsiteY355" fmla="*/ 265569 h 496062"/>
              <a:gd name="connsiteX356" fmla="*/ 90459 w 615119"/>
              <a:gd name="connsiteY356" fmla="*/ 268074 h 496062"/>
              <a:gd name="connsiteX357" fmla="*/ 85286 w 615119"/>
              <a:gd name="connsiteY357" fmla="*/ 270579 h 496062"/>
              <a:gd name="connsiteX358" fmla="*/ 80119 w 615119"/>
              <a:gd name="connsiteY358" fmla="*/ 265569 h 496062"/>
              <a:gd name="connsiteX359" fmla="*/ 85286 w 615119"/>
              <a:gd name="connsiteY359" fmla="*/ 258054 h 496062"/>
              <a:gd name="connsiteX360" fmla="*/ 82703 w 615119"/>
              <a:gd name="connsiteY360" fmla="*/ 255549 h 496062"/>
              <a:gd name="connsiteX361" fmla="*/ 74947 w 615119"/>
              <a:gd name="connsiteY361" fmla="*/ 260559 h 496062"/>
              <a:gd name="connsiteX362" fmla="*/ 77536 w 615119"/>
              <a:gd name="connsiteY362" fmla="*/ 250538 h 496062"/>
              <a:gd name="connsiteX363" fmla="*/ 80119 w 615119"/>
              <a:gd name="connsiteY363" fmla="*/ 245524 h 496062"/>
              <a:gd name="connsiteX364" fmla="*/ 80119 w 615119"/>
              <a:gd name="connsiteY364" fmla="*/ 240514 h 496062"/>
              <a:gd name="connsiteX365" fmla="*/ 87870 w 615119"/>
              <a:gd name="connsiteY365" fmla="*/ 232998 h 496062"/>
              <a:gd name="connsiteX366" fmla="*/ 87870 w 615119"/>
              <a:gd name="connsiteY366" fmla="*/ 227988 h 496062"/>
              <a:gd name="connsiteX367" fmla="*/ 87870 w 615119"/>
              <a:gd name="connsiteY367" fmla="*/ 222978 h 496062"/>
              <a:gd name="connsiteX368" fmla="*/ 85286 w 615119"/>
              <a:gd name="connsiteY368" fmla="*/ 215462 h 496062"/>
              <a:gd name="connsiteX369" fmla="*/ 77536 w 615119"/>
              <a:gd name="connsiteY369" fmla="*/ 215462 h 496062"/>
              <a:gd name="connsiteX370" fmla="*/ 72364 w 615119"/>
              <a:gd name="connsiteY370" fmla="*/ 215462 h 496062"/>
              <a:gd name="connsiteX371" fmla="*/ 62025 w 615119"/>
              <a:gd name="connsiteY371" fmla="*/ 210452 h 496062"/>
              <a:gd name="connsiteX372" fmla="*/ 56858 w 615119"/>
              <a:gd name="connsiteY372" fmla="*/ 207947 h 496062"/>
              <a:gd name="connsiteX373" fmla="*/ 49102 w 615119"/>
              <a:gd name="connsiteY373" fmla="*/ 197922 h 496062"/>
              <a:gd name="connsiteX374" fmla="*/ 43935 w 615119"/>
              <a:gd name="connsiteY374" fmla="*/ 195417 h 496062"/>
              <a:gd name="connsiteX375" fmla="*/ 41352 w 615119"/>
              <a:gd name="connsiteY375" fmla="*/ 197922 h 496062"/>
              <a:gd name="connsiteX376" fmla="*/ 33596 w 615119"/>
              <a:gd name="connsiteY376" fmla="*/ 190407 h 496062"/>
              <a:gd name="connsiteX377" fmla="*/ 23257 w 615119"/>
              <a:gd name="connsiteY377" fmla="*/ 187902 h 496062"/>
              <a:gd name="connsiteX378" fmla="*/ 20673 w 615119"/>
              <a:gd name="connsiteY378" fmla="*/ 190407 h 496062"/>
              <a:gd name="connsiteX379" fmla="*/ 12923 w 615119"/>
              <a:gd name="connsiteY379" fmla="*/ 190407 h 496062"/>
              <a:gd name="connsiteX380" fmla="*/ 7751 w 615119"/>
              <a:gd name="connsiteY380" fmla="*/ 187902 h 496062"/>
              <a:gd name="connsiteX381" fmla="*/ 0 w 615119"/>
              <a:gd name="connsiteY381" fmla="*/ 180386 h 496062"/>
              <a:gd name="connsiteX382" fmla="*/ 5167 w 615119"/>
              <a:gd name="connsiteY382" fmla="*/ 170366 h 496062"/>
              <a:gd name="connsiteX383" fmla="*/ 7751 w 615119"/>
              <a:gd name="connsiteY383" fmla="*/ 167861 h 496062"/>
              <a:gd name="connsiteX384" fmla="*/ 15506 w 615119"/>
              <a:gd name="connsiteY384" fmla="*/ 170366 h 496062"/>
              <a:gd name="connsiteX385" fmla="*/ 23257 w 615119"/>
              <a:gd name="connsiteY385" fmla="*/ 172871 h 496062"/>
              <a:gd name="connsiteX386" fmla="*/ 25845 w 615119"/>
              <a:gd name="connsiteY386" fmla="*/ 175376 h 496062"/>
              <a:gd name="connsiteX387" fmla="*/ 31012 w 615119"/>
              <a:gd name="connsiteY387" fmla="*/ 175376 h 496062"/>
              <a:gd name="connsiteX388" fmla="*/ 33596 w 615119"/>
              <a:gd name="connsiteY388" fmla="*/ 175376 h 496062"/>
              <a:gd name="connsiteX389" fmla="*/ 43935 w 615119"/>
              <a:gd name="connsiteY389" fmla="*/ 175376 h 496062"/>
              <a:gd name="connsiteX390" fmla="*/ 49102 w 615119"/>
              <a:gd name="connsiteY390" fmla="*/ 177881 h 496062"/>
              <a:gd name="connsiteX391" fmla="*/ 49102 w 615119"/>
              <a:gd name="connsiteY391" fmla="*/ 180386 h 496062"/>
              <a:gd name="connsiteX392" fmla="*/ 54274 w 615119"/>
              <a:gd name="connsiteY392" fmla="*/ 175376 h 496062"/>
              <a:gd name="connsiteX393" fmla="*/ 59441 w 615119"/>
              <a:gd name="connsiteY393" fmla="*/ 172871 h 496062"/>
              <a:gd name="connsiteX394" fmla="*/ 64613 w 615119"/>
              <a:gd name="connsiteY394" fmla="*/ 177881 h 496062"/>
              <a:gd name="connsiteX395" fmla="*/ 72364 w 615119"/>
              <a:gd name="connsiteY395" fmla="*/ 182891 h 496062"/>
              <a:gd name="connsiteX396" fmla="*/ 77536 w 615119"/>
              <a:gd name="connsiteY396" fmla="*/ 182891 h 496062"/>
              <a:gd name="connsiteX397" fmla="*/ 82703 w 615119"/>
              <a:gd name="connsiteY397" fmla="*/ 180386 h 496062"/>
              <a:gd name="connsiteX398" fmla="*/ 90459 w 615119"/>
              <a:gd name="connsiteY398" fmla="*/ 180386 h 496062"/>
              <a:gd name="connsiteX399" fmla="*/ 87870 w 615119"/>
              <a:gd name="connsiteY399" fmla="*/ 185397 h 496062"/>
              <a:gd name="connsiteX400" fmla="*/ 90459 w 615119"/>
              <a:gd name="connsiteY400" fmla="*/ 190407 h 496062"/>
              <a:gd name="connsiteX401" fmla="*/ 93042 w 615119"/>
              <a:gd name="connsiteY401" fmla="*/ 187902 h 496062"/>
              <a:gd name="connsiteX402" fmla="*/ 103381 w 615119"/>
              <a:gd name="connsiteY402" fmla="*/ 185397 h 496062"/>
              <a:gd name="connsiteX403" fmla="*/ 105965 w 615119"/>
              <a:gd name="connsiteY403" fmla="*/ 182891 h 496062"/>
              <a:gd name="connsiteX404" fmla="*/ 108548 w 615119"/>
              <a:gd name="connsiteY404" fmla="*/ 190407 h 496062"/>
              <a:gd name="connsiteX405" fmla="*/ 113715 w 615119"/>
              <a:gd name="connsiteY405" fmla="*/ 192912 h 496062"/>
              <a:gd name="connsiteX406" fmla="*/ 118887 w 615119"/>
              <a:gd name="connsiteY406" fmla="*/ 195417 h 496062"/>
              <a:gd name="connsiteX407" fmla="*/ 129226 w 615119"/>
              <a:gd name="connsiteY407" fmla="*/ 205438 h 496062"/>
              <a:gd name="connsiteX408" fmla="*/ 139560 w 615119"/>
              <a:gd name="connsiteY408" fmla="*/ 207947 h 496062"/>
              <a:gd name="connsiteX409" fmla="*/ 139560 w 615119"/>
              <a:gd name="connsiteY409" fmla="*/ 200427 h 496062"/>
              <a:gd name="connsiteX410" fmla="*/ 144733 w 615119"/>
              <a:gd name="connsiteY410" fmla="*/ 195417 h 496062"/>
              <a:gd name="connsiteX411" fmla="*/ 152483 w 615119"/>
              <a:gd name="connsiteY411" fmla="*/ 187902 h 496062"/>
              <a:gd name="connsiteX412" fmla="*/ 147316 w 615119"/>
              <a:gd name="connsiteY412" fmla="*/ 182891 h 496062"/>
              <a:gd name="connsiteX413" fmla="*/ 142149 w 615119"/>
              <a:gd name="connsiteY413" fmla="*/ 187902 h 496062"/>
              <a:gd name="connsiteX414" fmla="*/ 134393 w 615119"/>
              <a:gd name="connsiteY414" fmla="*/ 192912 h 496062"/>
              <a:gd name="connsiteX415" fmla="*/ 124054 w 615119"/>
              <a:gd name="connsiteY415" fmla="*/ 185397 h 496062"/>
              <a:gd name="connsiteX416" fmla="*/ 118887 w 615119"/>
              <a:gd name="connsiteY416" fmla="*/ 182891 h 496062"/>
              <a:gd name="connsiteX417" fmla="*/ 116304 w 615119"/>
              <a:gd name="connsiteY417" fmla="*/ 180386 h 496062"/>
              <a:gd name="connsiteX418" fmla="*/ 111132 w 615119"/>
              <a:gd name="connsiteY418" fmla="*/ 175376 h 496062"/>
              <a:gd name="connsiteX419" fmla="*/ 105965 w 615119"/>
              <a:gd name="connsiteY419" fmla="*/ 172871 h 496062"/>
              <a:gd name="connsiteX420" fmla="*/ 100793 w 615119"/>
              <a:gd name="connsiteY420" fmla="*/ 170366 h 496062"/>
              <a:gd name="connsiteX421" fmla="*/ 98209 w 615119"/>
              <a:gd name="connsiteY421" fmla="*/ 167861 h 496062"/>
              <a:gd name="connsiteX422" fmla="*/ 105965 w 615119"/>
              <a:gd name="connsiteY422" fmla="*/ 165356 h 496062"/>
              <a:gd name="connsiteX423" fmla="*/ 108548 w 615119"/>
              <a:gd name="connsiteY423" fmla="*/ 165356 h 496062"/>
              <a:gd name="connsiteX424" fmla="*/ 116304 w 615119"/>
              <a:gd name="connsiteY424" fmla="*/ 165356 h 496062"/>
              <a:gd name="connsiteX425" fmla="*/ 121471 w 615119"/>
              <a:gd name="connsiteY425" fmla="*/ 162846 h 496062"/>
              <a:gd name="connsiteX426" fmla="*/ 126638 w 615119"/>
              <a:gd name="connsiteY426" fmla="*/ 162846 h 496062"/>
              <a:gd name="connsiteX427" fmla="*/ 134393 w 615119"/>
              <a:gd name="connsiteY427" fmla="*/ 160341 h 496062"/>
              <a:gd name="connsiteX428" fmla="*/ 142149 w 615119"/>
              <a:gd name="connsiteY428" fmla="*/ 157836 h 496062"/>
              <a:gd name="connsiteX429" fmla="*/ 149900 w 615119"/>
              <a:gd name="connsiteY429" fmla="*/ 157836 h 496062"/>
              <a:gd name="connsiteX430" fmla="*/ 157655 w 615119"/>
              <a:gd name="connsiteY430" fmla="*/ 157836 h 496062"/>
              <a:gd name="connsiteX431" fmla="*/ 165406 w 615119"/>
              <a:gd name="connsiteY431" fmla="*/ 160341 h 496062"/>
              <a:gd name="connsiteX432" fmla="*/ 157655 w 615119"/>
              <a:gd name="connsiteY432" fmla="*/ 155331 h 496062"/>
              <a:gd name="connsiteX433" fmla="*/ 157655 w 615119"/>
              <a:gd name="connsiteY433" fmla="*/ 152826 h 496062"/>
              <a:gd name="connsiteX434" fmla="*/ 152483 w 615119"/>
              <a:gd name="connsiteY434" fmla="*/ 150320 h 496062"/>
              <a:gd name="connsiteX435" fmla="*/ 152483 w 615119"/>
              <a:gd name="connsiteY435" fmla="*/ 147815 h 496062"/>
              <a:gd name="connsiteX436" fmla="*/ 152483 w 615119"/>
              <a:gd name="connsiteY436" fmla="*/ 145310 h 496062"/>
              <a:gd name="connsiteX437" fmla="*/ 149900 w 615119"/>
              <a:gd name="connsiteY437" fmla="*/ 142805 h 496062"/>
              <a:gd name="connsiteX438" fmla="*/ 144733 w 615119"/>
              <a:gd name="connsiteY438" fmla="*/ 145310 h 496062"/>
              <a:gd name="connsiteX439" fmla="*/ 139560 w 615119"/>
              <a:gd name="connsiteY439" fmla="*/ 145310 h 496062"/>
              <a:gd name="connsiteX440" fmla="*/ 136977 w 615119"/>
              <a:gd name="connsiteY440" fmla="*/ 140300 h 496062"/>
              <a:gd name="connsiteX441" fmla="*/ 136977 w 615119"/>
              <a:gd name="connsiteY441" fmla="*/ 135290 h 496062"/>
              <a:gd name="connsiteX442" fmla="*/ 139560 w 615119"/>
              <a:gd name="connsiteY442" fmla="*/ 132785 h 496062"/>
              <a:gd name="connsiteX443" fmla="*/ 139560 w 615119"/>
              <a:gd name="connsiteY443" fmla="*/ 130280 h 496062"/>
              <a:gd name="connsiteX444" fmla="*/ 136977 w 615119"/>
              <a:gd name="connsiteY444" fmla="*/ 130280 h 496062"/>
              <a:gd name="connsiteX445" fmla="*/ 131810 w 615119"/>
              <a:gd name="connsiteY445" fmla="*/ 130280 h 496062"/>
              <a:gd name="connsiteX446" fmla="*/ 131810 w 615119"/>
              <a:gd name="connsiteY446" fmla="*/ 127774 h 496062"/>
              <a:gd name="connsiteX447" fmla="*/ 134393 w 615119"/>
              <a:gd name="connsiteY447" fmla="*/ 122760 h 496062"/>
              <a:gd name="connsiteX448" fmla="*/ 129226 w 615119"/>
              <a:gd name="connsiteY448" fmla="*/ 122760 h 496062"/>
              <a:gd name="connsiteX449" fmla="*/ 126638 w 615119"/>
              <a:gd name="connsiteY449" fmla="*/ 125269 h 496062"/>
              <a:gd name="connsiteX450" fmla="*/ 126638 w 615119"/>
              <a:gd name="connsiteY450" fmla="*/ 122760 h 496062"/>
              <a:gd name="connsiteX451" fmla="*/ 121471 w 615119"/>
              <a:gd name="connsiteY451" fmla="*/ 122760 h 496062"/>
              <a:gd name="connsiteX452" fmla="*/ 116304 w 615119"/>
              <a:gd name="connsiteY452" fmla="*/ 122760 h 496062"/>
              <a:gd name="connsiteX453" fmla="*/ 113715 w 615119"/>
              <a:gd name="connsiteY453" fmla="*/ 117750 h 496062"/>
              <a:gd name="connsiteX454" fmla="*/ 113715 w 615119"/>
              <a:gd name="connsiteY454" fmla="*/ 115245 h 496062"/>
              <a:gd name="connsiteX455" fmla="*/ 116304 w 615119"/>
              <a:gd name="connsiteY455" fmla="*/ 110234 h 496062"/>
              <a:gd name="connsiteX456" fmla="*/ 111132 w 615119"/>
              <a:gd name="connsiteY456" fmla="*/ 112739 h 496062"/>
              <a:gd name="connsiteX457" fmla="*/ 111132 w 615119"/>
              <a:gd name="connsiteY457" fmla="*/ 110234 h 496062"/>
              <a:gd name="connsiteX458" fmla="*/ 108548 w 615119"/>
              <a:gd name="connsiteY458" fmla="*/ 110234 h 496062"/>
              <a:gd name="connsiteX459" fmla="*/ 103381 w 615119"/>
              <a:gd name="connsiteY459" fmla="*/ 112739 h 496062"/>
              <a:gd name="connsiteX460" fmla="*/ 98209 w 615119"/>
              <a:gd name="connsiteY460" fmla="*/ 110234 h 496062"/>
              <a:gd name="connsiteX461" fmla="*/ 98209 w 615119"/>
              <a:gd name="connsiteY461" fmla="*/ 107729 h 496062"/>
              <a:gd name="connsiteX462" fmla="*/ 95626 w 615119"/>
              <a:gd name="connsiteY462" fmla="*/ 112739 h 496062"/>
              <a:gd name="connsiteX463" fmla="*/ 93042 w 615119"/>
              <a:gd name="connsiteY463" fmla="*/ 115245 h 496062"/>
              <a:gd name="connsiteX464" fmla="*/ 87870 w 615119"/>
              <a:gd name="connsiteY464" fmla="*/ 115245 h 496062"/>
              <a:gd name="connsiteX465" fmla="*/ 82703 w 615119"/>
              <a:gd name="connsiteY465" fmla="*/ 112739 h 496062"/>
              <a:gd name="connsiteX466" fmla="*/ 82703 w 615119"/>
              <a:gd name="connsiteY466" fmla="*/ 107729 h 496062"/>
              <a:gd name="connsiteX467" fmla="*/ 77536 w 615119"/>
              <a:gd name="connsiteY467" fmla="*/ 107729 h 496062"/>
              <a:gd name="connsiteX468" fmla="*/ 72364 w 615119"/>
              <a:gd name="connsiteY468" fmla="*/ 110234 h 496062"/>
              <a:gd name="connsiteX469" fmla="*/ 67197 w 615119"/>
              <a:gd name="connsiteY469" fmla="*/ 107729 h 496062"/>
              <a:gd name="connsiteX470" fmla="*/ 64613 w 615119"/>
              <a:gd name="connsiteY470" fmla="*/ 107729 h 496062"/>
              <a:gd name="connsiteX471" fmla="*/ 59441 w 615119"/>
              <a:gd name="connsiteY471" fmla="*/ 110234 h 496062"/>
              <a:gd name="connsiteX472" fmla="*/ 56858 w 615119"/>
              <a:gd name="connsiteY472" fmla="*/ 110234 h 496062"/>
              <a:gd name="connsiteX473" fmla="*/ 51691 w 615119"/>
              <a:gd name="connsiteY473" fmla="*/ 110234 h 496062"/>
              <a:gd name="connsiteX474" fmla="*/ 46519 w 615119"/>
              <a:gd name="connsiteY474" fmla="*/ 105224 h 496062"/>
              <a:gd name="connsiteX475" fmla="*/ 46519 w 615119"/>
              <a:gd name="connsiteY475" fmla="*/ 102719 h 496062"/>
              <a:gd name="connsiteX476" fmla="*/ 46519 w 615119"/>
              <a:gd name="connsiteY476" fmla="*/ 100214 h 496062"/>
              <a:gd name="connsiteX477" fmla="*/ 46519 w 615119"/>
              <a:gd name="connsiteY477" fmla="*/ 97709 h 496062"/>
              <a:gd name="connsiteX478" fmla="*/ 41352 w 615119"/>
              <a:gd name="connsiteY478" fmla="*/ 90193 h 496062"/>
              <a:gd name="connsiteX479" fmla="*/ 33596 w 615119"/>
              <a:gd name="connsiteY479" fmla="*/ 85183 h 496062"/>
              <a:gd name="connsiteX480" fmla="*/ 28429 w 615119"/>
              <a:gd name="connsiteY480" fmla="*/ 82678 h 496062"/>
              <a:gd name="connsiteX481" fmla="*/ 20673 w 615119"/>
              <a:gd name="connsiteY481" fmla="*/ 80169 h 496062"/>
              <a:gd name="connsiteX482" fmla="*/ 23257 w 615119"/>
              <a:gd name="connsiteY482" fmla="*/ 75158 h 496062"/>
              <a:gd name="connsiteX483" fmla="*/ 28429 w 615119"/>
              <a:gd name="connsiteY483" fmla="*/ 72653 h 496062"/>
              <a:gd name="connsiteX484" fmla="*/ 33596 w 615119"/>
              <a:gd name="connsiteY484" fmla="*/ 72653 h 496062"/>
              <a:gd name="connsiteX485" fmla="*/ 38768 w 615119"/>
              <a:gd name="connsiteY485" fmla="*/ 70148 h 496062"/>
              <a:gd name="connsiteX486" fmla="*/ 41352 w 615119"/>
              <a:gd name="connsiteY486" fmla="*/ 67643 h 496062"/>
              <a:gd name="connsiteX487" fmla="*/ 46519 w 615119"/>
              <a:gd name="connsiteY487" fmla="*/ 70148 h 496062"/>
              <a:gd name="connsiteX488" fmla="*/ 49102 w 615119"/>
              <a:gd name="connsiteY488" fmla="*/ 77663 h 496062"/>
              <a:gd name="connsiteX489" fmla="*/ 51691 w 615119"/>
              <a:gd name="connsiteY489" fmla="*/ 82678 h 496062"/>
              <a:gd name="connsiteX490" fmla="*/ 51691 w 615119"/>
              <a:gd name="connsiteY490" fmla="*/ 87688 h 496062"/>
              <a:gd name="connsiteX491" fmla="*/ 56858 w 615119"/>
              <a:gd name="connsiteY491" fmla="*/ 90193 h 496062"/>
              <a:gd name="connsiteX492" fmla="*/ 59441 w 615119"/>
              <a:gd name="connsiteY492" fmla="*/ 90193 h 496062"/>
              <a:gd name="connsiteX493" fmla="*/ 59441 w 615119"/>
              <a:gd name="connsiteY493" fmla="*/ 87688 h 496062"/>
              <a:gd name="connsiteX494" fmla="*/ 56858 w 615119"/>
              <a:gd name="connsiteY494" fmla="*/ 85183 h 496062"/>
              <a:gd name="connsiteX495" fmla="*/ 56858 w 615119"/>
              <a:gd name="connsiteY495" fmla="*/ 82678 h 496062"/>
              <a:gd name="connsiteX496" fmla="*/ 54274 w 615119"/>
              <a:gd name="connsiteY496" fmla="*/ 80169 h 496062"/>
              <a:gd name="connsiteX497" fmla="*/ 54274 w 615119"/>
              <a:gd name="connsiteY497" fmla="*/ 75158 h 496062"/>
              <a:gd name="connsiteX498" fmla="*/ 56858 w 615119"/>
              <a:gd name="connsiteY498" fmla="*/ 72653 h 496062"/>
              <a:gd name="connsiteX499" fmla="*/ 59441 w 615119"/>
              <a:gd name="connsiteY499" fmla="*/ 72653 h 496062"/>
              <a:gd name="connsiteX500" fmla="*/ 62025 w 615119"/>
              <a:gd name="connsiteY500" fmla="*/ 75158 h 496062"/>
              <a:gd name="connsiteX501" fmla="*/ 59441 w 615119"/>
              <a:gd name="connsiteY501" fmla="*/ 70148 h 496062"/>
              <a:gd name="connsiteX502" fmla="*/ 56858 w 615119"/>
              <a:gd name="connsiteY502" fmla="*/ 67643 h 496062"/>
              <a:gd name="connsiteX503" fmla="*/ 59441 w 615119"/>
              <a:gd name="connsiteY503" fmla="*/ 62633 h 496062"/>
              <a:gd name="connsiteX504" fmla="*/ 62025 w 615119"/>
              <a:gd name="connsiteY504" fmla="*/ 57622 h 496062"/>
              <a:gd name="connsiteX505" fmla="*/ 62025 w 615119"/>
              <a:gd name="connsiteY505" fmla="*/ 52612 h 496062"/>
              <a:gd name="connsiteX506" fmla="*/ 67197 w 615119"/>
              <a:gd name="connsiteY506" fmla="*/ 52612 h 496062"/>
              <a:gd name="connsiteX507" fmla="*/ 69780 w 615119"/>
              <a:gd name="connsiteY507" fmla="*/ 55117 h 496062"/>
              <a:gd name="connsiteX508" fmla="*/ 72364 w 615119"/>
              <a:gd name="connsiteY508" fmla="*/ 55117 h 496062"/>
              <a:gd name="connsiteX509" fmla="*/ 72364 w 615119"/>
              <a:gd name="connsiteY509" fmla="*/ 60128 h 496062"/>
              <a:gd name="connsiteX510" fmla="*/ 77536 w 615119"/>
              <a:gd name="connsiteY510" fmla="*/ 70148 h 496062"/>
              <a:gd name="connsiteX511" fmla="*/ 80119 w 615119"/>
              <a:gd name="connsiteY511" fmla="*/ 75158 h 496062"/>
              <a:gd name="connsiteX512" fmla="*/ 85286 w 615119"/>
              <a:gd name="connsiteY512" fmla="*/ 80169 h 496062"/>
              <a:gd name="connsiteX513" fmla="*/ 82703 w 615119"/>
              <a:gd name="connsiteY513" fmla="*/ 85183 h 496062"/>
              <a:gd name="connsiteX514" fmla="*/ 85286 w 615119"/>
              <a:gd name="connsiteY514" fmla="*/ 90193 h 496062"/>
              <a:gd name="connsiteX515" fmla="*/ 90459 w 615119"/>
              <a:gd name="connsiteY515" fmla="*/ 90193 h 496062"/>
              <a:gd name="connsiteX516" fmla="*/ 90459 w 615119"/>
              <a:gd name="connsiteY516" fmla="*/ 85183 h 496062"/>
              <a:gd name="connsiteX517" fmla="*/ 85286 w 615119"/>
              <a:gd name="connsiteY517" fmla="*/ 82678 h 496062"/>
              <a:gd name="connsiteX518" fmla="*/ 87870 w 615119"/>
              <a:gd name="connsiteY518" fmla="*/ 77663 h 496062"/>
              <a:gd name="connsiteX519" fmla="*/ 90459 w 615119"/>
              <a:gd name="connsiteY519" fmla="*/ 72653 h 496062"/>
              <a:gd name="connsiteX520" fmla="*/ 87870 w 615119"/>
              <a:gd name="connsiteY520" fmla="*/ 70148 h 496062"/>
              <a:gd name="connsiteX521" fmla="*/ 82703 w 615119"/>
              <a:gd name="connsiteY521" fmla="*/ 65138 h 496062"/>
              <a:gd name="connsiteX522" fmla="*/ 80119 w 615119"/>
              <a:gd name="connsiteY522" fmla="*/ 57622 h 496062"/>
              <a:gd name="connsiteX523" fmla="*/ 80119 w 615119"/>
              <a:gd name="connsiteY523" fmla="*/ 52612 h 496062"/>
              <a:gd name="connsiteX524" fmla="*/ 80119 w 615119"/>
              <a:gd name="connsiteY524" fmla="*/ 47602 h 496062"/>
              <a:gd name="connsiteX525" fmla="*/ 85286 w 615119"/>
              <a:gd name="connsiteY525" fmla="*/ 47602 h 496062"/>
              <a:gd name="connsiteX526" fmla="*/ 87870 w 615119"/>
              <a:gd name="connsiteY526" fmla="*/ 47602 h 496062"/>
              <a:gd name="connsiteX527" fmla="*/ 90459 w 615119"/>
              <a:gd name="connsiteY527" fmla="*/ 55117 h 496062"/>
              <a:gd name="connsiteX528" fmla="*/ 103381 w 615119"/>
              <a:gd name="connsiteY528" fmla="*/ 62633 h 496062"/>
              <a:gd name="connsiteX529" fmla="*/ 100793 w 615119"/>
              <a:gd name="connsiteY529" fmla="*/ 57622 h 496062"/>
              <a:gd name="connsiteX530" fmla="*/ 98209 w 615119"/>
              <a:gd name="connsiteY530" fmla="*/ 50107 h 496062"/>
              <a:gd name="connsiteX531" fmla="*/ 93042 w 615119"/>
              <a:gd name="connsiteY531" fmla="*/ 45097 h 496062"/>
              <a:gd name="connsiteX532" fmla="*/ 93042 w 615119"/>
              <a:gd name="connsiteY532" fmla="*/ 35072 h 496062"/>
              <a:gd name="connsiteX533" fmla="*/ 93042 w 615119"/>
              <a:gd name="connsiteY533" fmla="*/ 30062 h 496062"/>
              <a:gd name="connsiteX534" fmla="*/ 98209 w 615119"/>
              <a:gd name="connsiteY534" fmla="*/ 27557 h 496062"/>
              <a:gd name="connsiteX535" fmla="*/ 103381 w 615119"/>
              <a:gd name="connsiteY535" fmla="*/ 30062 h 496062"/>
              <a:gd name="connsiteX536" fmla="*/ 105965 w 615119"/>
              <a:gd name="connsiteY536" fmla="*/ 35072 h 496062"/>
              <a:gd name="connsiteX537" fmla="*/ 111132 w 615119"/>
              <a:gd name="connsiteY537" fmla="*/ 35072 h 496062"/>
              <a:gd name="connsiteX538" fmla="*/ 108548 w 615119"/>
              <a:gd name="connsiteY538" fmla="*/ 32567 h 496062"/>
              <a:gd name="connsiteX539" fmla="*/ 105965 w 615119"/>
              <a:gd name="connsiteY539" fmla="*/ 25051 h 496062"/>
              <a:gd name="connsiteX540" fmla="*/ 111132 w 615119"/>
              <a:gd name="connsiteY540" fmla="*/ 22546 h 496062"/>
              <a:gd name="connsiteX541" fmla="*/ 111132 w 615119"/>
              <a:gd name="connsiteY541" fmla="*/ 20041 h 496062"/>
              <a:gd name="connsiteX542" fmla="*/ 118887 w 615119"/>
              <a:gd name="connsiteY542" fmla="*/ 20041 h 496062"/>
              <a:gd name="connsiteX543" fmla="*/ 118887 w 615119"/>
              <a:gd name="connsiteY543" fmla="*/ 15031 h 496062"/>
              <a:gd name="connsiteX544" fmla="*/ 124054 w 615119"/>
              <a:gd name="connsiteY544" fmla="*/ 15031 h 496062"/>
              <a:gd name="connsiteX545" fmla="*/ 124054 w 615119"/>
              <a:gd name="connsiteY545" fmla="*/ 17536 h 496062"/>
              <a:gd name="connsiteX546" fmla="*/ 124054 w 615119"/>
              <a:gd name="connsiteY546" fmla="*/ 20041 h 496062"/>
              <a:gd name="connsiteX547" fmla="*/ 129226 w 615119"/>
              <a:gd name="connsiteY547" fmla="*/ 25051 h 496062"/>
              <a:gd name="connsiteX548" fmla="*/ 131810 w 615119"/>
              <a:gd name="connsiteY548" fmla="*/ 27557 h 496062"/>
              <a:gd name="connsiteX549" fmla="*/ 134393 w 615119"/>
              <a:gd name="connsiteY549" fmla="*/ 30062 h 496062"/>
              <a:gd name="connsiteX550" fmla="*/ 136977 w 615119"/>
              <a:gd name="connsiteY550" fmla="*/ 37577 h 496062"/>
              <a:gd name="connsiteX551" fmla="*/ 136977 w 615119"/>
              <a:gd name="connsiteY551" fmla="*/ 40082 h 496062"/>
              <a:gd name="connsiteX552" fmla="*/ 139560 w 615119"/>
              <a:gd name="connsiteY552" fmla="*/ 45097 h 496062"/>
              <a:gd name="connsiteX553" fmla="*/ 142149 w 615119"/>
              <a:gd name="connsiteY553" fmla="*/ 47602 h 496062"/>
              <a:gd name="connsiteX554" fmla="*/ 139560 w 615119"/>
              <a:gd name="connsiteY554" fmla="*/ 52612 h 496062"/>
              <a:gd name="connsiteX555" fmla="*/ 136977 w 615119"/>
              <a:gd name="connsiteY555" fmla="*/ 55117 h 496062"/>
              <a:gd name="connsiteX556" fmla="*/ 139560 w 615119"/>
              <a:gd name="connsiteY556" fmla="*/ 55117 h 496062"/>
              <a:gd name="connsiteX557" fmla="*/ 142149 w 615119"/>
              <a:gd name="connsiteY557" fmla="*/ 55117 h 496062"/>
              <a:gd name="connsiteX558" fmla="*/ 142149 w 615119"/>
              <a:gd name="connsiteY558" fmla="*/ 57622 h 496062"/>
              <a:gd name="connsiteX559" fmla="*/ 142149 w 615119"/>
              <a:gd name="connsiteY559" fmla="*/ 60128 h 496062"/>
              <a:gd name="connsiteX560" fmla="*/ 142149 w 615119"/>
              <a:gd name="connsiteY560" fmla="*/ 62633 h 496062"/>
              <a:gd name="connsiteX561" fmla="*/ 139560 w 615119"/>
              <a:gd name="connsiteY561" fmla="*/ 67643 h 496062"/>
              <a:gd name="connsiteX562" fmla="*/ 142149 w 615119"/>
              <a:gd name="connsiteY562" fmla="*/ 65138 h 496062"/>
              <a:gd name="connsiteX563" fmla="*/ 147316 w 615119"/>
              <a:gd name="connsiteY563" fmla="*/ 60128 h 496062"/>
              <a:gd name="connsiteX564" fmla="*/ 147316 w 615119"/>
              <a:gd name="connsiteY564" fmla="*/ 57622 h 496062"/>
              <a:gd name="connsiteX565" fmla="*/ 152483 w 615119"/>
              <a:gd name="connsiteY565" fmla="*/ 55117 h 496062"/>
              <a:gd name="connsiteX566" fmla="*/ 155072 w 615119"/>
              <a:gd name="connsiteY566" fmla="*/ 60128 h 496062"/>
              <a:gd name="connsiteX567" fmla="*/ 155072 w 615119"/>
              <a:gd name="connsiteY567" fmla="*/ 65138 h 496062"/>
              <a:gd name="connsiteX568" fmla="*/ 152483 w 615119"/>
              <a:gd name="connsiteY568" fmla="*/ 70148 h 496062"/>
              <a:gd name="connsiteX569" fmla="*/ 149900 w 615119"/>
              <a:gd name="connsiteY569" fmla="*/ 75158 h 496062"/>
              <a:gd name="connsiteX570" fmla="*/ 149900 w 615119"/>
              <a:gd name="connsiteY570" fmla="*/ 77663 h 496062"/>
              <a:gd name="connsiteX571" fmla="*/ 152483 w 615119"/>
              <a:gd name="connsiteY571" fmla="*/ 72653 h 496062"/>
              <a:gd name="connsiteX572" fmla="*/ 155072 w 615119"/>
              <a:gd name="connsiteY572" fmla="*/ 72653 h 496062"/>
              <a:gd name="connsiteX573" fmla="*/ 160239 w 615119"/>
              <a:gd name="connsiteY573" fmla="*/ 75158 h 496062"/>
              <a:gd name="connsiteX574" fmla="*/ 157655 w 615119"/>
              <a:gd name="connsiteY574" fmla="*/ 80169 h 496062"/>
              <a:gd name="connsiteX575" fmla="*/ 157655 w 615119"/>
              <a:gd name="connsiteY575" fmla="*/ 82678 h 496062"/>
              <a:gd name="connsiteX576" fmla="*/ 157655 w 615119"/>
              <a:gd name="connsiteY576" fmla="*/ 85183 h 496062"/>
              <a:gd name="connsiteX577" fmla="*/ 160239 w 615119"/>
              <a:gd name="connsiteY577" fmla="*/ 82678 h 496062"/>
              <a:gd name="connsiteX578" fmla="*/ 162822 w 615119"/>
              <a:gd name="connsiteY578" fmla="*/ 77663 h 496062"/>
              <a:gd name="connsiteX579" fmla="*/ 162822 w 615119"/>
              <a:gd name="connsiteY579" fmla="*/ 67643 h 496062"/>
              <a:gd name="connsiteX580" fmla="*/ 165406 w 615119"/>
              <a:gd name="connsiteY580" fmla="*/ 60128 h 496062"/>
              <a:gd name="connsiteX581" fmla="*/ 162822 w 615119"/>
              <a:gd name="connsiteY581" fmla="*/ 57622 h 496062"/>
              <a:gd name="connsiteX582" fmla="*/ 160239 w 615119"/>
              <a:gd name="connsiteY582" fmla="*/ 52612 h 496062"/>
              <a:gd name="connsiteX583" fmla="*/ 155072 w 615119"/>
              <a:gd name="connsiteY583" fmla="*/ 47602 h 496062"/>
              <a:gd name="connsiteX584" fmla="*/ 147316 w 615119"/>
              <a:gd name="connsiteY584" fmla="*/ 35072 h 496062"/>
              <a:gd name="connsiteX585" fmla="*/ 147316 w 615119"/>
              <a:gd name="connsiteY585" fmla="*/ 30062 h 496062"/>
              <a:gd name="connsiteX586" fmla="*/ 152483 w 615119"/>
              <a:gd name="connsiteY586" fmla="*/ 27557 h 496062"/>
              <a:gd name="connsiteX587" fmla="*/ 160239 w 615119"/>
              <a:gd name="connsiteY587" fmla="*/ 27557 h 496062"/>
              <a:gd name="connsiteX588" fmla="*/ 165406 w 615119"/>
              <a:gd name="connsiteY588" fmla="*/ 30062 h 496062"/>
              <a:gd name="connsiteX589" fmla="*/ 167994 w 615119"/>
              <a:gd name="connsiteY589" fmla="*/ 35072 h 496062"/>
              <a:gd name="connsiteX590" fmla="*/ 170578 w 615119"/>
              <a:gd name="connsiteY590" fmla="*/ 37577 h 496062"/>
              <a:gd name="connsiteX591" fmla="*/ 173161 w 615119"/>
              <a:gd name="connsiteY591" fmla="*/ 37577 h 496062"/>
              <a:gd name="connsiteX592" fmla="*/ 180917 w 615119"/>
              <a:gd name="connsiteY592" fmla="*/ 37577 h 496062"/>
              <a:gd name="connsiteX593" fmla="*/ 175745 w 615119"/>
              <a:gd name="connsiteY593" fmla="*/ 35072 h 496062"/>
              <a:gd name="connsiteX594" fmla="*/ 173161 w 615119"/>
              <a:gd name="connsiteY594" fmla="*/ 30062 h 496062"/>
              <a:gd name="connsiteX595" fmla="*/ 170578 w 615119"/>
              <a:gd name="connsiteY595" fmla="*/ 30062 h 496062"/>
              <a:gd name="connsiteX596" fmla="*/ 167994 w 615119"/>
              <a:gd name="connsiteY596" fmla="*/ 27557 h 496062"/>
              <a:gd name="connsiteX597" fmla="*/ 167994 w 615119"/>
              <a:gd name="connsiteY597" fmla="*/ 25051 h 496062"/>
              <a:gd name="connsiteX598" fmla="*/ 165406 w 615119"/>
              <a:gd name="connsiteY598" fmla="*/ 22546 h 496062"/>
              <a:gd name="connsiteX599" fmla="*/ 165406 w 615119"/>
              <a:gd name="connsiteY599" fmla="*/ 20041 h 496062"/>
              <a:gd name="connsiteX600" fmla="*/ 165406 w 615119"/>
              <a:gd name="connsiteY600" fmla="*/ 17536 h 496062"/>
              <a:gd name="connsiteX601" fmla="*/ 162822 w 615119"/>
              <a:gd name="connsiteY601" fmla="*/ 20041 h 496062"/>
              <a:gd name="connsiteX602" fmla="*/ 157655 w 615119"/>
              <a:gd name="connsiteY602" fmla="*/ 20041 h 496062"/>
              <a:gd name="connsiteX603" fmla="*/ 152483 w 615119"/>
              <a:gd name="connsiteY603" fmla="*/ 20041 h 496062"/>
              <a:gd name="connsiteX604" fmla="*/ 147316 w 615119"/>
              <a:gd name="connsiteY604" fmla="*/ 17536 h 496062"/>
              <a:gd name="connsiteX605" fmla="*/ 144733 w 615119"/>
              <a:gd name="connsiteY605" fmla="*/ 12526 h 496062"/>
              <a:gd name="connsiteX606" fmla="*/ 147316 w 615119"/>
              <a:gd name="connsiteY606" fmla="*/ 5010 h 496062"/>
              <a:gd name="connsiteX607" fmla="*/ 149900 w 615119"/>
              <a:gd name="connsiteY607" fmla="*/ 7516 h 496062"/>
              <a:gd name="connsiteX608" fmla="*/ 152483 w 615119"/>
              <a:gd name="connsiteY608" fmla="*/ 7516 h 496062"/>
              <a:gd name="connsiteX609" fmla="*/ 157655 w 615119"/>
              <a:gd name="connsiteY609" fmla="*/ 7516 h 496062"/>
              <a:gd name="connsiteX610" fmla="*/ 155072 w 615119"/>
              <a:gd name="connsiteY610" fmla="*/ 2505 h 496062"/>
              <a:gd name="connsiteX611" fmla="*/ 155072 w 615119"/>
              <a:gd name="connsiteY611" fmla="*/ 0 h 49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</a:cxnLst>
            <a:rect l="l" t="t" r="r" b="b"/>
            <a:pathLst>
              <a:path w="615119" h="496062">
                <a:moveTo>
                  <a:pt x="276542" y="488547"/>
                </a:moveTo>
                <a:cubicBezTo>
                  <a:pt x="276542" y="488547"/>
                  <a:pt x="275897" y="489799"/>
                  <a:pt x="275574" y="490112"/>
                </a:cubicBezTo>
                <a:lnTo>
                  <a:pt x="275821" y="489071"/>
                </a:lnTo>
                <a:close/>
                <a:moveTo>
                  <a:pt x="155072" y="0"/>
                </a:moveTo>
                <a:cubicBezTo>
                  <a:pt x="155072" y="0"/>
                  <a:pt x="160239" y="2505"/>
                  <a:pt x="162822" y="2505"/>
                </a:cubicBezTo>
                <a:cubicBezTo>
                  <a:pt x="162822" y="5010"/>
                  <a:pt x="165406" y="2505"/>
                  <a:pt x="165406" y="2505"/>
                </a:cubicBezTo>
                <a:cubicBezTo>
                  <a:pt x="165406" y="0"/>
                  <a:pt x="165406" y="0"/>
                  <a:pt x="165406" y="0"/>
                </a:cubicBezTo>
                <a:cubicBezTo>
                  <a:pt x="165406" y="0"/>
                  <a:pt x="173161" y="5010"/>
                  <a:pt x="175745" y="5010"/>
                </a:cubicBezTo>
                <a:cubicBezTo>
                  <a:pt x="175745" y="7516"/>
                  <a:pt x="175745" y="10021"/>
                  <a:pt x="175745" y="10021"/>
                </a:cubicBezTo>
                <a:cubicBezTo>
                  <a:pt x="175745" y="10021"/>
                  <a:pt x="178328" y="12526"/>
                  <a:pt x="180917" y="12526"/>
                </a:cubicBezTo>
                <a:cubicBezTo>
                  <a:pt x="183500" y="12526"/>
                  <a:pt x="183500" y="10021"/>
                  <a:pt x="183500" y="10021"/>
                </a:cubicBezTo>
                <a:cubicBezTo>
                  <a:pt x="183500" y="7516"/>
                  <a:pt x="186084" y="7516"/>
                  <a:pt x="186084" y="7516"/>
                </a:cubicBezTo>
                <a:cubicBezTo>
                  <a:pt x="186084" y="7516"/>
                  <a:pt x="186084" y="7516"/>
                  <a:pt x="186084" y="12526"/>
                </a:cubicBezTo>
                <a:cubicBezTo>
                  <a:pt x="186084" y="12526"/>
                  <a:pt x="186084" y="12526"/>
                  <a:pt x="188667" y="12526"/>
                </a:cubicBezTo>
                <a:cubicBezTo>
                  <a:pt x="188667" y="12526"/>
                  <a:pt x="188667" y="12526"/>
                  <a:pt x="191251" y="17536"/>
                </a:cubicBezTo>
                <a:cubicBezTo>
                  <a:pt x="191251" y="17536"/>
                  <a:pt x="191251" y="17536"/>
                  <a:pt x="191251" y="20041"/>
                </a:cubicBezTo>
                <a:cubicBezTo>
                  <a:pt x="191251" y="20041"/>
                  <a:pt x="191251" y="20041"/>
                  <a:pt x="196423" y="32567"/>
                </a:cubicBezTo>
                <a:cubicBezTo>
                  <a:pt x="196423" y="32567"/>
                  <a:pt x="196423" y="35072"/>
                  <a:pt x="196423" y="37577"/>
                </a:cubicBezTo>
                <a:cubicBezTo>
                  <a:pt x="196423" y="37577"/>
                  <a:pt x="196423" y="40082"/>
                  <a:pt x="196423" y="42592"/>
                </a:cubicBezTo>
                <a:cubicBezTo>
                  <a:pt x="196423" y="45097"/>
                  <a:pt x="199007" y="45097"/>
                  <a:pt x="199007" y="45097"/>
                </a:cubicBezTo>
                <a:cubicBezTo>
                  <a:pt x="199007" y="45097"/>
                  <a:pt x="201590" y="47602"/>
                  <a:pt x="201590" y="47602"/>
                </a:cubicBezTo>
                <a:cubicBezTo>
                  <a:pt x="204174" y="47602"/>
                  <a:pt x="204174" y="50107"/>
                  <a:pt x="204174" y="52612"/>
                </a:cubicBezTo>
                <a:cubicBezTo>
                  <a:pt x="204174" y="52612"/>
                  <a:pt x="206762" y="57622"/>
                  <a:pt x="206762" y="57622"/>
                </a:cubicBezTo>
                <a:cubicBezTo>
                  <a:pt x="206762" y="57622"/>
                  <a:pt x="206762" y="57622"/>
                  <a:pt x="209346" y="60128"/>
                </a:cubicBezTo>
                <a:cubicBezTo>
                  <a:pt x="209346" y="60128"/>
                  <a:pt x="206762" y="70148"/>
                  <a:pt x="206762" y="72653"/>
                </a:cubicBezTo>
                <a:cubicBezTo>
                  <a:pt x="206762" y="72653"/>
                  <a:pt x="204174" y="77663"/>
                  <a:pt x="206762" y="77663"/>
                </a:cubicBezTo>
                <a:cubicBezTo>
                  <a:pt x="211929" y="77663"/>
                  <a:pt x="209346" y="77663"/>
                  <a:pt x="211929" y="77663"/>
                </a:cubicBezTo>
                <a:cubicBezTo>
                  <a:pt x="211929" y="77663"/>
                  <a:pt x="211929" y="77663"/>
                  <a:pt x="214513" y="80169"/>
                </a:cubicBezTo>
                <a:cubicBezTo>
                  <a:pt x="214513" y="82678"/>
                  <a:pt x="214513" y="82678"/>
                  <a:pt x="214513" y="87688"/>
                </a:cubicBezTo>
                <a:cubicBezTo>
                  <a:pt x="211929" y="92698"/>
                  <a:pt x="214513" y="90193"/>
                  <a:pt x="214513" y="90193"/>
                </a:cubicBezTo>
                <a:cubicBezTo>
                  <a:pt x="217096" y="90193"/>
                  <a:pt x="217096" y="90193"/>
                  <a:pt x="219685" y="92698"/>
                </a:cubicBezTo>
                <a:cubicBezTo>
                  <a:pt x="219685" y="92698"/>
                  <a:pt x="219685" y="92698"/>
                  <a:pt x="222268" y="95204"/>
                </a:cubicBezTo>
                <a:cubicBezTo>
                  <a:pt x="222268" y="97709"/>
                  <a:pt x="222268" y="97709"/>
                  <a:pt x="219685" y="97709"/>
                </a:cubicBezTo>
                <a:cubicBezTo>
                  <a:pt x="219685" y="100214"/>
                  <a:pt x="217096" y="97709"/>
                  <a:pt x="214513" y="97709"/>
                </a:cubicBezTo>
                <a:cubicBezTo>
                  <a:pt x="214513" y="97709"/>
                  <a:pt x="211929" y="97709"/>
                  <a:pt x="209346" y="97709"/>
                </a:cubicBezTo>
                <a:cubicBezTo>
                  <a:pt x="206762" y="97709"/>
                  <a:pt x="211929" y="100214"/>
                  <a:pt x="217096" y="102719"/>
                </a:cubicBezTo>
                <a:cubicBezTo>
                  <a:pt x="222268" y="107729"/>
                  <a:pt x="217096" y="105224"/>
                  <a:pt x="217096" y="105224"/>
                </a:cubicBezTo>
                <a:cubicBezTo>
                  <a:pt x="217096" y="107729"/>
                  <a:pt x="217096" y="110234"/>
                  <a:pt x="217096" y="110234"/>
                </a:cubicBezTo>
                <a:cubicBezTo>
                  <a:pt x="219685" y="112739"/>
                  <a:pt x="217096" y="112739"/>
                  <a:pt x="217096" y="115245"/>
                </a:cubicBezTo>
                <a:cubicBezTo>
                  <a:pt x="217096" y="115245"/>
                  <a:pt x="214513" y="117750"/>
                  <a:pt x="214513" y="117750"/>
                </a:cubicBezTo>
                <a:cubicBezTo>
                  <a:pt x="214513" y="117750"/>
                  <a:pt x="211929" y="117750"/>
                  <a:pt x="211929" y="120255"/>
                </a:cubicBezTo>
                <a:cubicBezTo>
                  <a:pt x="211929" y="120255"/>
                  <a:pt x="206762" y="122760"/>
                  <a:pt x="204174" y="122760"/>
                </a:cubicBezTo>
                <a:cubicBezTo>
                  <a:pt x="201590" y="125269"/>
                  <a:pt x="204174" y="125269"/>
                  <a:pt x="204174" y="125269"/>
                </a:cubicBezTo>
                <a:cubicBezTo>
                  <a:pt x="204174" y="125269"/>
                  <a:pt x="204174" y="130280"/>
                  <a:pt x="201590" y="130280"/>
                </a:cubicBezTo>
                <a:cubicBezTo>
                  <a:pt x="201590" y="130280"/>
                  <a:pt x="196423" y="132785"/>
                  <a:pt x="196423" y="132785"/>
                </a:cubicBezTo>
                <a:cubicBezTo>
                  <a:pt x="196423" y="132785"/>
                  <a:pt x="188667" y="130280"/>
                  <a:pt x="188667" y="127774"/>
                </a:cubicBezTo>
                <a:cubicBezTo>
                  <a:pt x="188667" y="127774"/>
                  <a:pt x="188667" y="125269"/>
                  <a:pt x="188667" y="122760"/>
                </a:cubicBezTo>
                <a:cubicBezTo>
                  <a:pt x="186084" y="122760"/>
                  <a:pt x="186084" y="125269"/>
                  <a:pt x="186084" y="125269"/>
                </a:cubicBezTo>
                <a:cubicBezTo>
                  <a:pt x="186084" y="125269"/>
                  <a:pt x="183500" y="130280"/>
                  <a:pt x="183500" y="130280"/>
                </a:cubicBezTo>
                <a:cubicBezTo>
                  <a:pt x="183500" y="130280"/>
                  <a:pt x="188667" y="132785"/>
                  <a:pt x="188667" y="132785"/>
                </a:cubicBezTo>
                <a:cubicBezTo>
                  <a:pt x="188667" y="135290"/>
                  <a:pt x="188667" y="135290"/>
                  <a:pt x="191251" y="135290"/>
                </a:cubicBezTo>
                <a:cubicBezTo>
                  <a:pt x="193840" y="137795"/>
                  <a:pt x="193840" y="140300"/>
                  <a:pt x="196423" y="140300"/>
                </a:cubicBezTo>
                <a:cubicBezTo>
                  <a:pt x="196423" y="142805"/>
                  <a:pt x="193840" y="145310"/>
                  <a:pt x="193840" y="145310"/>
                </a:cubicBezTo>
                <a:cubicBezTo>
                  <a:pt x="193840" y="145310"/>
                  <a:pt x="193840" y="147815"/>
                  <a:pt x="193840" y="147815"/>
                </a:cubicBezTo>
                <a:cubicBezTo>
                  <a:pt x="193840" y="147815"/>
                  <a:pt x="196423" y="150320"/>
                  <a:pt x="196423" y="150320"/>
                </a:cubicBezTo>
                <a:cubicBezTo>
                  <a:pt x="196423" y="152826"/>
                  <a:pt x="196423" y="152826"/>
                  <a:pt x="196423" y="152826"/>
                </a:cubicBezTo>
                <a:cubicBezTo>
                  <a:pt x="196423" y="152826"/>
                  <a:pt x="196423" y="155331"/>
                  <a:pt x="193840" y="155331"/>
                </a:cubicBezTo>
                <a:cubicBezTo>
                  <a:pt x="193840" y="157836"/>
                  <a:pt x="193840" y="160341"/>
                  <a:pt x="191251" y="162846"/>
                </a:cubicBezTo>
                <a:cubicBezTo>
                  <a:pt x="191251" y="165356"/>
                  <a:pt x="191251" y="162846"/>
                  <a:pt x="193840" y="165356"/>
                </a:cubicBezTo>
                <a:cubicBezTo>
                  <a:pt x="193840" y="167861"/>
                  <a:pt x="193840" y="167861"/>
                  <a:pt x="193840" y="167861"/>
                </a:cubicBezTo>
                <a:cubicBezTo>
                  <a:pt x="193840" y="167861"/>
                  <a:pt x="193840" y="170366"/>
                  <a:pt x="191251" y="175376"/>
                </a:cubicBezTo>
                <a:lnTo>
                  <a:pt x="191251" y="177881"/>
                </a:lnTo>
                <a:cubicBezTo>
                  <a:pt x="188667" y="177881"/>
                  <a:pt x="188667" y="182891"/>
                  <a:pt x="186084" y="182891"/>
                </a:cubicBezTo>
                <a:cubicBezTo>
                  <a:pt x="186084" y="185397"/>
                  <a:pt x="186084" y="185397"/>
                  <a:pt x="183500" y="187902"/>
                </a:cubicBezTo>
                <a:cubicBezTo>
                  <a:pt x="183500" y="192912"/>
                  <a:pt x="186084" y="197922"/>
                  <a:pt x="186084" y="195417"/>
                </a:cubicBezTo>
                <a:cubicBezTo>
                  <a:pt x="186084" y="195417"/>
                  <a:pt x="188667" y="192912"/>
                  <a:pt x="191251" y="192912"/>
                </a:cubicBezTo>
                <a:cubicBezTo>
                  <a:pt x="191251" y="192912"/>
                  <a:pt x="191251" y="190407"/>
                  <a:pt x="191251" y="190407"/>
                </a:cubicBezTo>
                <a:cubicBezTo>
                  <a:pt x="193840" y="190407"/>
                  <a:pt x="193840" y="185397"/>
                  <a:pt x="196423" y="182891"/>
                </a:cubicBezTo>
                <a:cubicBezTo>
                  <a:pt x="196423" y="180386"/>
                  <a:pt x="196423" y="177881"/>
                  <a:pt x="199007" y="175376"/>
                </a:cubicBezTo>
                <a:cubicBezTo>
                  <a:pt x="199007" y="175376"/>
                  <a:pt x="201590" y="172871"/>
                  <a:pt x="201590" y="172871"/>
                </a:cubicBezTo>
                <a:cubicBezTo>
                  <a:pt x="201590" y="170366"/>
                  <a:pt x="204174" y="170366"/>
                  <a:pt x="204174" y="170366"/>
                </a:cubicBezTo>
                <a:cubicBezTo>
                  <a:pt x="204174" y="170366"/>
                  <a:pt x="204174" y="171618"/>
                  <a:pt x="204174" y="172871"/>
                </a:cubicBezTo>
                <a:cubicBezTo>
                  <a:pt x="204174" y="172871"/>
                  <a:pt x="204174" y="172871"/>
                  <a:pt x="206762" y="167861"/>
                </a:cubicBezTo>
                <a:cubicBezTo>
                  <a:pt x="206762" y="167861"/>
                  <a:pt x="206762" y="167861"/>
                  <a:pt x="211929" y="165356"/>
                </a:cubicBezTo>
                <a:cubicBezTo>
                  <a:pt x="217096" y="160341"/>
                  <a:pt x="217096" y="157836"/>
                  <a:pt x="219685" y="157836"/>
                </a:cubicBezTo>
                <a:cubicBezTo>
                  <a:pt x="222268" y="155331"/>
                  <a:pt x="227435" y="152826"/>
                  <a:pt x="232607" y="152826"/>
                </a:cubicBezTo>
                <a:cubicBezTo>
                  <a:pt x="235191" y="152826"/>
                  <a:pt x="237774" y="152826"/>
                  <a:pt x="240358" y="152826"/>
                </a:cubicBezTo>
                <a:cubicBezTo>
                  <a:pt x="242941" y="152826"/>
                  <a:pt x="240358" y="155331"/>
                  <a:pt x="240358" y="155331"/>
                </a:cubicBezTo>
                <a:cubicBezTo>
                  <a:pt x="240358" y="155331"/>
                  <a:pt x="237774" y="160341"/>
                  <a:pt x="237774" y="162846"/>
                </a:cubicBezTo>
                <a:cubicBezTo>
                  <a:pt x="235191" y="167861"/>
                  <a:pt x="235191" y="167861"/>
                  <a:pt x="235191" y="172871"/>
                </a:cubicBezTo>
                <a:cubicBezTo>
                  <a:pt x="235191" y="175376"/>
                  <a:pt x="237774" y="175376"/>
                  <a:pt x="237774" y="177881"/>
                </a:cubicBezTo>
                <a:cubicBezTo>
                  <a:pt x="240358" y="177881"/>
                  <a:pt x="237774" y="177881"/>
                  <a:pt x="240358" y="175376"/>
                </a:cubicBezTo>
                <a:cubicBezTo>
                  <a:pt x="242941" y="175376"/>
                  <a:pt x="248114" y="167861"/>
                  <a:pt x="248114" y="167861"/>
                </a:cubicBezTo>
                <a:cubicBezTo>
                  <a:pt x="250697" y="165356"/>
                  <a:pt x="250697" y="165356"/>
                  <a:pt x="250697" y="165356"/>
                </a:cubicBezTo>
                <a:cubicBezTo>
                  <a:pt x="253281" y="165356"/>
                  <a:pt x="258453" y="157836"/>
                  <a:pt x="261036" y="155331"/>
                </a:cubicBezTo>
                <a:cubicBezTo>
                  <a:pt x="263620" y="152826"/>
                  <a:pt x="263620" y="152826"/>
                  <a:pt x="263620" y="152826"/>
                </a:cubicBezTo>
                <a:cubicBezTo>
                  <a:pt x="263620" y="150320"/>
                  <a:pt x="263620" y="147815"/>
                  <a:pt x="266203" y="142805"/>
                </a:cubicBezTo>
                <a:cubicBezTo>
                  <a:pt x="266203" y="137795"/>
                  <a:pt x="266203" y="135290"/>
                  <a:pt x="266203" y="135290"/>
                </a:cubicBezTo>
                <a:cubicBezTo>
                  <a:pt x="266203" y="135290"/>
                  <a:pt x="268787" y="132785"/>
                  <a:pt x="268787" y="130280"/>
                </a:cubicBezTo>
                <a:cubicBezTo>
                  <a:pt x="268787" y="130280"/>
                  <a:pt x="268787" y="125269"/>
                  <a:pt x="268787" y="122760"/>
                </a:cubicBezTo>
                <a:cubicBezTo>
                  <a:pt x="268787" y="117750"/>
                  <a:pt x="271375" y="117750"/>
                  <a:pt x="273959" y="112739"/>
                </a:cubicBezTo>
                <a:cubicBezTo>
                  <a:pt x="273959" y="107729"/>
                  <a:pt x="276542" y="110234"/>
                  <a:pt x="276542" y="107729"/>
                </a:cubicBezTo>
                <a:cubicBezTo>
                  <a:pt x="279126" y="107729"/>
                  <a:pt x="279126" y="107729"/>
                  <a:pt x="281709" y="107729"/>
                </a:cubicBezTo>
                <a:cubicBezTo>
                  <a:pt x="284298" y="107729"/>
                  <a:pt x="292048" y="107729"/>
                  <a:pt x="294632" y="107729"/>
                </a:cubicBezTo>
                <a:cubicBezTo>
                  <a:pt x="294632" y="107729"/>
                  <a:pt x="292048" y="120255"/>
                  <a:pt x="292048" y="120255"/>
                </a:cubicBezTo>
                <a:cubicBezTo>
                  <a:pt x="292048" y="120255"/>
                  <a:pt x="294632" y="122760"/>
                  <a:pt x="292048" y="130280"/>
                </a:cubicBezTo>
                <a:cubicBezTo>
                  <a:pt x="292048" y="140300"/>
                  <a:pt x="292048" y="135290"/>
                  <a:pt x="292048" y="137795"/>
                </a:cubicBezTo>
                <a:cubicBezTo>
                  <a:pt x="292048" y="140300"/>
                  <a:pt x="292048" y="142805"/>
                  <a:pt x="292048" y="142805"/>
                </a:cubicBezTo>
                <a:cubicBezTo>
                  <a:pt x="292048" y="145310"/>
                  <a:pt x="294632" y="145310"/>
                  <a:pt x="297221" y="150320"/>
                </a:cubicBezTo>
                <a:cubicBezTo>
                  <a:pt x="302388" y="155331"/>
                  <a:pt x="299804" y="155331"/>
                  <a:pt x="299804" y="157836"/>
                </a:cubicBezTo>
                <a:cubicBezTo>
                  <a:pt x="299804" y="162846"/>
                  <a:pt x="299804" y="165356"/>
                  <a:pt x="299804" y="170366"/>
                </a:cubicBezTo>
                <a:cubicBezTo>
                  <a:pt x="299804" y="172871"/>
                  <a:pt x="299804" y="170366"/>
                  <a:pt x="302388" y="170366"/>
                </a:cubicBezTo>
                <a:cubicBezTo>
                  <a:pt x="304971" y="170366"/>
                  <a:pt x="304971" y="170366"/>
                  <a:pt x="307560" y="167861"/>
                </a:cubicBezTo>
                <a:cubicBezTo>
                  <a:pt x="307560" y="167861"/>
                  <a:pt x="310143" y="165356"/>
                  <a:pt x="310143" y="165356"/>
                </a:cubicBezTo>
                <a:cubicBezTo>
                  <a:pt x="312727" y="162846"/>
                  <a:pt x="312727" y="160341"/>
                  <a:pt x="315310" y="157836"/>
                </a:cubicBezTo>
                <a:cubicBezTo>
                  <a:pt x="315310" y="155331"/>
                  <a:pt x="315310" y="155331"/>
                  <a:pt x="315310" y="152826"/>
                </a:cubicBezTo>
                <a:cubicBezTo>
                  <a:pt x="315310" y="147815"/>
                  <a:pt x="315310" y="147815"/>
                  <a:pt x="315310" y="147815"/>
                </a:cubicBezTo>
                <a:cubicBezTo>
                  <a:pt x="312727" y="145310"/>
                  <a:pt x="315310" y="145310"/>
                  <a:pt x="317894" y="142805"/>
                </a:cubicBezTo>
                <a:cubicBezTo>
                  <a:pt x="317894" y="142805"/>
                  <a:pt x="320482" y="142805"/>
                  <a:pt x="320482" y="142805"/>
                </a:cubicBezTo>
                <a:cubicBezTo>
                  <a:pt x="320482" y="142805"/>
                  <a:pt x="320482" y="142805"/>
                  <a:pt x="320482" y="140300"/>
                </a:cubicBezTo>
                <a:cubicBezTo>
                  <a:pt x="320482" y="140300"/>
                  <a:pt x="320482" y="140300"/>
                  <a:pt x="320482" y="135290"/>
                </a:cubicBezTo>
                <a:cubicBezTo>
                  <a:pt x="320482" y="135290"/>
                  <a:pt x="325649" y="135290"/>
                  <a:pt x="325649" y="132785"/>
                </a:cubicBezTo>
                <a:cubicBezTo>
                  <a:pt x="328233" y="132785"/>
                  <a:pt x="330816" y="132785"/>
                  <a:pt x="330816" y="132785"/>
                </a:cubicBezTo>
                <a:cubicBezTo>
                  <a:pt x="330816" y="132785"/>
                  <a:pt x="335988" y="135290"/>
                  <a:pt x="335988" y="137795"/>
                </a:cubicBezTo>
                <a:cubicBezTo>
                  <a:pt x="335988" y="137795"/>
                  <a:pt x="338572" y="137795"/>
                  <a:pt x="343739" y="135290"/>
                </a:cubicBezTo>
                <a:cubicBezTo>
                  <a:pt x="348911" y="135290"/>
                  <a:pt x="346328" y="130280"/>
                  <a:pt x="346328" y="127774"/>
                </a:cubicBezTo>
                <a:lnTo>
                  <a:pt x="346328" y="125269"/>
                </a:lnTo>
                <a:cubicBezTo>
                  <a:pt x="346328" y="125269"/>
                  <a:pt x="356662" y="125269"/>
                  <a:pt x="356662" y="125269"/>
                </a:cubicBezTo>
                <a:cubicBezTo>
                  <a:pt x="356662" y="125269"/>
                  <a:pt x="359250" y="127774"/>
                  <a:pt x="356662" y="130280"/>
                </a:cubicBezTo>
                <a:cubicBezTo>
                  <a:pt x="356662" y="132785"/>
                  <a:pt x="364417" y="130280"/>
                  <a:pt x="367001" y="127774"/>
                </a:cubicBezTo>
                <a:cubicBezTo>
                  <a:pt x="369584" y="122760"/>
                  <a:pt x="367001" y="132785"/>
                  <a:pt x="367001" y="132785"/>
                </a:cubicBezTo>
                <a:cubicBezTo>
                  <a:pt x="367001" y="132785"/>
                  <a:pt x="367001" y="132785"/>
                  <a:pt x="366678" y="133411"/>
                </a:cubicBezTo>
                <a:lnTo>
                  <a:pt x="365505" y="135685"/>
                </a:lnTo>
                <a:lnTo>
                  <a:pt x="364417" y="135290"/>
                </a:lnTo>
                <a:cubicBezTo>
                  <a:pt x="364417" y="135290"/>
                  <a:pt x="364417" y="137795"/>
                  <a:pt x="364417" y="137795"/>
                </a:cubicBezTo>
                <a:lnTo>
                  <a:pt x="365505" y="135685"/>
                </a:lnTo>
                <a:lnTo>
                  <a:pt x="367001" y="136229"/>
                </a:lnTo>
                <a:cubicBezTo>
                  <a:pt x="367647" y="135916"/>
                  <a:pt x="368293" y="135290"/>
                  <a:pt x="369584" y="135290"/>
                </a:cubicBezTo>
                <a:cubicBezTo>
                  <a:pt x="372173" y="137795"/>
                  <a:pt x="369584" y="140300"/>
                  <a:pt x="372173" y="142805"/>
                </a:cubicBezTo>
                <a:cubicBezTo>
                  <a:pt x="374756" y="145310"/>
                  <a:pt x="372173" y="145310"/>
                  <a:pt x="372173" y="152826"/>
                </a:cubicBezTo>
                <a:cubicBezTo>
                  <a:pt x="372173" y="157836"/>
                  <a:pt x="369584" y="160341"/>
                  <a:pt x="369584" y="162846"/>
                </a:cubicBezTo>
                <a:cubicBezTo>
                  <a:pt x="369584" y="165356"/>
                  <a:pt x="374756" y="170366"/>
                  <a:pt x="374756" y="170366"/>
                </a:cubicBezTo>
                <a:cubicBezTo>
                  <a:pt x="374756" y="170366"/>
                  <a:pt x="374756" y="172871"/>
                  <a:pt x="374756" y="175376"/>
                </a:cubicBezTo>
                <a:cubicBezTo>
                  <a:pt x="374756" y="177881"/>
                  <a:pt x="374756" y="177881"/>
                  <a:pt x="377340" y="177881"/>
                </a:cubicBezTo>
                <a:cubicBezTo>
                  <a:pt x="377340" y="180386"/>
                  <a:pt x="379923" y="182891"/>
                  <a:pt x="379923" y="190407"/>
                </a:cubicBezTo>
                <a:cubicBezTo>
                  <a:pt x="377340" y="197922"/>
                  <a:pt x="377340" y="200427"/>
                  <a:pt x="377340" y="200427"/>
                </a:cubicBezTo>
                <a:cubicBezTo>
                  <a:pt x="377340" y="200427"/>
                  <a:pt x="377340" y="200427"/>
                  <a:pt x="379923" y="200427"/>
                </a:cubicBezTo>
                <a:cubicBezTo>
                  <a:pt x="379923" y="200427"/>
                  <a:pt x="379923" y="197922"/>
                  <a:pt x="382507" y="195417"/>
                </a:cubicBezTo>
                <a:cubicBezTo>
                  <a:pt x="385095" y="195417"/>
                  <a:pt x="382507" y="190407"/>
                  <a:pt x="382507" y="185397"/>
                </a:cubicBezTo>
                <a:cubicBezTo>
                  <a:pt x="382507" y="180386"/>
                  <a:pt x="385095" y="175376"/>
                  <a:pt x="385095" y="175376"/>
                </a:cubicBezTo>
                <a:cubicBezTo>
                  <a:pt x="387679" y="172871"/>
                  <a:pt x="385095" y="167861"/>
                  <a:pt x="382507" y="162846"/>
                </a:cubicBezTo>
                <a:cubicBezTo>
                  <a:pt x="382507" y="160341"/>
                  <a:pt x="385095" y="157836"/>
                  <a:pt x="385095" y="157836"/>
                </a:cubicBezTo>
                <a:cubicBezTo>
                  <a:pt x="385095" y="155331"/>
                  <a:pt x="385095" y="150320"/>
                  <a:pt x="385095" y="150320"/>
                </a:cubicBezTo>
                <a:cubicBezTo>
                  <a:pt x="385095" y="150320"/>
                  <a:pt x="390262" y="145310"/>
                  <a:pt x="392846" y="142805"/>
                </a:cubicBezTo>
                <a:cubicBezTo>
                  <a:pt x="398018" y="142805"/>
                  <a:pt x="395429" y="145310"/>
                  <a:pt x="395429" y="145310"/>
                </a:cubicBezTo>
                <a:cubicBezTo>
                  <a:pt x="395429" y="145310"/>
                  <a:pt x="395429" y="145310"/>
                  <a:pt x="408352" y="152826"/>
                </a:cubicBezTo>
                <a:cubicBezTo>
                  <a:pt x="408352" y="152826"/>
                  <a:pt x="410941" y="157836"/>
                  <a:pt x="413524" y="160341"/>
                </a:cubicBezTo>
                <a:cubicBezTo>
                  <a:pt x="416108" y="165356"/>
                  <a:pt x="416108" y="165356"/>
                  <a:pt x="416108" y="167861"/>
                </a:cubicBezTo>
                <a:cubicBezTo>
                  <a:pt x="418691" y="170366"/>
                  <a:pt x="418691" y="175376"/>
                  <a:pt x="418691" y="177881"/>
                </a:cubicBezTo>
                <a:cubicBezTo>
                  <a:pt x="418691" y="180386"/>
                  <a:pt x="418691" y="180386"/>
                  <a:pt x="421275" y="180386"/>
                </a:cubicBezTo>
                <a:cubicBezTo>
                  <a:pt x="421275" y="182891"/>
                  <a:pt x="423863" y="182891"/>
                  <a:pt x="426447" y="182891"/>
                </a:cubicBezTo>
                <a:cubicBezTo>
                  <a:pt x="426447" y="182891"/>
                  <a:pt x="429030" y="182891"/>
                  <a:pt x="429030" y="182891"/>
                </a:cubicBezTo>
                <a:cubicBezTo>
                  <a:pt x="431614" y="182891"/>
                  <a:pt x="434197" y="180386"/>
                  <a:pt x="434197" y="180386"/>
                </a:cubicBezTo>
                <a:cubicBezTo>
                  <a:pt x="434197" y="180386"/>
                  <a:pt x="434197" y="180386"/>
                  <a:pt x="439369" y="172871"/>
                </a:cubicBezTo>
                <a:cubicBezTo>
                  <a:pt x="439369" y="172871"/>
                  <a:pt x="439369" y="172871"/>
                  <a:pt x="441953" y="172871"/>
                </a:cubicBezTo>
                <a:cubicBezTo>
                  <a:pt x="441953" y="172871"/>
                  <a:pt x="441953" y="172871"/>
                  <a:pt x="444536" y="167861"/>
                </a:cubicBezTo>
                <a:cubicBezTo>
                  <a:pt x="444536" y="167861"/>
                  <a:pt x="444536" y="165356"/>
                  <a:pt x="447120" y="165356"/>
                </a:cubicBezTo>
                <a:cubicBezTo>
                  <a:pt x="449709" y="162846"/>
                  <a:pt x="449709" y="160341"/>
                  <a:pt x="449709" y="160341"/>
                </a:cubicBezTo>
                <a:cubicBezTo>
                  <a:pt x="449709" y="160341"/>
                  <a:pt x="449709" y="160341"/>
                  <a:pt x="460043" y="165356"/>
                </a:cubicBezTo>
                <a:cubicBezTo>
                  <a:pt x="472965" y="172871"/>
                  <a:pt x="462631" y="170366"/>
                  <a:pt x="462631" y="170366"/>
                </a:cubicBezTo>
                <a:cubicBezTo>
                  <a:pt x="462631" y="170366"/>
                  <a:pt x="462631" y="170366"/>
                  <a:pt x="462631" y="175376"/>
                </a:cubicBezTo>
                <a:cubicBezTo>
                  <a:pt x="462631" y="175376"/>
                  <a:pt x="465215" y="177881"/>
                  <a:pt x="470382" y="180386"/>
                </a:cubicBezTo>
                <a:cubicBezTo>
                  <a:pt x="472965" y="182891"/>
                  <a:pt x="475554" y="180386"/>
                  <a:pt x="475554" y="180386"/>
                </a:cubicBezTo>
                <a:cubicBezTo>
                  <a:pt x="475554" y="180386"/>
                  <a:pt x="478137" y="177881"/>
                  <a:pt x="480721" y="177881"/>
                </a:cubicBezTo>
                <a:cubicBezTo>
                  <a:pt x="483304" y="177881"/>
                  <a:pt x="485888" y="177881"/>
                  <a:pt x="485888" y="180386"/>
                </a:cubicBezTo>
                <a:cubicBezTo>
                  <a:pt x="488476" y="180386"/>
                  <a:pt x="491060" y="177881"/>
                  <a:pt x="491060" y="175376"/>
                </a:cubicBezTo>
                <a:cubicBezTo>
                  <a:pt x="493643" y="175376"/>
                  <a:pt x="496227" y="170366"/>
                  <a:pt x="496227" y="170366"/>
                </a:cubicBezTo>
                <a:cubicBezTo>
                  <a:pt x="496227" y="167861"/>
                  <a:pt x="493643" y="167861"/>
                  <a:pt x="493643" y="165356"/>
                </a:cubicBezTo>
                <a:cubicBezTo>
                  <a:pt x="493643" y="162846"/>
                  <a:pt x="496227" y="162846"/>
                  <a:pt x="498810" y="160341"/>
                </a:cubicBezTo>
                <a:cubicBezTo>
                  <a:pt x="498810" y="155331"/>
                  <a:pt x="498810" y="152826"/>
                  <a:pt x="501399" y="150320"/>
                </a:cubicBezTo>
                <a:cubicBezTo>
                  <a:pt x="501399" y="147815"/>
                  <a:pt x="501399" y="145310"/>
                  <a:pt x="498810" y="142805"/>
                </a:cubicBezTo>
                <a:cubicBezTo>
                  <a:pt x="498810" y="137795"/>
                  <a:pt x="501399" y="140300"/>
                  <a:pt x="501399" y="137795"/>
                </a:cubicBezTo>
                <a:cubicBezTo>
                  <a:pt x="503983" y="135290"/>
                  <a:pt x="503983" y="135290"/>
                  <a:pt x="503983" y="135290"/>
                </a:cubicBezTo>
                <a:cubicBezTo>
                  <a:pt x="503983" y="135290"/>
                  <a:pt x="503983" y="135290"/>
                  <a:pt x="514322" y="140300"/>
                </a:cubicBezTo>
                <a:cubicBezTo>
                  <a:pt x="514322" y="140300"/>
                  <a:pt x="519489" y="142805"/>
                  <a:pt x="522072" y="145310"/>
                </a:cubicBezTo>
                <a:cubicBezTo>
                  <a:pt x="524656" y="145310"/>
                  <a:pt x="527244" y="142805"/>
                  <a:pt x="527244" y="142805"/>
                </a:cubicBezTo>
                <a:cubicBezTo>
                  <a:pt x="529828" y="140300"/>
                  <a:pt x="529828" y="142805"/>
                  <a:pt x="532411" y="145310"/>
                </a:cubicBezTo>
                <a:cubicBezTo>
                  <a:pt x="534995" y="147815"/>
                  <a:pt x="534995" y="150320"/>
                  <a:pt x="534995" y="150320"/>
                </a:cubicBezTo>
                <a:cubicBezTo>
                  <a:pt x="534995" y="150320"/>
                  <a:pt x="534995" y="150320"/>
                  <a:pt x="534995" y="160341"/>
                </a:cubicBezTo>
                <a:cubicBezTo>
                  <a:pt x="534995" y="160341"/>
                  <a:pt x="537578" y="162846"/>
                  <a:pt x="537578" y="162846"/>
                </a:cubicBezTo>
                <a:cubicBezTo>
                  <a:pt x="537578" y="162846"/>
                  <a:pt x="540167" y="165356"/>
                  <a:pt x="540167" y="172871"/>
                </a:cubicBezTo>
                <a:cubicBezTo>
                  <a:pt x="540167" y="177881"/>
                  <a:pt x="540167" y="177881"/>
                  <a:pt x="537578" y="177881"/>
                </a:cubicBezTo>
                <a:cubicBezTo>
                  <a:pt x="537578" y="177881"/>
                  <a:pt x="534995" y="177881"/>
                  <a:pt x="532411" y="177881"/>
                </a:cubicBezTo>
                <a:cubicBezTo>
                  <a:pt x="532411" y="177881"/>
                  <a:pt x="532411" y="180386"/>
                  <a:pt x="534995" y="182891"/>
                </a:cubicBezTo>
                <a:cubicBezTo>
                  <a:pt x="534995" y="187902"/>
                  <a:pt x="532411" y="187902"/>
                  <a:pt x="532411" y="187902"/>
                </a:cubicBezTo>
                <a:cubicBezTo>
                  <a:pt x="532411" y="187902"/>
                  <a:pt x="540167" y="190407"/>
                  <a:pt x="542750" y="190407"/>
                </a:cubicBezTo>
                <a:cubicBezTo>
                  <a:pt x="542750" y="190407"/>
                  <a:pt x="545334" y="197922"/>
                  <a:pt x="545334" y="200427"/>
                </a:cubicBezTo>
                <a:cubicBezTo>
                  <a:pt x="545334" y="205438"/>
                  <a:pt x="547917" y="202933"/>
                  <a:pt x="547917" y="202933"/>
                </a:cubicBezTo>
                <a:cubicBezTo>
                  <a:pt x="547917" y="202933"/>
                  <a:pt x="553090" y="197922"/>
                  <a:pt x="553090" y="192912"/>
                </a:cubicBezTo>
                <a:cubicBezTo>
                  <a:pt x="555673" y="187902"/>
                  <a:pt x="560840" y="190407"/>
                  <a:pt x="560840" y="190407"/>
                </a:cubicBezTo>
                <a:cubicBezTo>
                  <a:pt x="560840" y="190407"/>
                  <a:pt x="560840" y="190407"/>
                  <a:pt x="563424" y="190407"/>
                </a:cubicBezTo>
                <a:cubicBezTo>
                  <a:pt x="566012" y="190407"/>
                  <a:pt x="568596" y="192912"/>
                  <a:pt x="571179" y="190407"/>
                </a:cubicBezTo>
                <a:cubicBezTo>
                  <a:pt x="573763" y="187902"/>
                  <a:pt x="578935" y="185397"/>
                  <a:pt x="578935" y="185397"/>
                </a:cubicBezTo>
                <a:cubicBezTo>
                  <a:pt x="578935" y="185397"/>
                  <a:pt x="584102" y="180386"/>
                  <a:pt x="586685" y="182891"/>
                </a:cubicBezTo>
                <a:cubicBezTo>
                  <a:pt x="586685" y="182891"/>
                  <a:pt x="591857" y="182891"/>
                  <a:pt x="591857" y="185397"/>
                </a:cubicBezTo>
                <a:cubicBezTo>
                  <a:pt x="594441" y="185397"/>
                  <a:pt x="591857" y="187902"/>
                  <a:pt x="589269" y="190407"/>
                </a:cubicBezTo>
                <a:cubicBezTo>
                  <a:pt x="584102" y="190407"/>
                  <a:pt x="586685" y="190407"/>
                  <a:pt x="578935" y="192912"/>
                </a:cubicBezTo>
                <a:cubicBezTo>
                  <a:pt x="573763" y="195417"/>
                  <a:pt x="573763" y="195417"/>
                  <a:pt x="573763" y="197922"/>
                </a:cubicBezTo>
                <a:cubicBezTo>
                  <a:pt x="573763" y="197922"/>
                  <a:pt x="571179" y="205438"/>
                  <a:pt x="571179" y="207947"/>
                </a:cubicBezTo>
                <a:cubicBezTo>
                  <a:pt x="571179" y="210452"/>
                  <a:pt x="571179" y="207947"/>
                  <a:pt x="568596" y="210452"/>
                </a:cubicBezTo>
                <a:cubicBezTo>
                  <a:pt x="566012" y="212957"/>
                  <a:pt x="563424" y="210452"/>
                  <a:pt x="558257" y="210452"/>
                </a:cubicBezTo>
                <a:cubicBezTo>
                  <a:pt x="555673" y="210452"/>
                  <a:pt x="560840" y="212957"/>
                  <a:pt x="560840" y="212957"/>
                </a:cubicBezTo>
                <a:cubicBezTo>
                  <a:pt x="560840" y="212957"/>
                  <a:pt x="560840" y="217967"/>
                  <a:pt x="563424" y="220473"/>
                </a:cubicBezTo>
                <a:cubicBezTo>
                  <a:pt x="566012" y="225483"/>
                  <a:pt x="566012" y="225483"/>
                  <a:pt x="568596" y="227988"/>
                </a:cubicBezTo>
                <a:cubicBezTo>
                  <a:pt x="573763" y="232998"/>
                  <a:pt x="571179" y="227988"/>
                  <a:pt x="573763" y="227988"/>
                </a:cubicBezTo>
                <a:cubicBezTo>
                  <a:pt x="576346" y="227988"/>
                  <a:pt x="578935" y="230493"/>
                  <a:pt x="578935" y="230493"/>
                </a:cubicBezTo>
                <a:cubicBezTo>
                  <a:pt x="578935" y="230493"/>
                  <a:pt x="578935" y="230493"/>
                  <a:pt x="581518" y="238009"/>
                </a:cubicBezTo>
                <a:cubicBezTo>
                  <a:pt x="581518" y="238009"/>
                  <a:pt x="581518" y="238009"/>
                  <a:pt x="581518" y="245524"/>
                </a:cubicBezTo>
                <a:cubicBezTo>
                  <a:pt x="581518" y="245524"/>
                  <a:pt x="576346" y="250538"/>
                  <a:pt x="571179" y="253043"/>
                </a:cubicBezTo>
                <a:cubicBezTo>
                  <a:pt x="568596" y="258054"/>
                  <a:pt x="568596" y="255549"/>
                  <a:pt x="566012" y="258054"/>
                </a:cubicBezTo>
                <a:cubicBezTo>
                  <a:pt x="563424" y="260559"/>
                  <a:pt x="563424" y="263064"/>
                  <a:pt x="560840" y="265569"/>
                </a:cubicBezTo>
                <a:cubicBezTo>
                  <a:pt x="560840" y="268074"/>
                  <a:pt x="558257" y="268074"/>
                  <a:pt x="558257" y="268074"/>
                </a:cubicBezTo>
                <a:cubicBezTo>
                  <a:pt x="558257" y="268074"/>
                  <a:pt x="558257" y="268074"/>
                  <a:pt x="563424" y="270579"/>
                </a:cubicBezTo>
                <a:cubicBezTo>
                  <a:pt x="563424" y="270579"/>
                  <a:pt x="563424" y="270579"/>
                  <a:pt x="578935" y="268074"/>
                </a:cubicBezTo>
                <a:cubicBezTo>
                  <a:pt x="578935" y="268074"/>
                  <a:pt x="584102" y="265569"/>
                  <a:pt x="586685" y="265569"/>
                </a:cubicBezTo>
                <a:cubicBezTo>
                  <a:pt x="586685" y="265569"/>
                  <a:pt x="589269" y="270579"/>
                  <a:pt x="586685" y="273085"/>
                </a:cubicBezTo>
                <a:cubicBezTo>
                  <a:pt x="586685" y="275590"/>
                  <a:pt x="581518" y="278095"/>
                  <a:pt x="581518" y="278095"/>
                </a:cubicBezTo>
                <a:cubicBezTo>
                  <a:pt x="581518" y="278095"/>
                  <a:pt x="581518" y="285610"/>
                  <a:pt x="581518" y="285610"/>
                </a:cubicBezTo>
                <a:cubicBezTo>
                  <a:pt x="581518" y="285610"/>
                  <a:pt x="584102" y="288115"/>
                  <a:pt x="586685" y="288115"/>
                </a:cubicBezTo>
                <a:cubicBezTo>
                  <a:pt x="589269" y="285610"/>
                  <a:pt x="589269" y="290625"/>
                  <a:pt x="589269" y="290625"/>
                </a:cubicBezTo>
                <a:cubicBezTo>
                  <a:pt x="589269" y="293130"/>
                  <a:pt x="597024" y="298140"/>
                  <a:pt x="597024" y="298140"/>
                </a:cubicBezTo>
                <a:cubicBezTo>
                  <a:pt x="597024" y="298140"/>
                  <a:pt x="597024" y="298140"/>
                  <a:pt x="607364" y="303150"/>
                </a:cubicBezTo>
                <a:cubicBezTo>
                  <a:pt x="607364" y="303150"/>
                  <a:pt x="607364" y="303150"/>
                  <a:pt x="607364" y="313171"/>
                </a:cubicBezTo>
                <a:cubicBezTo>
                  <a:pt x="607364" y="313171"/>
                  <a:pt x="607364" y="313171"/>
                  <a:pt x="612531" y="313171"/>
                </a:cubicBezTo>
                <a:cubicBezTo>
                  <a:pt x="612531" y="313171"/>
                  <a:pt x="612531" y="313171"/>
                  <a:pt x="615119" y="318181"/>
                </a:cubicBezTo>
                <a:cubicBezTo>
                  <a:pt x="615119" y="318181"/>
                  <a:pt x="615119" y="318181"/>
                  <a:pt x="607364" y="333216"/>
                </a:cubicBezTo>
                <a:cubicBezTo>
                  <a:pt x="607364" y="333216"/>
                  <a:pt x="607364" y="333216"/>
                  <a:pt x="602191" y="335721"/>
                </a:cubicBezTo>
                <a:cubicBezTo>
                  <a:pt x="602191" y="335721"/>
                  <a:pt x="602191" y="335721"/>
                  <a:pt x="599608" y="340731"/>
                </a:cubicBezTo>
                <a:cubicBezTo>
                  <a:pt x="599608" y="340731"/>
                  <a:pt x="599608" y="340731"/>
                  <a:pt x="597024" y="343237"/>
                </a:cubicBezTo>
                <a:cubicBezTo>
                  <a:pt x="597024" y="343237"/>
                  <a:pt x="597024" y="343237"/>
                  <a:pt x="604780" y="348247"/>
                </a:cubicBezTo>
                <a:cubicBezTo>
                  <a:pt x="604780" y="348247"/>
                  <a:pt x="604780" y="348247"/>
                  <a:pt x="604780" y="353257"/>
                </a:cubicBezTo>
                <a:cubicBezTo>
                  <a:pt x="604780" y="353257"/>
                  <a:pt x="599608" y="355762"/>
                  <a:pt x="597024" y="355762"/>
                </a:cubicBezTo>
                <a:cubicBezTo>
                  <a:pt x="597024" y="355762"/>
                  <a:pt x="589269" y="355762"/>
                  <a:pt x="589269" y="355762"/>
                </a:cubicBezTo>
                <a:cubicBezTo>
                  <a:pt x="589269" y="355762"/>
                  <a:pt x="589269" y="355762"/>
                  <a:pt x="591857" y="358267"/>
                </a:cubicBezTo>
                <a:cubicBezTo>
                  <a:pt x="591857" y="358267"/>
                  <a:pt x="591857" y="358267"/>
                  <a:pt x="599608" y="360772"/>
                </a:cubicBezTo>
                <a:cubicBezTo>
                  <a:pt x="599608" y="360772"/>
                  <a:pt x="599608" y="360772"/>
                  <a:pt x="594441" y="370793"/>
                </a:cubicBezTo>
                <a:cubicBezTo>
                  <a:pt x="594441" y="370793"/>
                  <a:pt x="607364" y="365783"/>
                  <a:pt x="609947" y="368288"/>
                </a:cubicBezTo>
                <a:cubicBezTo>
                  <a:pt x="612531" y="368288"/>
                  <a:pt x="602191" y="378313"/>
                  <a:pt x="602191" y="378313"/>
                </a:cubicBezTo>
                <a:cubicBezTo>
                  <a:pt x="602191" y="378313"/>
                  <a:pt x="602191" y="378313"/>
                  <a:pt x="597024" y="385828"/>
                </a:cubicBezTo>
                <a:cubicBezTo>
                  <a:pt x="597024" y="385828"/>
                  <a:pt x="589269" y="388333"/>
                  <a:pt x="586685" y="385828"/>
                </a:cubicBezTo>
                <a:cubicBezTo>
                  <a:pt x="584102" y="385828"/>
                  <a:pt x="586685" y="380818"/>
                  <a:pt x="581518" y="378313"/>
                </a:cubicBezTo>
                <a:cubicBezTo>
                  <a:pt x="578935" y="375807"/>
                  <a:pt x="578935" y="375807"/>
                  <a:pt x="578935" y="375807"/>
                </a:cubicBezTo>
                <a:cubicBezTo>
                  <a:pt x="576346" y="373302"/>
                  <a:pt x="571179" y="370793"/>
                  <a:pt x="571179" y="370793"/>
                </a:cubicBezTo>
                <a:cubicBezTo>
                  <a:pt x="571179" y="370793"/>
                  <a:pt x="571179" y="370793"/>
                  <a:pt x="571179" y="375807"/>
                </a:cubicBezTo>
                <a:cubicBezTo>
                  <a:pt x="571179" y="375807"/>
                  <a:pt x="571179" y="375807"/>
                  <a:pt x="571179" y="378313"/>
                </a:cubicBezTo>
                <a:cubicBezTo>
                  <a:pt x="571179" y="378313"/>
                  <a:pt x="581518" y="390838"/>
                  <a:pt x="584102" y="393343"/>
                </a:cubicBezTo>
                <a:cubicBezTo>
                  <a:pt x="586685" y="393343"/>
                  <a:pt x="578935" y="390838"/>
                  <a:pt x="578935" y="390838"/>
                </a:cubicBezTo>
                <a:cubicBezTo>
                  <a:pt x="578935" y="390838"/>
                  <a:pt x="571179" y="390838"/>
                  <a:pt x="576346" y="398354"/>
                </a:cubicBezTo>
                <a:cubicBezTo>
                  <a:pt x="584102" y="403364"/>
                  <a:pt x="576346" y="400859"/>
                  <a:pt x="576346" y="400859"/>
                </a:cubicBezTo>
                <a:cubicBezTo>
                  <a:pt x="576346" y="400859"/>
                  <a:pt x="571179" y="403364"/>
                  <a:pt x="568596" y="400859"/>
                </a:cubicBezTo>
                <a:cubicBezTo>
                  <a:pt x="566012" y="400859"/>
                  <a:pt x="573763" y="405869"/>
                  <a:pt x="573763" y="405869"/>
                </a:cubicBezTo>
                <a:cubicBezTo>
                  <a:pt x="573763" y="408374"/>
                  <a:pt x="571179" y="408374"/>
                  <a:pt x="571179" y="408374"/>
                </a:cubicBezTo>
                <a:cubicBezTo>
                  <a:pt x="571179" y="408374"/>
                  <a:pt x="566012" y="408374"/>
                  <a:pt x="563424" y="405869"/>
                </a:cubicBezTo>
                <a:cubicBezTo>
                  <a:pt x="560840" y="405869"/>
                  <a:pt x="563424" y="410879"/>
                  <a:pt x="563424" y="410879"/>
                </a:cubicBezTo>
                <a:cubicBezTo>
                  <a:pt x="563424" y="410879"/>
                  <a:pt x="560840" y="413384"/>
                  <a:pt x="555673" y="410879"/>
                </a:cubicBezTo>
                <a:cubicBezTo>
                  <a:pt x="553090" y="410879"/>
                  <a:pt x="553090" y="413384"/>
                  <a:pt x="547917" y="413384"/>
                </a:cubicBezTo>
                <a:cubicBezTo>
                  <a:pt x="545334" y="413384"/>
                  <a:pt x="542750" y="415894"/>
                  <a:pt x="542750" y="415894"/>
                </a:cubicBezTo>
                <a:cubicBezTo>
                  <a:pt x="542750" y="415894"/>
                  <a:pt x="540167" y="413384"/>
                  <a:pt x="542750" y="408374"/>
                </a:cubicBezTo>
                <a:cubicBezTo>
                  <a:pt x="545334" y="403364"/>
                  <a:pt x="537578" y="405869"/>
                  <a:pt x="537578" y="405869"/>
                </a:cubicBezTo>
                <a:cubicBezTo>
                  <a:pt x="537578" y="405869"/>
                  <a:pt x="537578" y="405869"/>
                  <a:pt x="534995" y="410879"/>
                </a:cubicBezTo>
                <a:cubicBezTo>
                  <a:pt x="534995" y="410879"/>
                  <a:pt x="534995" y="410879"/>
                  <a:pt x="537578" y="418399"/>
                </a:cubicBezTo>
                <a:cubicBezTo>
                  <a:pt x="537578" y="418399"/>
                  <a:pt x="537578" y="418399"/>
                  <a:pt x="532411" y="420904"/>
                </a:cubicBezTo>
                <a:cubicBezTo>
                  <a:pt x="532411" y="420904"/>
                  <a:pt x="522072" y="430924"/>
                  <a:pt x="522072" y="433429"/>
                </a:cubicBezTo>
                <a:cubicBezTo>
                  <a:pt x="519489" y="435935"/>
                  <a:pt x="519489" y="440945"/>
                  <a:pt x="519489" y="443450"/>
                </a:cubicBezTo>
                <a:cubicBezTo>
                  <a:pt x="519489" y="445955"/>
                  <a:pt x="511733" y="445955"/>
                  <a:pt x="511733" y="445955"/>
                </a:cubicBezTo>
                <a:cubicBezTo>
                  <a:pt x="511733" y="445955"/>
                  <a:pt x="509150" y="445955"/>
                  <a:pt x="501399" y="445955"/>
                </a:cubicBezTo>
                <a:cubicBezTo>
                  <a:pt x="493643" y="445955"/>
                  <a:pt x="493643" y="448460"/>
                  <a:pt x="493643" y="448460"/>
                </a:cubicBezTo>
                <a:cubicBezTo>
                  <a:pt x="493643" y="448460"/>
                  <a:pt x="493643" y="448460"/>
                  <a:pt x="488476" y="453471"/>
                </a:cubicBezTo>
                <a:cubicBezTo>
                  <a:pt x="488476" y="453471"/>
                  <a:pt x="488476" y="453471"/>
                  <a:pt x="480721" y="455980"/>
                </a:cubicBezTo>
                <a:cubicBezTo>
                  <a:pt x="480721" y="455980"/>
                  <a:pt x="480721" y="455980"/>
                  <a:pt x="470382" y="453471"/>
                </a:cubicBezTo>
                <a:cubicBezTo>
                  <a:pt x="470382" y="453471"/>
                  <a:pt x="465215" y="448460"/>
                  <a:pt x="462631" y="445955"/>
                </a:cubicBezTo>
                <a:cubicBezTo>
                  <a:pt x="460043" y="443450"/>
                  <a:pt x="460043" y="445955"/>
                  <a:pt x="460043" y="445955"/>
                </a:cubicBezTo>
                <a:cubicBezTo>
                  <a:pt x="460043" y="445955"/>
                  <a:pt x="460043" y="445955"/>
                  <a:pt x="452292" y="448460"/>
                </a:cubicBezTo>
                <a:cubicBezTo>
                  <a:pt x="452292" y="448460"/>
                  <a:pt x="452292" y="448460"/>
                  <a:pt x="444536" y="453471"/>
                </a:cubicBezTo>
                <a:cubicBezTo>
                  <a:pt x="444536" y="453471"/>
                  <a:pt x="434197" y="453471"/>
                  <a:pt x="431614" y="450966"/>
                </a:cubicBezTo>
                <a:cubicBezTo>
                  <a:pt x="426447" y="450966"/>
                  <a:pt x="423863" y="453471"/>
                  <a:pt x="423863" y="453471"/>
                </a:cubicBezTo>
                <a:cubicBezTo>
                  <a:pt x="423863" y="453471"/>
                  <a:pt x="423863" y="453471"/>
                  <a:pt x="418691" y="458485"/>
                </a:cubicBezTo>
                <a:cubicBezTo>
                  <a:pt x="418691" y="458485"/>
                  <a:pt x="410941" y="460990"/>
                  <a:pt x="405769" y="460990"/>
                </a:cubicBezTo>
                <a:cubicBezTo>
                  <a:pt x="403185" y="460990"/>
                  <a:pt x="395429" y="460990"/>
                  <a:pt x="392846" y="463495"/>
                </a:cubicBezTo>
                <a:cubicBezTo>
                  <a:pt x="390262" y="463495"/>
                  <a:pt x="387679" y="468506"/>
                  <a:pt x="387679" y="468506"/>
                </a:cubicBezTo>
                <a:cubicBezTo>
                  <a:pt x="387679" y="468506"/>
                  <a:pt x="377340" y="473516"/>
                  <a:pt x="374756" y="473516"/>
                </a:cubicBezTo>
                <a:cubicBezTo>
                  <a:pt x="369584" y="473516"/>
                  <a:pt x="361834" y="476021"/>
                  <a:pt x="361834" y="476021"/>
                </a:cubicBezTo>
                <a:cubicBezTo>
                  <a:pt x="361834" y="476021"/>
                  <a:pt x="361834" y="476021"/>
                  <a:pt x="351495" y="476021"/>
                </a:cubicBezTo>
                <a:cubicBezTo>
                  <a:pt x="351495" y="476021"/>
                  <a:pt x="351495" y="476021"/>
                  <a:pt x="346328" y="466000"/>
                </a:cubicBezTo>
                <a:cubicBezTo>
                  <a:pt x="346328" y="466000"/>
                  <a:pt x="346328" y="466000"/>
                  <a:pt x="341155" y="468506"/>
                </a:cubicBezTo>
                <a:cubicBezTo>
                  <a:pt x="341155" y="468506"/>
                  <a:pt x="341155" y="468506"/>
                  <a:pt x="338572" y="473516"/>
                </a:cubicBezTo>
                <a:cubicBezTo>
                  <a:pt x="338572" y="473516"/>
                  <a:pt x="315310" y="466000"/>
                  <a:pt x="315310" y="468506"/>
                </a:cubicBezTo>
                <a:cubicBezTo>
                  <a:pt x="312727" y="471011"/>
                  <a:pt x="312727" y="468506"/>
                  <a:pt x="310143" y="468506"/>
                </a:cubicBezTo>
                <a:cubicBezTo>
                  <a:pt x="307560" y="468506"/>
                  <a:pt x="292048" y="471011"/>
                  <a:pt x="286881" y="471011"/>
                </a:cubicBezTo>
                <a:cubicBezTo>
                  <a:pt x="279126" y="471011"/>
                  <a:pt x="281709" y="476021"/>
                  <a:pt x="281709" y="476021"/>
                </a:cubicBezTo>
                <a:cubicBezTo>
                  <a:pt x="281709" y="476021"/>
                  <a:pt x="279126" y="481031"/>
                  <a:pt x="276542" y="486042"/>
                </a:cubicBezTo>
                <a:lnTo>
                  <a:pt x="275821" y="489071"/>
                </a:lnTo>
                <a:lnTo>
                  <a:pt x="275250" y="489486"/>
                </a:lnTo>
                <a:cubicBezTo>
                  <a:pt x="273958" y="490426"/>
                  <a:pt x="271373" y="492304"/>
                  <a:pt x="266203" y="496062"/>
                </a:cubicBezTo>
                <a:cubicBezTo>
                  <a:pt x="266203" y="496062"/>
                  <a:pt x="255864" y="491052"/>
                  <a:pt x="240358" y="491052"/>
                </a:cubicBezTo>
                <a:cubicBezTo>
                  <a:pt x="224852" y="491052"/>
                  <a:pt x="235191" y="493557"/>
                  <a:pt x="230019" y="493557"/>
                </a:cubicBezTo>
                <a:cubicBezTo>
                  <a:pt x="227435" y="496062"/>
                  <a:pt x="219685" y="488547"/>
                  <a:pt x="219685" y="488547"/>
                </a:cubicBezTo>
                <a:cubicBezTo>
                  <a:pt x="219685" y="488547"/>
                  <a:pt x="206762" y="486042"/>
                  <a:pt x="204174" y="483536"/>
                </a:cubicBezTo>
                <a:cubicBezTo>
                  <a:pt x="201590" y="483536"/>
                  <a:pt x="196423" y="478526"/>
                  <a:pt x="191251" y="473516"/>
                </a:cubicBezTo>
                <a:cubicBezTo>
                  <a:pt x="186084" y="468506"/>
                  <a:pt x="173161" y="455980"/>
                  <a:pt x="173161" y="455980"/>
                </a:cubicBezTo>
                <a:cubicBezTo>
                  <a:pt x="173161" y="455980"/>
                  <a:pt x="167994" y="450966"/>
                  <a:pt x="162822" y="445955"/>
                </a:cubicBezTo>
                <a:cubicBezTo>
                  <a:pt x="160239" y="443450"/>
                  <a:pt x="155072" y="443450"/>
                  <a:pt x="149900" y="440945"/>
                </a:cubicBezTo>
                <a:cubicBezTo>
                  <a:pt x="147316" y="438440"/>
                  <a:pt x="147316" y="435935"/>
                  <a:pt x="147316" y="435935"/>
                </a:cubicBezTo>
                <a:cubicBezTo>
                  <a:pt x="147316" y="435935"/>
                  <a:pt x="142149" y="430924"/>
                  <a:pt x="139560" y="425914"/>
                </a:cubicBezTo>
                <a:cubicBezTo>
                  <a:pt x="136977" y="423409"/>
                  <a:pt x="136977" y="420904"/>
                  <a:pt x="136977" y="420904"/>
                </a:cubicBezTo>
                <a:cubicBezTo>
                  <a:pt x="136977" y="420904"/>
                  <a:pt x="134393" y="415894"/>
                  <a:pt x="129226" y="410879"/>
                </a:cubicBezTo>
                <a:cubicBezTo>
                  <a:pt x="124054" y="408374"/>
                  <a:pt x="124054" y="405869"/>
                  <a:pt x="124054" y="405869"/>
                </a:cubicBezTo>
                <a:cubicBezTo>
                  <a:pt x="124054" y="405869"/>
                  <a:pt x="124054" y="405869"/>
                  <a:pt x="118887" y="395848"/>
                </a:cubicBezTo>
                <a:cubicBezTo>
                  <a:pt x="118887" y="395848"/>
                  <a:pt x="118887" y="395848"/>
                  <a:pt x="113715" y="383323"/>
                </a:cubicBezTo>
                <a:cubicBezTo>
                  <a:pt x="113715" y="383323"/>
                  <a:pt x="105965" y="370793"/>
                  <a:pt x="103381" y="368288"/>
                </a:cubicBezTo>
                <a:cubicBezTo>
                  <a:pt x="100793" y="365783"/>
                  <a:pt x="95626" y="365783"/>
                  <a:pt x="95626" y="365783"/>
                </a:cubicBezTo>
                <a:cubicBezTo>
                  <a:pt x="95626" y="365783"/>
                  <a:pt x="93042" y="365783"/>
                  <a:pt x="85286" y="365783"/>
                </a:cubicBezTo>
                <a:cubicBezTo>
                  <a:pt x="80119" y="363278"/>
                  <a:pt x="80119" y="368288"/>
                  <a:pt x="80119" y="368288"/>
                </a:cubicBezTo>
                <a:cubicBezTo>
                  <a:pt x="80119" y="368288"/>
                  <a:pt x="74947" y="360772"/>
                  <a:pt x="72364" y="360772"/>
                </a:cubicBezTo>
                <a:cubicBezTo>
                  <a:pt x="72364" y="358267"/>
                  <a:pt x="69780" y="353257"/>
                  <a:pt x="69780" y="353257"/>
                </a:cubicBezTo>
                <a:cubicBezTo>
                  <a:pt x="69780" y="353257"/>
                  <a:pt x="69780" y="353257"/>
                  <a:pt x="56858" y="350752"/>
                </a:cubicBezTo>
                <a:cubicBezTo>
                  <a:pt x="56858" y="350752"/>
                  <a:pt x="56858" y="350752"/>
                  <a:pt x="51691" y="345742"/>
                </a:cubicBezTo>
                <a:cubicBezTo>
                  <a:pt x="51691" y="345742"/>
                  <a:pt x="51691" y="345742"/>
                  <a:pt x="43935" y="348247"/>
                </a:cubicBezTo>
                <a:cubicBezTo>
                  <a:pt x="43935" y="348247"/>
                  <a:pt x="43935" y="348247"/>
                  <a:pt x="41352" y="348247"/>
                </a:cubicBezTo>
                <a:cubicBezTo>
                  <a:pt x="41352" y="348247"/>
                  <a:pt x="36179" y="345742"/>
                  <a:pt x="33596" y="343237"/>
                </a:cubicBezTo>
                <a:cubicBezTo>
                  <a:pt x="28429" y="338226"/>
                  <a:pt x="25845" y="340731"/>
                  <a:pt x="25845" y="340731"/>
                </a:cubicBezTo>
                <a:cubicBezTo>
                  <a:pt x="25845" y="340731"/>
                  <a:pt x="15506" y="335721"/>
                  <a:pt x="12923" y="335721"/>
                </a:cubicBezTo>
                <a:cubicBezTo>
                  <a:pt x="10334" y="333216"/>
                  <a:pt x="12923" y="333216"/>
                  <a:pt x="12923" y="333216"/>
                </a:cubicBezTo>
                <a:cubicBezTo>
                  <a:pt x="12923" y="333216"/>
                  <a:pt x="12923" y="333216"/>
                  <a:pt x="15506" y="328202"/>
                </a:cubicBezTo>
                <a:cubicBezTo>
                  <a:pt x="15506" y="328202"/>
                  <a:pt x="15506" y="328202"/>
                  <a:pt x="15506" y="318181"/>
                </a:cubicBezTo>
                <a:cubicBezTo>
                  <a:pt x="15506" y="318181"/>
                  <a:pt x="15506" y="318181"/>
                  <a:pt x="18090" y="318181"/>
                </a:cubicBezTo>
                <a:cubicBezTo>
                  <a:pt x="18090" y="318181"/>
                  <a:pt x="18090" y="318181"/>
                  <a:pt x="23257" y="310666"/>
                </a:cubicBezTo>
                <a:cubicBezTo>
                  <a:pt x="23257" y="310666"/>
                  <a:pt x="23257" y="305655"/>
                  <a:pt x="25845" y="305655"/>
                </a:cubicBezTo>
                <a:cubicBezTo>
                  <a:pt x="25845" y="303150"/>
                  <a:pt x="33596" y="298140"/>
                  <a:pt x="33596" y="298140"/>
                </a:cubicBezTo>
                <a:cubicBezTo>
                  <a:pt x="33596" y="298140"/>
                  <a:pt x="33596" y="298140"/>
                  <a:pt x="33596" y="305655"/>
                </a:cubicBezTo>
                <a:cubicBezTo>
                  <a:pt x="33596" y="305655"/>
                  <a:pt x="33596" y="305655"/>
                  <a:pt x="36179" y="308160"/>
                </a:cubicBezTo>
                <a:cubicBezTo>
                  <a:pt x="36179" y="308160"/>
                  <a:pt x="36179" y="308160"/>
                  <a:pt x="33596" y="318181"/>
                </a:cubicBezTo>
                <a:cubicBezTo>
                  <a:pt x="33596" y="318181"/>
                  <a:pt x="36179" y="320686"/>
                  <a:pt x="38768" y="323191"/>
                </a:cubicBezTo>
                <a:cubicBezTo>
                  <a:pt x="38768" y="323191"/>
                  <a:pt x="43935" y="320686"/>
                  <a:pt x="43935" y="320686"/>
                </a:cubicBezTo>
                <a:cubicBezTo>
                  <a:pt x="43935" y="320686"/>
                  <a:pt x="43935" y="320686"/>
                  <a:pt x="49102" y="320686"/>
                </a:cubicBezTo>
                <a:cubicBezTo>
                  <a:pt x="49102" y="320686"/>
                  <a:pt x="54274" y="320686"/>
                  <a:pt x="59441" y="320686"/>
                </a:cubicBezTo>
                <a:cubicBezTo>
                  <a:pt x="67197" y="320686"/>
                  <a:pt x="64613" y="318181"/>
                  <a:pt x="64613" y="318181"/>
                </a:cubicBezTo>
                <a:cubicBezTo>
                  <a:pt x="64613" y="318181"/>
                  <a:pt x="64613" y="318181"/>
                  <a:pt x="69780" y="310666"/>
                </a:cubicBezTo>
                <a:cubicBezTo>
                  <a:pt x="69780" y="310666"/>
                  <a:pt x="77536" y="308160"/>
                  <a:pt x="82703" y="305655"/>
                </a:cubicBezTo>
                <a:cubicBezTo>
                  <a:pt x="90459" y="305655"/>
                  <a:pt x="93042" y="303150"/>
                  <a:pt x="93042" y="303150"/>
                </a:cubicBezTo>
                <a:cubicBezTo>
                  <a:pt x="93042" y="303150"/>
                  <a:pt x="95626" y="295635"/>
                  <a:pt x="95626" y="293130"/>
                </a:cubicBezTo>
                <a:cubicBezTo>
                  <a:pt x="98209" y="290625"/>
                  <a:pt x="93042" y="293130"/>
                  <a:pt x="93042" y="293130"/>
                </a:cubicBezTo>
                <a:cubicBezTo>
                  <a:pt x="93042" y="293130"/>
                  <a:pt x="85286" y="293130"/>
                  <a:pt x="82703" y="293130"/>
                </a:cubicBezTo>
                <a:cubicBezTo>
                  <a:pt x="80119" y="290625"/>
                  <a:pt x="80119" y="290625"/>
                  <a:pt x="80119" y="290625"/>
                </a:cubicBezTo>
                <a:cubicBezTo>
                  <a:pt x="80119" y="290625"/>
                  <a:pt x="80119" y="290625"/>
                  <a:pt x="80119" y="288115"/>
                </a:cubicBezTo>
                <a:cubicBezTo>
                  <a:pt x="80119" y="288115"/>
                  <a:pt x="80119" y="288115"/>
                  <a:pt x="82703" y="288115"/>
                </a:cubicBezTo>
                <a:cubicBezTo>
                  <a:pt x="82703" y="288115"/>
                  <a:pt x="90459" y="285610"/>
                  <a:pt x="87870" y="283105"/>
                </a:cubicBezTo>
                <a:cubicBezTo>
                  <a:pt x="85286" y="283105"/>
                  <a:pt x="90459" y="275590"/>
                  <a:pt x="90459" y="275590"/>
                </a:cubicBezTo>
                <a:cubicBezTo>
                  <a:pt x="90459" y="275590"/>
                  <a:pt x="90459" y="275590"/>
                  <a:pt x="95626" y="270579"/>
                </a:cubicBezTo>
                <a:cubicBezTo>
                  <a:pt x="95626" y="270579"/>
                  <a:pt x="95626" y="270579"/>
                  <a:pt x="100793" y="268074"/>
                </a:cubicBezTo>
                <a:cubicBezTo>
                  <a:pt x="100793" y="268074"/>
                  <a:pt x="100793" y="268074"/>
                  <a:pt x="105965" y="265569"/>
                </a:cubicBezTo>
                <a:cubicBezTo>
                  <a:pt x="105965" y="265569"/>
                  <a:pt x="116304" y="268074"/>
                  <a:pt x="118887" y="268074"/>
                </a:cubicBezTo>
                <a:cubicBezTo>
                  <a:pt x="121471" y="268074"/>
                  <a:pt x="118887" y="260559"/>
                  <a:pt x="118887" y="260559"/>
                </a:cubicBezTo>
                <a:cubicBezTo>
                  <a:pt x="118887" y="260559"/>
                  <a:pt x="111132" y="260559"/>
                  <a:pt x="105965" y="260559"/>
                </a:cubicBezTo>
                <a:cubicBezTo>
                  <a:pt x="103381" y="263064"/>
                  <a:pt x="103381" y="263064"/>
                  <a:pt x="103381" y="263064"/>
                </a:cubicBezTo>
                <a:cubicBezTo>
                  <a:pt x="103381" y="263064"/>
                  <a:pt x="103381" y="263064"/>
                  <a:pt x="95626" y="265569"/>
                </a:cubicBezTo>
                <a:cubicBezTo>
                  <a:pt x="95626" y="265569"/>
                  <a:pt x="95626" y="265569"/>
                  <a:pt x="90459" y="268074"/>
                </a:cubicBezTo>
                <a:cubicBezTo>
                  <a:pt x="90459" y="268074"/>
                  <a:pt x="90459" y="268074"/>
                  <a:pt x="85286" y="270579"/>
                </a:cubicBezTo>
                <a:cubicBezTo>
                  <a:pt x="82703" y="273085"/>
                  <a:pt x="80119" y="265569"/>
                  <a:pt x="80119" y="265569"/>
                </a:cubicBezTo>
                <a:cubicBezTo>
                  <a:pt x="80119" y="265569"/>
                  <a:pt x="82703" y="263064"/>
                  <a:pt x="85286" y="258054"/>
                </a:cubicBezTo>
                <a:cubicBezTo>
                  <a:pt x="85286" y="255549"/>
                  <a:pt x="82703" y="255549"/>
                  <a:pt x="82703" y="255549"/>
                </a:cubicBezTo>
                <a:cubicBezTo>
                  <a:pt x="82703" y="255549"/>
                  <a:pt x="82703" y="255549"/>
                  <a:pt x="74947" y="260559"/>
                </a:cubicBezTo>
                <a:cubicBezTo>
                  <a:pt x="74947" y="260559"/>
                  <a:pt x="77536" y="253043"/>
                  <a:pt x="77536" y="250538"/>
                </a:cubicBezTo>
                <a:cubicBezTo>
                  <a:pt x="80119" y="250538"/>
                  <a:pt x="80119" y="245524"/>
                  <a:pt x="80119" y="245524"/>
                </a:cubicBezTo>
                <a:cubicBezTo>
                  <a:pt x="80119" y="245524"/>
                  <a:pt x="80119" y="245524"/>
                  <a:pt x="80119" y="240514"/>
                </a:cubicBezTo>
                <a:cubicBezTo>
                  <a:pt x="80119" y="240514"/>
                  <a:pt x="80119" y="240514"/>
                  <a:pt x="87870" y="232998"/>
                </a:cubicBezTo>
                <a:cubicBezTo>
                  <a:pt x="87870" y="232998"/>
                  <a:pt x="87870" y="230493"/>
                  <a:pt x="87870" y="227988"/>
                </a:cubicBezTo>
                <a:cubicBezTo>
                  <a:pt x="87870" y="225483"/>
                  <a:pt x="87870" y="222978"/>
                  <a:pt x="87870" y="222978"/>
                </a:cubicBezTo>
                <a:cubicBezTo>
                  <a:pt x="90459" y="220473"/>
                  <a:pt x="85286" y="217967"/>
                  <a:pt x="85286" y="215462"/>
                </a:cubicBezTo>
                <a:cubicBezTo>
                  <a:pt x="85286" y="212957"/>
                  <a:pt x="77536" y="215462"/>
                  <a:pt x="77536" y="215462"/>
                </a:cubicBezTo>
                <a:cubicBezTo>
                  <a:pt x="77536" y="215462"/>
                  <a:pt x="77536" y="215462"/>
                  <a:pt x="72364" y="215462"/>
                </a:cubicBezTo>
                <a:cubicBezTo>
                  <a:pt x="72364" y="215462"/>
                  <a:pt x="72364" y="215462"/>
                  <a:pt x="62025" y="210452"/>
                </a:cubicBezTo>
                <a:cubicBezTo>
                  <a:pt x="62025" y="210452"/>
                  <a:pt x="59441" y="210452"/>
                  <a:pt x="56858" y="207947"/>
                </a:cubicBezTo>
                <a:cubicBezTo>
                  <a:pt x="51691" y="207947"/>
                  <a:pt x="49102" y="197922"/>
                  <a:pt x="49102" y="197922"/>
                </a:cubicBezTo>
                <a:cubicBezTo>
                  <a:pt x="49102" y="197922"/>
                  <a:pt x="49102" y="197922"/>
                  <a:pt x="43935" y="195417"/>
                </a:cubicBezTo>
                <a:cubicBezTo>
                  <a:pt x="43935" y="195417"/>
                  <a:pt x="43935" y="195417"/>
                  <a:pt x="41352" y="197922"/>
                </a:cubicBezTo>
                <a:cubicBezTo>
                  <a:pt x="38768" y="200427"/>
                  <a:pt x="36179" y="195417"/>
                  <a:pt x="33596" y="190407"/>
                </a:cubicBezTo>
                <a:cubicBezTo>
                  <a:pt x="33596" y="190407"/>
                  <a:pt x="33596" y="190407"/>
                  <a:pt x="23257" y="187902"/>
                </a:cubicBezTo>
                <a:cubicBezTo>
                  <a:pt x="23257" y="187902"/>
                  <a:pt x="23257" y="187902"/>
                  <a:pt x="20673" y="190407"/>
                </a:cubicBezTo>
                <a:cubicBezTo>
                  <a:pt x="20673" y="190407"/>
                  <a:pt x="20673" y="190407"/>
                  <a:pt x="12923" y="190407"/>
                </a:cubicBezTo>
                <a:cubicBezTo>
                  <a:pt x="12923" y="190407"/>
                  <a:pt x="12923" y="190407"/>
                  <a:pt x="7751" y="187902"/>
                </a:cubicBezTo>
                <a:cubicBezTo>
                  <a:pt x="5167" y="182891"/>
                  <a:pt x="2584" y="182891"/>
                  <a:pt x="0" y="180386"/>
                </a:cubicBezTo>
                <a:cubicBezTo>
                  <a:pt x="0" y="177881"/>
                  <a:pt x="5167" y="175376"/>
                  <a:pt x="5167" y="170366"/>
                </a:cubicBezTo>
                <a:cubicBezTo>
                  <a:pt x="5167" y="167861"/>
                  <a:pt x="7751" y="167861"/>
                  <a:pt x="7751" y="167861"/>
                </a:cubicBezTo>
                <a:cubicBezTo>
                  <a:pt x="7751" y="167861"/>
                  <a:pt x="7751" y="167861"/>
                  <a:pt x="15506" y="170366"/>
                </a:cubicBezTo>
                <a:cubicBezTo>
                  <a:pt x="15506" y="170366"/>
                  <a:pt x="15506" y="170366"/>
                  <a:pt x="23257" y="172871"/>
                </a:cubicBezTo>
                <a:cubicBezTo>
                  <a:pt x="23257" y="172871"/>
                  <a:pt x="23257" y="172871"/>
                  <a:pt x="25845" y="175376"/>
                </a:cubicBezTo>
                <a:cubicBezTo>
                  <a:pt x="31012" y="175376"/>
                  <a:pt x="31012" y="175376"/>
                  <a:pt x="31012" y="175376"/>
                </a:cubicBezTo>
                <a:cubicBezTo>
                  <a:pt x="31012" y="175376"/>
                  <a:pt x="31012" y="175376"/>
                  <a:pt x="33596" y="175376"/>
                </a:cubicBezTo>
                <a:cubicBezTo>
                  <a:pt x="33596" y="175376"/>
                  <a:pt x="33596" y="175376"/>
                  <a:pt x="43935" y="175376"/>
                </a:cubicBezTo>
                <a:cubicBezTo>
                  <a:pt x="43935" y="175376"/>
                  <a:pt x="43935" y="175376"/>
                  <a:pt x="49102" y="177881"/>
                </a:cubicBezTo>
                <a:cubicBezTo>
                  <a:pt x="49102" y="177881"/>
                  <a:pt x="49102" y="177881"/>
                  <a:pt x="49102" y="180386"/>
                </a:cubicBezTo>
                <a:cubicBezTo>
                  <a:pt x="49102" y="180386"/>
                  <a:pt x="49102" y="180386"/>
                  <a:pt x="54274" y="175376"/>
                </a:cubicBezTo>
                <a:cubicBezTo>
                  <a:pt x="54274" y="175376"/>
                  <a:pt x="54274" y="175376"/>
                  <a:pt x="59441" y="172871"/>
                </a:cubicBezTo>
                <a:cubicBezTo>
                  <a:pt x="59441" y="172871"/>
                  <a:pt x="62025" y="175376"/>
                  <a:pt x="64613" y="177881"/>
                </a:cubicBezTo>
                <a:cubicBezTo>
                  <a:pt x="67197" y="177881"/>
                  <a:pt x="69780" y="180386"/>
                  <a:pt x="72364" y="182891"/>
                </a:cubicBezTo>
                <a:cubicBezTo>
                  <a:pt x="72364" y="182891"/>
                  <a:pt x="74947" y="182891"/>
                  <a:pt x="77536" y="182891"/>
                </a:cubicBezTo>
                <a:cubicBezTo>
                  <a:pt x="80119" y="182891"/>
                  <a:pt x="82703" y="180386"/>
                  <a:pt x="82703" y="180386"/>
                </a:cubicBezTo>
                <a:cubicBezTo>
                  <a:pt x="82703" y="180386"/>
                  <a:pt x="82703" y="180386"/>
                  <a:pt x="90459" y="180386"/>
                </a:cubicBezTo>
                <a:cubicBezTo>
                  <a:pt x="90459" y="180386"/>
                  <a:pt x="90459" y="180386"/>
                  <a:pt x="87870" y="185397"/>
                </a:cubicBezTo>
                <a:cubicBezTo>
                  <a:pt x="87870" y="185397"/>
                  <a:pt x="87870" y="185397"/>
                  <a:pt x="90459" y="190407"/>
                </a:cubicBezTo>
                <a:cubicBezTo>
                  <a:pt x="90459" y="190407"/>
                  <a:pt x="90459" y="190407"/>
                  <a:pt x="93042" y="187902"/>
                </a:cubicBezTo>
                <a:cubicBezTo>
                  <a:pt x="93042" y="187902"/>
                  <a:pt x="93042" y="187902"/>
                  <a:pt x="103381" y="185397"/>
                </a:cubicBezTo>
                <a:cubicBezTo>
                  <a:pt x="103381" y="185397"/>
                  <a:pt x="103381" y="185397"/>
                  <a:pt x="105965" y="182891"/>
                </a:cubicBezTo>
                <a:cubicBezTo>
                  <a:pt x="105965" y="182891"/>
                  <a:pt x="105965" y="182891"/>
                  <a:pt x="108548" y="190407"/>
                </a:cubicBezTo>
                <a:cubicBezTo>
                  <a:pt x="108548" y="190407"/>
                  <a:pt x="108548" y="190407"/>
                  <a:pt x="113715" y="192912"/>
                </a:cubicBezTo>
                <a:cubicBezTo>
                  <a:pt x="113715" y="192912"/>
                  <a:pt x="113715" y="192912"/>
                  <a:pt x="118887" y="195417"/>
                </a:cubicBezTo>
                <a:cubicBezTo>
                  <a:pt x="118887" y="195417"/>
                  <a:pt x="118887" y="195417"/>
                  <a:pt x="129226" y="205438"/>
                </a:cubicBezTo>
                <a:cubicBezTo>
                  <a:pt x="129226" y="205438"/>
                  <a:pt x="129226" y="205438"/>
                  <a:pt x="139560" y="207947"/>
                </a:cubicBezTo>
                <a:cubicBezTo>
                  <a:pt x="139560" y="207947"/>
                  <a:pt x="139560" y="207947"/>
                  <a:pt x="139560" y="200427"/>
                </a:cubicBezTo>
                <a:cubicBezTo>
                  <a:pt x="139560" y="200427"/>
                  <a:pt x="139560" y="200427"/>
                  <a:pt x="144733" y="195417"/>
                </a:cubicBezTo>
                <a:cubicBezTo>
                  <a:pt x="144733" y="195417"/>
                  <a:pt x="144733" y="195417"/>
                  <a:pt x="152483" y="187902"/>
                </a:cubicBezTo>
                <a:cubicBezTo>
                  <a:pt x="152483" y="187902"/>
                  <a:pt x="152483" y="187902"/>
                  <a:pt x="147316" y="182891"/>
                </a:cubicBezTo>
                <a:cubicBezTo>
                  <a:pt x="147316" y="182891"/>
                  <a:pt x="147316" y="182891"/>
                  <a:pt x="142149" y="187902"/>
                </a:cubicBezTo>
                <a:cubicBezTo>
                  <a:pt x="142149" y="187902"/>
                  <a:pt x="142149" y="187902"/>
                  <a:pt x="134393" y="192912"/>
                </a:cubicBezTo>
                <a:cubicBezTo>
                  <a:pt x="134393" y="192912"/>
                  <a:pt x="134393" y="192912"/>
                  <a:pt x="124054" y="185397"/>
                </a:cubicBezTo>
                <a:lnTo>
                  <a:pt x="118887" y="182891"/>
                </a:lnTo>
                <a:cubicBezTo>
                  <a:pt x="118887" y="182891"/>
                  <a:pt x="116304" y="180386"/>
                  <a:pt x="116304" y="180386"/>
                </a:cubicBezTo>
                <a:cubicBezTo>
                  <a:pt x="113715" y="177881"/>
                  <a:pt x="111132" y="175376"/>
                  <a:pt x="111132" y="175376"/>
                </a:cubicBezTo>
                <a:cubicBezTo>
                  <a:pt x="111132" y="175376"/>
                  <a:pt x="108548" y="172871"/>
                  <a:pt x="105965" y="172871"/>
                </a:cubicBezTo>
                <a:cubicBezTo>
                  <a:pt x="105965" y="172871"/>
                  <a:pt x="105965" y="172871"/>
                  <a:pt x="100793" y="170366"/>
                </a:cubicBezTo>
                <a:cubicBezTo>
                  <a:pt x="100793" y="170366"/>
                  <a:pt x="100793" y="170366"/>
                  <a:pt x="98209" y="167861"/>
                </a:cubicBezTo>
                <a:cubicBezTo>
                  <a:pt x="98209" y="167861"/>
                  <a:pt x="98209" y="167861"/>
                  <a:pt x="105965" y="165356"/>
                </a:cubicBezTo>
                <a:cubicBezTo>
                  <a:pt x="105965" y="165356"/>
                  <a:pt x="108548" y="165356"/>
                  <a:pt x="108548" y="165356"/>
                </a:cubicBezTo>
                <a:cubicBezTo>
                  <a:pt x="111132" y="165356"/>
                  <a:pt x="116304" y="165356"/>
                  <a:pt x="116304" y="165356"/>
                </a:cubicBezTo>
                <a:cubicBezTo>
                  <a:pt x="118887" y="165356"/>
                  <a:pt x="121471" y="165356"/>
                  <a:pt x="121471" y="162846"/>
                </a:cubicBezTo>
                <a:cubicBezTo>
                  <a:pt x="124054" y="162846"/>
                  <a:pt x="126638" y="162846"/>
                  <a:pt x="126638" y="162846"/>
                </a:cubicBezTo>
                <a:cubicBezTo>
                  <a:pt x="129226" y="162846"/>
                  <a:pt x="134393" y="160341"/>
                  <a:pt x="134393" y="160341"/>
                </a:cubicBezTo>
                <a:cubicBezTo>
                  <a:pt x="134393" y="160341"/>
                  <a:pt x="134393" y="160341"/>
                  <a:pt x="142149" y="157836"/>
                </a:cubicBezTo>
                <a:cubicBezTo>
                  <a:pt x="142149" y="157836"/>
                  <a:pt x="147316" y="157836"/>
                  <a:pt x="149900" y="157836"/>
                </a:cubicBezTo>
                <a:cubicBezTo>
                  <a:pt x="149900" y="157836"/>
                  <a:pt x="155072" y="157836"/>
                  <a:pt x="157655" y="157836"/>
                </a:cubicBezTo>
                <a:cubicBezTo>
                  <a:pt x="157655" y="157836"/>
                  <a:pt x="165406" y="160341"/>
                  <a:pt x="165406" y="160341"/>
                </a:cubicBezTo>
                <a:cubicBezTo>
                  <a:pt x="165406" y="160341"/>
                  <a:pt x="160239" y="157836"/>
                  <a:pt x="157655" y="155331"/>
                </a:cubicBezTo>
                <a:cubicBezTo>
                  <a:pt x="157655" y="152826"/>
                  <a:pt x="157655" y="152826"/>
                  <a:pt x="157655" y="152826"/>
                </a:cubicBezTo>
                <a:cubicBezTo>
                  <a:pt x="157655" y="152826"/>
                  <a:pt x="155072" y="152826"/>
                  <a:pt x="152483" y="150320"/>
                </a:cubicBezTo>
                <a:cubicBezTo>
                  <a:pt x="152483" y="150320"/>
                  <a:pt x="152483" y="147815"/>
                  <a:pt x="152483" y="147815"/>
                </a:cubicBezTo>
                <a:cubicBezTo>
                  <a:pt x="152483" y="147815"/>
                  <a:pt x="152483" y="147815"/>
                  <a:pt x="152483" y="145310"/>
                </a:cubicBezTo>
                <a:cubicBezTo>
                  <a:pt x="152483" y="145310"/>
                  <a:pt x="149900" y="142805"/>
                  <a:pt x="149900" y="142805"/>
                </a:cubicBezTo>
                <a:cubicBezTo>
                  <a:pt x="147316" y="142805"/>
                  <a:pt x="147316" y="142805"/>
                  <a:pt x="144733" y="145310"/>
                </a:cubicBezTo>
                <a:cubicBezTo>
                  <a:pt x="142149" y="145310"/>
                  <a:pt x="139560" y="145310"/>
                  <a:pt x="139560" y="145310"/>
                </a:cubicBezTo>
                <a:cubicBezTo>
                  <a:pt x="139560" y="145310"/>
                  <a:pt x="139560" y="145310"/>
                  <a:pt x="136977" y="140300"/>
                </a:cubicBezTo>
                <a:cubicBezTo>
                  <a:pt x="136977" y="140300"/>
                  <a:pt x="134393" y="137795"/>
                  <a:pt x="136977" y="135290"/>
                </a:cubicBezTo>
                <a:cubicBezTo>
                  <a:pt x="136977" y="130280"/>
                  <a:pt x="136977" y="132785"/>
                  <a:pt x="139560" y="132785"/>
                </a:cubicBezTo>
                <a:cubicBezTo>
                  <a:pt x="139560" y="132785"/>
                  <a:pt x="139560" y="132785"/>
                  <a:pt x="139560" y="130280"/>
                </a:cubicBezTo>
                <a:cubicBezTo>
                  <a:pt x="136977" y="127774"/>
                  <a:pt x="136977" y="130280"/>
                  <a:pt x="136977" y="130280"/>
                </a:cubicBezTo>
                <a:cubicBezTo>
                  <a:pt x="136977" y="130280"/>
                  <a:pt x="131810" y="130280"/>
                  <a:pt x="131810" y="130280"/>
                </a:cubicBezTo>
                <a:cubicBezTo>
                  <a:pt x="131810" y="127774"/>
                  <a:pt x="131810" y="127774"/>
                  <a:pt x="131810" y="127774"/>
                </a:cubicBezTo>
                <a:cubicBezTo>
                  <a:pt x="131810" y="127774"/>
                  <a:pt x="134393" y="125269"/>
                  <a:pt x="134393" y="122760"/>
                </a:cubicBezTo>
                <a:cubicBezTo>
                  <a:pt x="134393" y="122760"/>
                  <a:pt x="131810" y="122760"/>
                  <a:pt x="129226" y="122760"/>
                </a:cubicBezTo>
                <a:cubicBezTo>
                  <a:pt x="129226" y="122760"/>
                  <a:pt x="126638" y="125269"/>
                  <a:pt x="126638" y="125269"/>
                </a:cubicBezTo>
                <a:cubicBezTo>
                  <a:pt x="126638" y="122760"/>
                  <a:pt x="126638" y="125269"/>
                  <a:pt x="126638" y="122760"/>
                </a:cubicBezTo>
                <a:cubicBezTo>
                  <a:pt x="126638" y="122760"/>
                  <a:pt x="121471" y="122760"/>
                  <a:pt x="121471" y="122760"/>
                </a:cubicBezTo>
                <a:cubicBezTo>
                  <a:pt x="121471" y="122760"/>
                  <a:pt x="118887" y="122760"/>
                  <a:pt x="116304" y="122760"/>
                </a:cubicBezTo>
                <a:cubicBezTo>
                  <a:pt x="113715" y="120255"/>
                  <a:pt x="113715" y="117750"/>
                  <a:pt x="113715" y="117750"/>
                </a:cubicBezTo>
                <a:cubicBezTo>
                  <a:pt x="113715" y="117750"/>
                  <a:pt x="113715" y="115245"/>
                  <a:pt x="113715" y="115245"/>
                </a:cubicBezTo>
                <a:cubicBezTo>
                  <a:pt x="113715" y="112739"/>
                  <a:pt x="116304" y="110234"/>
                  <a:pt x="116304" y="110234"/>
                </a:cubicBezTo>
                <a:cubicBezTo>
                  <a:pt x="116304" y="110234"/>
                  <a:pt x="113715" y="112739"/>
                  <a:pt x="111132" y="112739"/>
                </a:cubicBezTo>
                <a:cubicBezTo>
                  <a:pt x="108548" y="112739"/>
                  <a:pt x="111132" y="110234"/>
                  <a:pt x="111132" y="110234"/>
                </a:cubicBezTo>
                <a:cubicBezTo>
                  <a:pt x="111132" y="110234"/>
                  <a:pt x="111132" y="110234"/>
                  <a:pt x="108548" y="110234"/>
                </a:cubicBezTo>
                <a:cubicBezTo>
                  <a:pt x="108548" y="110234"/>
                  <a:pt x="103381" y="112739"/>
                  <a:pt x="103381" y="112739"/>
                </a:cubicBezTo>
                <a:cubicBezTo>
                  <a:pt x="100793" y="110234"/>
                  <a:pt x="100793" y="110234"/>
                  <a:pt x="98209" y="110234"/>
                </a:cubicBezTo>
                <a:cubicBezTo>
                  <a:pt x="95626" y="107729"/>
                  <a:pt x="98209" y="107729"/>
                  <a:pt x="98209" y="107729"/>
                </a:cubicBezTo>
                <a:cubicBezTo>
                  <a:pt x="98209" y="107729"/>
                  <a:pt x="95626" y="110234"/>
                  <a:pt x="95626" y="112739"/>
                </a:cubicBezTo>
                <a:cubicBezTo>
                  <a:pt x="93042" y="112739"/>
                  <a:pt x="93042" y="115245"/>
                  <a:pt x="93042" y="115245"/>
                </a:cubicBezTo>
                <a:cubicBezTo>
                  <a:pt x="93042" y="115245"/>
                  <a:pt x="93042" y="115245"/>
                  <a:pt x="87870" y="115245"/>
                </a:cubicBezTo>
                <a:cubicBezTo>
                  <a:pt x="87870" y="115245"/>
                  <a:pt x="85286" y="112739"/>
                  <a:pt x="82703" y="112739"/>
                </a:cubicBezTo>
                <a:cubicBezTo>
                  <a:pt x="82703" y="110234"/>
                  <a:pt x="82703" y="110234"/>
                  <a:pt x="82703" y="107729"/>
                </a:cubicBezTo>
                <a:cubicBezTo>
                  <a:pt x="80119" y="105224"/>
                  <a:pt x="80119" y="107729"/>
                  <a:pt x="77536" y="107729"/>
                </a:cubicBezTo>
                <a:cubicBezTo>
                  <a:pt x="77536" y="107729"/>
                  <a:pt x="72364" y="107729"/>
                  <a:pt x="72364" y="110234"/>
                </a:cubicBezTo>
                <a:cubicBezTo>
                  <a:pt x="69780" y="110234"/>
                  <a:pt x="72364" y="107729"/>
                  <a:pt x="67197" y="107729"/>
                </a:cubicBezTo>
                <a:cubicBezTo>
                  <a:pt x="64613" y="107729"/>
                  <a:pt x="64613" y="107729"/>
                  <a:pt x="64613" y="107729"/>
                </a:cubicBezTo>
                <a:cubicBezTo>
                  <a:pt x="64613" y="107729"/>
                  <a:pt x="64613" y="107729"/>
                  <a:pt x="59441" y="110234"/>
                </a:cubicBezTo>
                <a:cubicBezTo>
                  <a:pt x="56858" y="110234"/>
                  <a:pt x="59441" y="110234"/>
                  <a:pt x="56858" y="110234"/>
                </a:cubicBezTo>
                <a:cubicBezTo>
                  <a:pt x="54274" y="110234"/>
                  <a:pt x="54274" y="110234"/>
                  <a:pt x="51691" y="110234"/>
                </a:cubicBezTo>
                <a:cubicBezTo>
                  <a:pt x="49102" y="107729"/>
                  <a:pt x="46519" y="105224"/>
                  <a:pt x="46519" y="105224"/>
                </a:cubicBezTo>
                <a:cubicBezTo>
                  <a:pt x="46519" y="105224"/>
                  <a:pt x="46519" y="102719"/>
                  <a:pt x="46519" y="102719"/>
                </a:cubicBezTo>
                <a:cubicBezTo>
                  <a:pt x="46519" y="100214"/>
                  <a:pt x="46519" y="100214"/>
                  <a:pt x="46519" y="100214"/>
                </a:cubicBezTo>
                <a:cubicBezTo>
                  <a:pt x="46519" y="100214"/>
                  <a:pt x="46519" y="97709"/>
                  <a:pt x="46519" y="97709"/>
                </a:cubicBezTo>
                <a:cubicBezTo>
                  <a:pt x="46519" y="97709"/>
                  <a:pt x="46519" y="97709"/>
                  <a:pt x="41352" y="90193"/>
                </a:cubicBezTo>
                <a:cubicBezTo>
                  <a:pt x="41352" y="90193"/>
                  <a:pt x="36179" y="85183"/>
                  <a:pt x="33596" y="85183"/>
                </a:cubicBezTo>
                <a:cubicBezTo>
                  <a:pt x="31012" y="82678"/>
                  <a:pt x="28429" y="82678"/>
                  <a:pt x="28429" y="82678"/>
                </a:cubicBezTo>
                <a:cubicBezTo>
                  <a:pt x="28429" y="82678"/>
                  <a:pt x="23257" y="82678"/>
                  <a:pt x="20673" y="80169"/>
                </a:cubicBezTo>
                <a:cubicBezTo>
                  <a:pt x="18090" y="80169"/>
                  <a:pt x="20673" y="80169"/>
                  <a:pt x="23257" y="75158"/>
                </a:cubicBezTo>
                <a:cubicBezTo>
                  <a:pt x="28429" y="72653"/>
                  <a:pt x="28429" y="72653"/>
                  <a:pt x="28429" y="72653"/>
                </a:cubicBezTo>
                <a:cubicBezTo>
                  <a:pt x="28429" y="72653"/>
                  <a:pt x="33596" y="72653"/>
                  <a:pt x="33596" y="72653"/>
                </a:cubicBezTo>
                <a:cubicBezTo>
                  <a:pt x="36179" y="72653"/>
                  <a:pt x="36179" y="72653"/>
                  <a:pt x="38768" y="70148"/>
                </a:cubicBezTo>
                <a:cubicBezTo>
                  <a:pt x="41352" y="70148"/>
                  <a:pt x="41352" y="70148"/>
                  <a:pt x="41352" y="67643"/>
                </a:cubicBezTo>
                <a:cubicBezTo>
                  <a:pt x="43935" y="67643"/>
                  <a:pt x="46519" y="70148"/>
                  <a:pt x="46519" y="70148"/>
                </a:cubicBezTo>
                <a:cubicBezTo>
                  <a:pt x="46519" y="70148"/>
                  <a:pt x="46519" y="72653"/>
                  <a:pt x="49102" y="77663"/>
                </a:cubicBezTo>
                <a:cubicBezTo>
                  <a:pt x="54274" y="80169"/>
                  <a:pt x="51691" y="82678"/>
                  <a:pt x="51691" y="82678"/>
                </a:cubicBezTo>
                <a:cubicBezTo>
                  <a:pt x="51691" y="82678"/>
                  <a:pt x="51691" y="82678"/>
                  <a:pt x="51691" y="87688"/>
                </a:cubicBezTo>
                <a:cubicBezTo>
                  <a:pt x="54274" y="90193"/>
                  <a:pt x="54274" y="87688"/>
                  <a:pt x="56858" y="90193"/>
                </a:cubicBezTo>
                <a:cubicBezTo>
                  <a:pt x="59441" y="92698"/>
                  <a:pt x="56858" y="90193"/>
                  <a:pt x="59441" y="90193"/>
                </a:cubicBezTo>
                <a:cubicBezTo>
                  <a:pt x="59441" y="90193"/>
                  <a:pt x="59441" y="90193"/>
                  <a:pt x="59441" y="87688"/>
                </a:cubicBezTo>
                <a:cubicBezTo>
                  <a:pt x="59441" y="87688"/>
                  <a:pt x="56858" y="85183"/>
                  <a:pt x="56858" y="85183"/>
                </a:cubicBezTo>
                <a:cubicBezTo>
                  <a:pt x="56858" y="85183"/>
                  <a:pt x="56858" y="82678"/>
                  <a:pt x="56858" y="82678"/>
                </a:cubicBezTo>
                <a:cubicBezTo>
                  <a:pt x="56858" y="82678"/>
                  <a:pt x="54274" y="80169"/>
                  <a:pt x="54274" y="80169"/>
                </a:cubicBezTo>
                <a:cubicBezTo>
                  <a:pt x="54274" y="80169"/>
                  <a:pt x="54274" y="75158"/>
                  <a:pt x="54274" y="75158"/>
                </a:cubicBezTo>
                <a:cubicBezTo>
                  <a:pt x="54274" y="75158"/>
                  <a:pt x="54274" y="75158"/>
                  <a:pt x="56858" y="72653"/>
                </a:cubicBezTo>
                <a:cubicBezTo>
                  <a:pt x="56858" y="72653"/>
                  <a:pt x="56858" y="72653"/>
                  <a:pt x="59441" y="72653"/>
                </a:cubicBezTo>
                <a:cubicBezTo>
                  <a:pt x="59441" y="72653"/>
                  <a:pt x="62025" y="75158"/>
                  <a:pt x="62025" y="75158"/>
                </a:cubicBezTo>
                <a:cubicBezTo>
                  <a:pt x="62025" y="75158"/>
                  <a:pt x="62025" y="72653"/>
                  <a:pt x="59441" y="70148"/>
                </a:cubicBezTo>
                <a:cubicBezTo>
                  <a:pt x="59441" y="67643"/>
                  <a:pt x="56858" y="67643"/>
                  <a:pt x="56858" y="67643"/>
                </a:cubicBezTo>
                <a:cubicBezTo>
                  <a:pt x="56858" y="67643"/>
                  <a:pt x="56858" y="62633"/>
                  <a:pt x="59441" y="62633"/>
                </a:cubicBezTo>
                <a:cubicBezTo>
                  <a:pt x="59441" y="62633"/>
                  <a:pt x="59441" y="57622"/>
                  <a:pt x="62025" y="57622"/>
                </a:cubicBezTo>
                <a:cubicBezTo>
                  <a:pt x="62025" y="55117"/>
                  <a:pt x="62025" y="55117"/>
                  <a:pt x="62025" y="52612"/>
                </a:cubicBezTo>
                <a:cubicBezTo>
                  <a:pt x="62025" y="52612"/>
                  <a:pt x="67197" y="52612"/>
                  <a:pt x="67197" y="52612"/>
                </a:cubicBezTo>
                <a:cubicBezTo>
                  <a:pt x="67197" y="52612"/>
                  <a:pt x="69780" y="55117"/>
                  <a:pt x="69780" y="55117"/>
                </a:cubicBezTo>
                <a:cubicBezTo>
                  <a:pt x="69780" y="55117"/>
                  <a:pt x="72364" y="55117"/>
                  <a:pt x="72364" y="55117"/>
                </a:cubicBezTo>
                <a:cubicBezTo>
                  <a:pt x="72364" y="55117"/>
                  <a:pt x="72364" y="55117"/>
                  <a:pt x="72364" y="60128"/>
                </a:cubicBezTo>
                <a:cubicBezTo>
                  <a:pt x="72364" y="60128"/>
                  <a:pt x="72364" y="60128"/>
                  <a:pt x="77536" y="70148"/>
                </a:cubicBezTo>
                <a:cubicBezTo>
                  <a:pt x="85286" y="82678"/>
                  <a:pt x="80119" y="75158"/>
                  <a:pt x="80119" y="75158"/>
                </a:cubicBezTo>
                <a:cubicBezTo>
                  <a:pt x="80119" y="75158"/>
                  <a:pt x="82703" y="80169"/>
                  <a:pt x="85286" y="80169"/>
                </a:cubicBezTo>
                <a:cubicBezTo>
                  <a:pt x="85286" y="80169"/>
                  <a:pt x="85286" y="82678"/>
                  <a:pt x="82703" y="85183"/>
                </a:cubicBezTo>
                <a:cubicBezTo>
                  <a:pt x="82703" y="90193"/>
                  <a:pt x="85286" y="87688"/>
                  <a:pt x="85286" y="90193"/>
                </a:cubicBezTo>
                <a:cubicBezTo>
                  <a:pt x="87870" y="90193"/>
                  <a:pt x="87870" y="90193"/>
                  <a:pt x="90459" y="90193"/>
                </a:cubicBezTo>
                <a:cubicBezTo>
                  <a:pt x="93042" y="87688"/>
                  <a:pt x="90459" y="85183"/>
                  <a:pt x="90459" y="85183"/>
                </a:cubicBezTo>
                <a:cubicBezTo>
                  <a:pt x="90459" y="85183"/>
                  <a:pt x="85286" y="82678"/>
                  <a:pt x="85286" y="82678"/>
                </a:cubicBezTo>
                <a:cubicBezTo>
                  <a:pt x="85286" y="82678"/>
                  <a:pt x="87870" y="80169"/>
                  <a:pt x="87870" y="77663"/>
                </a:cubicBezTo>
                <a:cubicBezTo>
                  <a:pt x="87870" y="77663"/>
                  <a:pt x="90459" y="72653"/>
                  <a:pt x="90459" y="72653"/>
                </a:cubicBezTo>
                <a:cubicBezTo>
                  <a:pt x="90459" y="72653"/>
                  <a:pt x="87870" y="70148"/>
                  <a:pt x="87870" y="70148"/>
                </a:cubicBezTo>
                <a:cubicBezTo>
                  <a:pt x="87870" y="67643"/>
                  <a:pt x="85286" y="67643"/>
                  <a:pt x="82703" y="65138"/>
                </a:cubicBezTo>
                <a:cubicBezTo>
                  <a:pt x="82703" y="62633"/>
                  <a:pt x="82703" y="62633"/>
                  <a:pt x="80119" y="57622"/>
                </a:cubicBezTo>
                <a:cubicBezTo>
                  <a:pt x="80119" y="55117"/>
                  <a:pt x="80119" y="52612"/>
                  <a:pt x="80119" y="52612"/>
                </a:cubicBezTo>
                <a:cubicBezTo>
                  <a:pt x="80119" y="52612"/>
                  <a:pt x="80119" y="50107"/>
                  <a:pt x="80119" y="47602"/>
                </a:cubicBezTo>
                <a:cubicBezTo>
                  <a:pt x="82703" y="47602"/>
                  <a:pt x="82703" y="47602"/>
                  <a:pt x="85286" y="47602"/>
                </a:cubicBezTo>
                <a:cubicBezTo>
                  <a:pt x="87870" y="45097"/>
                  <a:pt x="87870" y="47602"/>
                  <a:pt x="87870" y="47602"/>
                </a:cubicBezTo>
                <a:cubicBezTo>
                  <a:pt x="90459" y="47602"/>
                  <a:pt x="90459" y="52612"/>
                  <a:pt x="90459" y="55117"/>
                </a:cubicBezTo>
                <a:cubicBezTo>
                  <a:pt x="90459" y="57622"/>
                  <a:pt x="103381" y="62633"/>
                  <a:pt x="103381" y="62633"/>
                </a:cubicBezTo>
                <a:cubicBezTo>
                  <a:pt x="103381" y="62633"/>
                  <a:pt x="100793" y="60128"/>
                  <a:pt x="100793" y="57622"/>
                </a:cubicBezTo>
                <a:cubicBezTo>
                  <a:pt x="100793" y="57622"/>
                  <a:pt x="98209" y="50107"/>
                  <a:pt x="98209" y="50107"/>
                </a:cubicBezTo>
                <a:cubicBezTo>
                  <a:pt x="95626" y="47602"/>
                  <a:pt x="93042" y="45097"/>
                  <a:pt x="93042" y="45097"/>
                </a:cubicBezTo>
                <a:cubicBezTo>
                  <a:pt x="93042" y="45097"/>
                  <a:pt x="93042" y="40082"/>
                  <a:pt x="93042" y="35072"/>
                </a:cubicBezTo>
                <a:cubicBezTo>
                  <a:pt x="93042" y="30062"/>
                  <a:pt x="93042" y="32567"/>
                  <a:pt x="93042" y="30062"/>
                </a:cubicBezTo>
                <a:cubicBezTo>
                  <a:pt x="95626" y="27557"/>
                  <a:pt x="98209" y="27557"/>
                  <a:pt x="98209" y="27557"/>
                </a:cubicBezTo>
                <a:cubicBezTo>
                  <a:pt x="100793" y="27557"/>
                  <a:pt x="103381" y="30062"/>
                  <a:pt x="103381" y="30062"/>
                </a:cubicBezTo>
                <a:cubicBezTo>
                  <a:pt x="103381" y="32567"/>
                  <a:pt x="105965" y="35072"/>
                  <a:pt x="105965" y="35072"/>
                </a:cubicBezTo>
                <a:cubicBezTo>
                  <a:pt x="105965" y="35072"/>
                  <a:pt x="111132" y="35072"/>
                  <a:pt x="111132" y="35072"/>
                </a:cubicBezTo>
                <a:cubicBezTo>
                  <a:pt x="113715" y="35072"/>
                  <a:pt x="108548" y="32567"/>
                  <a:pt x="108548" y="32567"/>
                </a:cubicBezTo>
                <a:cubicBezTo>
                  <a:pt x="108548" y="30062"/>
                  <a:pt x="108548" y="27557"/>
                  <a:pt x="105965" y="25051"/>
                </a:cubicBezTo>
                <a:cubicBezTo>
                  <a:pt x="105965" y="25051"/>
                  <a:pt x="105965" y="25051"/>
                  <a:pt x="111132" y="22546"/>
                </a:cubicBezTo>
                <a:cubicBezTo>
                  <a:pt x="111132" y="22546"/>
                  <a:pt x="111132" y="20041"/>
                  <a:pt x="111132" y="20041"/>
                </a:cubicBezTo>
                <a:cubicBezTo>
                  <a:pt x="111132" y="20041"/>
                  <a:pt x="116304" y="20041"/>
                  <a:pt x="118887" y="20041"/>
                </a:cubicBezTo>
                <a:cubicBezTo>
                  <a:pt x="118887" y="17536"/>
                  <a:pt x="118887" y="17536"/>
                  <a:pt x="118887" y="15031"/>
                </a:cubicBezTo>
                <a:cubicBezTo>
                  <a:pt x="118887" y="12526"/>
                  <a:pt x="121471" y="15031"/>
                  <a:pt x="124054" y="15031"/>
                </a:cubicBezTo>
                <a:cubicBezTo>
                  <a:pt x="124054" y="15031"/>
                  <a:pt x="124054" y="17536"/>
                  <a:pt x="124054" y="17536"/>
                </a:cubicBezTo>
                <a:cubicBezTo>
                  <a:pt x="124054" y="17536"/>
                  <a:pt x="124054" y="17536"/>
                  <a:pt x="124054" y="20041"/>
                </a:cubicBezTo>
                <a:cubicBezTo>
                  <a:pt x="124054" y="20041"/>
                  <a:pt x="129226" y="22546"/>
                  <a:pt x="129226" y="25051"/>
                </a:cubicBezTo>
                <a:cubicBezTo>
                  <a:pt x="131810" y="25051"/>
                  <a:pt x="131810" y="27557"/>
                  <a:pt x="131810" y="27557"/>
                </a:cubicBezTo>
                <a:cubicBezTo>
                  <a:pt x="131810" y="27557"/>
                  <a:pt x="131810" y="27557"/>
                  <a:pt x="134393" y="30062"/>
                </a:cubicBezTo>
                <a:cubicBezTo>
                  <a:pt x="134393" y="30062"/>
                  <a:pt x="134393" y="30062"/>
                  <a:pt x="136977" y="37577"/>
                </a:cubicBezTo>
                <a:lnTo>
                  <a:pt x="136977" y="40082"/>
                </a:lnTo>
                <a:cubicBezTo>
                  <a:pt x="136977" y="40082"/>
                  <a:pt x="136977" y="42592"/>
                  <a:pt x="139560" y="45097"/>
                </a:cubicBezTo>
                <a:cubicBezTo>
                  <a:pt x="139560" y="45097"/>
                  <a:pt x="142149" y="47602"/>
                  <a:pt x="142149" y="47602"/>
                </a:cubicBezTo>
                <a:cubicBezTo>
                  <a:pt x="142149" y="47602"/>
                  <a:pt x="139560" y="50107"/>
                  <a:pt x="139560" y="52612"/>
                </a:cubicBezTo>
                <a:cubicBezTo>
                  <a:pt x="139560" y="52612"/>
                  <a:pt x="136977" y="52612"/>
                  <a:pt x="136977" y="55117"/>
                </a:cubicBezTo>
                <a:cubicBezTo>
                  <a:pt x="136977" y="55117"/>
                  <a:pt x="139560" y="55117"/>
                  <a:pt x="139560" y="55117"/>
                </a:cubicBezTo>
                <a:cubicBezTo>
                  <a:pt x="139560" y="55117"/>
                  <a:pt x="139560" y="55117"/>
                  <a:pt x="142149" y="55117"/>
                </a:cubicBezTo>
                <a:cubicBezTo>
                  <a:pt x="142149" y="55117"/>
                  <a:pt x="142149" y="57622"/>
                  <a:pt x="142149" y="57622"/>
                </a:cubicBezTo>
                <a:cubicBezTo>
                  <a:pt x="142149" y="60128"/>
                  <a:pt x="142149" y="60128"/>
                  <a:pt x="142149" y="60128"/>
                </a:cubicBezTo>
                <a:cubicBezTo>
                  <a:pt x="144733" y="60128"/>
                  <a:pt x="142149" y="62633"/>
                  <a:pt x="142149" y="62633"/>
                </a:cubicBezTo>
                <a:cubicBezTo>
                  <a:pt x="142149" y="62633"/>
                  <a:pt x="139560" y="67643"/>
                  <a:pt x="139560" y="67643"/>
                </a:cubicBezTo>
                <a:cubicBezTo>
                  <a:pt x="139560" y="67643"/>
                  <a:pt x="139560" y="67643"/>
                  <a:pt x="142149" y="65138"/>
                </a:cubicBezTo>
                <a:cubicBezTo>
                  <a:pt x="144733" y="62633"/>
                  <a:pt x="144733" y="62633"/>
                  <a:pt x="147316" y="60128"/>
                </a:cubicBezTo>
                <a:cubicBezTo>
                  <a:pt x="147316" y="60128"/>
                  <a:pt x="147316" y="60128"/>
                  <a:pt x="147316" y="57622"/>
                </a:cubicBezTo>
                <a:cubicBezTo>
                  <a:pt x="147316" y="57622"/>
                  <a:pt x="149900" y="55117"/>
                  <a:pt x="152483" y="55117"/>
                </a:cubicBezTo>
                <a:cubicBezTo>
                  <a:pt x="152483" y="57622"/>
                  <a:pt x="152483" y="60128"/>
                  <a:pt x="155072" y="60128"/>
                </a:cubicBezTo>
                <a:cubicBezTo>
                  <a:pt x="155072" y="62633"/>
                  <a:pt x="155072" y="62633"/>
                  <a:pt x="155072" y="65138"/>
                </a:cubicBezTo>
                <a:cubicBezTo>
                  <a:pt x="155072" y="67643"/>
                  <a:pt x="152483" y="67643"/>
                  <a:pt x="152483" y="70148"/>
                </a:cubicBezTo>
                <a:cubicBezTo>
                  <a:pt x="149900" y="70148"/>
                  <a:pt x="149900" y="75158"/>
                  <a:pt x="149900" y="75158"/>
                </a:cubicBezTo>
                <a:cubicBezTo>
                  <a:pt x="147316" y="77663"/>
                  <a:pt x="149900" y="77663"/>
                  <a:pt x="149900" y="77663"/>
                </a:cubicBezTo>
                <a:cubicBezTo>
                  <a:pt x="149900" y="77663"/>
                  <a:pt x="152483" y="72653"/>
                  <a:pt x="152483" y="72653"/>
                </a:cubicBezTo>
                <a:cubicBezTo>
                  <a:pt x="155072" y="72653"/>
                  <a:pt x="155072" y="70148"/>
                  <a:pt x="155072" y="72653"/>
                </a:cubicBezTo>
                <a:cubicBezTo>
                  <a:pt x="157655" y="72653"/>
                  <a:pt x="160239" y="75158"/>
                  <a:pt x="160239" y="75158"/>
                </a:cubicBezTo>
                <a:cubicBezTo>
                  <a:pt x="160239" y="75158"/>
                  <a:pt x="160239" y="75158"/>
                  <a:pt x="157655" y="80169"/>
                </a:cubicBezTo>
                <a:cubicBezTo>
                  <a:pt x="157655" y="80169"/>
                  <a:pt x="157655" y="80169"/>
                  <a:pt x="157655" y="82678"/>
                </a:cubicBezTo>
                <a:cubicBezTo>
                  <a:pt x="157655" y="82678"/>
                  <a:pt x="155072" y="85183"/>
                  <a:pt x="157655" y="85183"/>
                </a:cubicBezTo>
                <a:cubicBezTo>
                  <a:pt x="157655" y="85183"/>
                  <a:pt x="157655" y="85183"/>
                  <a:pt x="160239" y="82678"/>
                </a:cubicBezTo>
                <a:cubicBezTo>
                  <a:pt x="160239" y="82678"/>
                  <a:pt x="160239" y="82678"/>
                  <a:pt x="162822" y="77663"/>
                </a:cubicBezTo>
                <a:cubicBezTo>
                  <a:pt x="162822" y="77663"/>
                  <a:pt x="162822" y="72653"/>
                  <a:pt x="162822" y="67643"/>
                </a:cubicBezTo>
                <a:cubicBezTo>
                  <a:pt x="162822" y="65138"/>
                  <a:pt x="165406" y="62633"/>
                  <a:pt x="165406" y="60128"/>
                </a:cubicBezTo>
                <a:cubicBezTo>
                  <a:pt x="162822" y="57622"/>
                  <a:pt x="162822" y="57622"/>
                  <a:pt x="162822" y="57622"/>
                </a:cubicBezTo>
                <a:cubicBezTo>
                  <a:pt x="162822" y="57622"/>
                  <a:pt x="160239" y="52612"/>
                  <a:pt x="160239" y="52612"/>
                </a:cubicBezTo>
                <a:cubicBezTo>
                  <a:pt x="160239" y="52612"/>
                  <a:pt x="155072" y="47602"/>
                  <a:pt x="155072" y="47602"/>
                </a:cubicBezTo>
                <a:cubicBezTo>
                  <a:pt x="155072" y="47602"/>
                  <a:pt x="149900" y="37577"/>
                  <a:pt x="147316" y="35072"/>
                </a:cubicBezTo>
                <a:cubicBezTo>
                  <a:pt x="147316" y="32567"/>
                  <a:pt x="147316" y="30062"/>
                  <a:pt x="147316" y="30062"/>
                </a:cubicBezTo>
                <a:cubicBezTo>
                  <a:pt x="149900" y="30062"/>
                  <a:pt x="152483" y="27557"/>
                  <a:pt x="152483" y="27557"/>
                </a:cubicBezTo>
                <a:cubicBezTo>
                  <a:pt x="155072" y="27557"/>
                  <a:pt x="157655" y="25051"/>
                  <a:pt x="160239" y="27557"/>
                </a:cubicBezTo>
                <a:cubicBezTo>
                  <a:pt x="162822" y="27557"/>
                  <a:pt x="165406" y="30062"/>
                  <a:pt x="165406" y="30062"/>
                </a:cubicBezTo>
                <a:cubicBezTo>
                  <a:pt x="165406" y="30062"/>
                  <a:pt x="165406" y="32567"/>
                  <a:pt x="167994" y="35072"/>
                </a:cubicBezTo>
                <a:cubicBezTo>
                  <a:pt x="167994" y="35072"/>
                  <a:pt x="170578" y="37577"/>
                  <a:pt x="170578" y="37577"/>
                </a:cubicBezTo>
                <a:cubicBezTo>
                  <a:pt x="170578" y="37577"/>
                  <a:pt x="170578" y="37577"/>
                  <a:pt x="173161" y="37577"/>
                </a:cubicBezTo>
                <a:cubicBezTo>
                  <a:pt x="178328" y="40082"/>
                  <a:pt x="180917" y="37577"/>
                  <a:pt x="180917" y="37577"/>
                </a:cubicBezTo>
                <a:cubicBezTo>
                  <a:pt x="180917" y="37577"/>
                  <a:pt x="178328" y="37577"/>
                  <a:pt x="175745" y="35072"/>
                </a:cubicBezTo>
                <a:cubicBezTo>
                  <a:pt x="178328" y="35072"/>
                  <a:pt x="173161" y="30062"/>
                  <a:pt x="173161" y="30062"/>
                </a:cubicBezTo>
                <a:cubicBezTo>
                  <a:pt x="173161" y="30062"/>
                  <a:pt x="173161" y="32567"/>
                  <a:pt x="170578" y="30062"/>
                </a:cubicBezTo>
                <a:cubicBezTo>
                  <a:pt x="167994" y="30062"/>
                  <a:pt x="167994" y="30062"/>
                  <a:pt x="167994" y="27557"/>
                </a:cubicBezTo>
                <a:cubicBezTo>
                  <a:pt x="167994" y="27557"/>
                  <a:pt x="167994" y="25051"/>
                  <a:pt x="167994" y="25051"/>
                </a:cubicBezTo>
                <a:cubicBezTo>
                  <a:pt x="167994" y="25051"/>
                  <a:pt x="167994" y="25051"/>
                  <a:pt x="165406" y="22546"/>
                </a:cubicBezTo>
                <a:cubicBezTo>
                  <a:pt x="162822" y="20041"/>
                  <a:pt x="165406" y="20041"/>
                  <a:pt x="165406" y="20041"/>
                </a:cubicBezTo>
                <a:cubicBezTo>
                  <a:pt x="165406" y="20041"/>
                  <a:pt x="165406" y="17536"/>
                  <a:pt x="165406" y="17536"/>
                </a:cubicBezTo>
                <a:cubicBezTo>
                  <a:pt x="165406" y="17536"/>
                  <a:pt x="162822" y="20041"/>
                  <a:pt x="162822" y="20041"/>
                </a:cubicBezTo>
                <a:cubicBezTo>
                  <a:pt x="160239" y="20041"/>
                  <a:pt x="157655" y="20041"/>
                  <a:pt x="157655" y="20041"/>
                </a:cubicBezTo>
                <a:cubicBezTo>
                  <a:pt x="155072" y="20041"/>
                  <a:pt x="155072" y="20041"/>
                  <a:pt x="152483" y="20041"/>
                </a:cubicBezTo>
                <a:cubicBezTo>
                  <a:pt x="149900" y="17536"/>
                  <a:pt x="149900" y="17536"/>
                  <a:pt x="147316" y="17536"/>
                </a:cubicBezTo>
                <a:cubicBezTo>
                  <a:pt x="144733" y="15031"/>
                  <a:pt x="147316" y="15031"/>
                  <a:pt x="144733" y="12526"/>
                </a:cubicBezTo>
                <a:cubicBezTo>
                  <a:pt x="144733" y="7516"/>
                  <a:pt x="147316" y="7516"/>
                  <a:pt x="147316" y="5010"/>
                </a:cubicBezTo>
                <a:cubicBezTo>
                  <a:pt x="147316" y="5010"/>
                  <a:pt x="149900" y="5010"/>
                  <a:pt x="149900" y="7516"/>
                </a:cubicBezTo>
                <a:cubicBezTo>
                  <a:pt x="152483" y="7516"/>
                  <a:pt x="152483" y="7516"/>
                  <a:pt x="152483" y="7516"/>
                </a:cubicBezTo>
                <a:cubicBezTo>
                  <a:pt x="152483" y="7516"/>
                  <a:pt x="155072" y="7516"/>
                  <a:pt x="157655" y="7516"/>
                </a:cubicBezTo>
                <a:cubicBezTo>
                  <a:pt x="157655" y="7516"/>
                  <a:pt x="155072" y="5010"/>
                  <a:pt x="155072" y="2505"/>
                </a:cubicBezTo>
                <a:cubicBezTo>
                  <a:pt x="155072" y="2505"/>
                  <a:pt x="155072" y="0"/>
                  <a:pt x="15507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27" name="Text Placeholder 3726">
            <a:extLst>
              <a:ext uri="{FF2B5EF4-FFF2-40B4-BE49-F238E27FC236}">
                <a16:creationId xmlns:a16="http://schemas.microsoft.com/office/drawing/2014/main" id="{1F6CDAB0-1CE0-033D-92FE-D48AA135D9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1705" y="423124"/>
            <a:ext cx="1382919" cy="1901595"/>
          </a:xfrm>
          <a:custGeom>
            <a:avLst/>
            <a:gdLst>
              <a:gd name="connsiteX0" fmla="*/ 1002171 w 1382919"/>
              <a:gd name="connsiteY0" fmla="*/ 115203 h 1901595"/>
              <a:gd name="connsiteX1" fmla="*/ 1009918 w 1382919"/>
              <a:gd name="connsiteY1" fmla="*/ 122706 h 1901595"/>
              <a:gd name="connsiteX2" fmla="*/ 1007336 w 1382919"/>
              <a:gd name="connsiteY2" fmla="*/ 130224 h 1901595"/>
              <a:gd name="connsiteX3" fmla="*/ 997006 w 1382919"/>
              <a:gd name="connsiteY3" fmla="*/ 140249 h 1901595"/>
              <a:gd name="connsiteX4" fmla="*/ 994424 w 1382919"/>
              <a:gd name="connsiteY4" fmla="*/ 152764 h 1901595"/>
              <a:gd name="connsiteX5" fmla="*/ 986677 w 1382919"/>
              <a:gd name="connsiteY5" fmla="*/ 152764 h 1901595"/>
              <a:gd name="connsiteX6" fmla="*/ 973765 w 1382919"/>
              <a:gd name="connsiteY6" fmla="*/ 147752 h 1901595"/>
              <a:gd name="connsiteX7" fmla="*/ 978930 w 1382919"/>
              <a:gd name="connsiteY7" fmla="*/ 137743 h 1901595"/>
              <a:gd name="connsiteX8" fmla="*/ 989259 w 1382919"/>
              <a:gd name="connsiteY8" fmla="*/ 130224 h 1901595"/>
              <a:gd name="connsiteX9" fmla="*/ 989259 w 1382919"/>
              <a:gd name="connsiteY9" fmla="*/ 120200 h 1901595"/>
              <a:gd name="connsiteX10" fmla="*/ 1002171 w 1382919"/>
              <a:gd name="connsiteY10" fmla="*/ 115203 h 1901595"/>
              <a:gd name="connsiteX11" fmla="*/ 971183 w 1382919"/>
              <a:gd name="connsiteY11" fmla="*/ 92664 h 1901595"/>
              <a:gd name="connsiteX12" fmla="*/ 989259 w 1382919"/>
              <a:gd name="connsiteY12" fmla="*/ 92664 h 1901595"/>
              <a:gd name="connsiteX13" fmla="*/ 997006 w 1382919"/>
              <a:gd name="connsiteY13" fmla="*/ 95170 h 1901595"/>
              <a:gd name="connsiteX14" fmla="*/ 1007336 w 1382919"/>
              <a:gd name="connsiteY14" fmla="*/ 97660 h 1901595"/>
              <a:gd name="connsiteX15" fmla="*/ 994424 w 1382919"/>
              <a:gd name="connsiteY15" fmla="*/ 105179 h 1901595"/>
              <a:gd name="connsiteX16" fmla="*/ 978930 w 1382919"/>
              <a:gd name="connsiteY16" fmla="*/ 122706 h 1901595"/>
              <a:gd name="connsiteX17" fmla="*/ 976347 w 1382919"/>
              <a:gd name="connsiteY17" fmla="*/ 130224 h 1901595"/>
              <a:gd name="connsiteX18" fmla="*/ 953094 w 1382919"/>
              <a:gd name="connsiteY18" fmla="*/ 142755 h 1901595"/>
              <a:gd name="connsiteX19" fmla="*/ 940182 w 1382919"/>
              <a:gd name="connsiteY19" fmla="*/ 140249 h 1901595"/>
              <a:gd name="connsiteX20" fmla="*/ 932435 w 1382919"/>
              <a:gd name="connsiteY20" fmla="*/ 130224 h 1901595"/>
              <a:gd name="connsiteX21" fmla="*/ 935018 w 1382919"/>
              <a:gd name="connsiteY21" fmla="*/ 120200 h 1901595"/>
              <a:gd name="connsiteX22" fmla="*/ 960853 w 1382919"/>
              <a:gd name="connsiteY22" fmla="*/ 107685 h 1901595"/>
              <a:gd name="connsiteX23" fmla="*/ 971183 w 1382919"/>
              <a:gd name="connsiteY23" fmla="*/ 92664 h 1901595"/>
              <a:gd name="connsiteX24" fmla="*/ 1159731 w 1382919"/>
              <a:gd name="connsiteY24" fmla="*/ 0 h 1901595"/>
              <a:gd name="connsiteX25" fmla="*/ 1175237 w 1382919"/>
              <a:gd name="connsiteY25" fmla="*/ 7503 h 1901595"/>
              <a:gd name="connsiteX26" fmla="*/ 1180402 w 1382919"/>
              <a:gd name="connsiteY26" fmla="*/ 7503 h 1901595"/>
              <a:gd name="connsiteX27" fmla="*/ 1193313 w 1382919"/>
              <a:gd name="connsiteY27" fmla="*/ 4997 h 1901595"/>
              <a:gd name="connsiteX28" fmla="*/ 1193313 w 1382919"/>
              <a:gd name="connsiteY28" fmla="*/ 15021 h 1901595"/>
              <a:gd name="connsiteX29" fmla="*/ 1206225 w 1382919"/>
              <a:gd name="connsiteY29" fmla="*/ 22540 h 1901595"/>
              <a:gd name="connsiteX30" fmla="*/ 1206225 w 1382919"/>
              <a:gd name="connsiteY30" fmla="*/ 15021 h 1901595"/>
              <a:gd name="connsiteX31" fmla="*/ 1239808 w 1382919"/>
              <a:gd name="connsiteY31" fmla="*/ 25030 h 1901595"/>
              <a:gd name="connsiteX32" fmla="*/ 1263049 w 1382919"/>
              <a:gd name="connsiteY32" fmla="*/ 22540 h 1901595"/>
              <a:gd name="connsiteX33" fmla="*/ 1278544 w 1382919"/>
              <a:gd name="connsiteY33" fmla="*/ 32548 h 1901595"/>
              <a:gd name="connsiteX34" fmla="*/ 1306961 w 1382919"/>
              <a:gd name="connsiteY34" fmla="*/ 22540 h 1901595"/>
              <a:gd name="connsiteX35" fmla="*/ 1314708 w 1382919"/>
              <a:gd name="connsiteY35" fmla="*/ 30042 h 1901595"/>
              <a:gd name="connsiteX36" fmla="*/ 1327620 w 1382919"/>
              <a:gd name="connsiteY36" fmla="*/ 50075 h 1901595"/>
              <a:gd name="connsiteX37" fmla="*/ 1358620 w 1382919"/>
              <a:gd name="connsiteY37" fmla="*/ 72615 h 1901595"/>
              <a:gd name="connsiteX38" fmla="*/ 1340544 w 1382919"/>
              <a:gd name="connsiteY38" fmla="*/ 87652 h 1901595"/>
              <a:gd name="connsiteX39" fmla="*/ 1337961 w 1382919"/>
              <a:gd name="connsiteY39" fmla="*/ 105179 h 1901595"/>
              <a:gd name="connsiteX40" fmla="*/ 1291467 w 1382919"/>
              <a:gd name="connsiteY40" fmla="*/ 115203 h 1901595"/>
              <a:gd name="connsiteX41" fmla="*/ 1260467 w 1382919"/>
              <a:gd name="connsiteY41" fmla="*/ 115203 h 1901595"/>
              <a:gd name="connsiteX42" fmla="*/ 1265632 w 1382919"/>
              <a:gd name="connsiteY42" fmla="*/ 125212 h 1901595"/>
              <a:gd name="connsiteX43" fmla="*/ 1286302 w 1382919"/>
              <a:gd name="connsiteY43" fmla="*/ 125212 h 1901595"/>
              <a:gd name="connsiteX44" fmla="*/ 1301797 w 1382919"/>
              <a:gd name="connsiteY44" fmla="*/ 132731 h 1901595"/>
              <a:gd name="connsiteX45" fmla="*/ 1322456 w 1382919"/>
              <a:gd name="connsiteY45" fmla="*/ 137743 h 1901595"/>
              <a:gd name="connsiteX46" fmla="*/ 1343126 w 1382919"/>
              <a:gd name="connsiteY46" fmla="*/ 130224 h 1901595"/>
              <a:gd name="connsiteX47" fmla="*/ 1345709 w 1382919"/>
              <a:gd name="connsiteY47" fmla="*/ 155270 h 1901595"/>
              <a:gd name="connsiteX48" fmla="*/ 1366368 w 1382919"/>
              <a:gd name="connsiteY48" fmla="*/ 135237 h 1901595"/>
              <a:gd name="connsiteX49" fmla="*/ 1381862 w 1382919"/>
              <a:gd name="connsiteY49" fmla="*/ 162788 h 1901595"/>
              <a:gd name="connsiteX50" fmla="*/ 1371532 w 1382919"/>
              <a:gd name="connsiteY50" fmla="*/ 180316 h 1901595"/>
              <a:gd name="connsiteX51" fmla="*/ 1350873 w 1382919"/>
              <a:gd name="connsiteY51" fmla="*/ 177809 h 1901595"/>
              <a:gd name="connsiteX52" fmla="*/ 1353456 w 1382919"/>
              <a:gd name="connsiteY52" fmla="*/ 197843 h 1901595"/>
              <a:gd name="connsiteX53" fmla="*/ 1335379 w 1382919"/>
              <a:gd name="connsiteY53" fmla="*/ 215370 h 1901595"/>
              <a:gd name="connsiteX54" fmla="*/ 1325038 w 1382919"/>
              <a:gd name="connsiteY54" fmla="*/ 235419 h 1901595"/>
              <a:gd name="connsiteX55" fmla="*/ 1327620 w 1382919"/>
              <a:gd name="connsiteY55" fmla="*/ 265461 h 1901595"/>
              <a:gd name="connsiteX56" fmla="*/ 1314708 w 1382919"/>
              <a:gd name="connsiteY56" fmla="*/ 267967 h 1901595"/>
              <a:gd name="connsiteX57" fmla="*/ 1312126 w 1382919"/>
              <a:gd name="connsiteY57" fmla="*/ 265461 h 1901595"/>
              <a:gd name="connsiteX58" fmla="*/ 1314708 w 1382919"/>
              <a:gd name="connsiteY58" fmla="*/ 262955 h 1901595"/>
              <a:gd name="connsiteX59" fmla="*/ 1301797 w 1382919"/>
              <a:gd name="connsiteY59" fmla="*/ 252946 h 1901595"/>
              <a:gd name="connsiteX60" fmla="*/ 1296632 w 1382919"/>
              <a:gd name="connsiteY60" fmla="*/ 237925 h 1901595"/>
              <a:gd name="connsiteX61" fmla="*/ 1296632 w 1382919"/>
              <a:gd name="connsiteY61" fmla="*/ 230407 h 1901595"/>
              <a:gd name="connsiteX62" fmla="*/ 1299214 w 1382919"/>
              <a:gd name="connsiteY62" fmla="*/ 217876 h 1901595"/>
              <a:gd name="connsiteX63" fmla="*/ 1301797 w 1382919"/>
              <a:gd name="connsiteY63" fmla="*/ 205361 h 1901595"/>
              <a:gd name="connsiteX64" fmla="*/ 1299214 w 1382919"/>
              <a:gd name="connsiteY64" fmla="*/ 192830 h 1901595"/>
              <a:gd name="connsiteX65" fmla="*/ 1296632 w 1382919"/>
              <a:gd name="connsiteY65" fmla="*/ 180316 h 1901595"/>
              <a:gd name="connsiteX66" fmla="*/ 1291467 w 1382919"/>
              <a:gd name="connsiteY66" fmla="*/ 175303 h 1901595"/>
              <a:gd name="connsiteX67" fmla="*/ 1288885 w 1382919"/>
              <a:gd name="connsiteY67" fmla="*/ 175303 h 1901595"/>
              <a:gd name="connsiteX68" fmla="*/ 1273379 w 1382919"/>
              <a:gd name="connsiteY68" fmla="*/ 172797 h 1901595"/>
              <a:gd name="connsiteX69" fmla="*/ 1242390 w 1382919"/>
              <a:gd name="connsiteY69" fmla="*/ 162788 h 1901595"/>
              <a:gd name="connsiteX70" fmla="*/ 1226896 w 1382919"/>
              <a:gd name="connsiteY70" fmla="*/ 147752 h 1901595"/>
              <a:gd name="connsiteX71" fmla="*/ 1203643 w 1382919"/>
              <a:gd name="connsiteY71" fmla="*/ 147752 h 1901595"/>
              <a:gd name="connsiteX72" fmla="*/ 1193313 w 1382919"/>
              <a:gd name="connsiteY72" fmla="*/ 157776 h 1901595"/>
              <a:gd name="connsiteX73" fmla="*/ 1188149 w 1382919"/>
              <a:gd name="connsiteY73" fmla="*/ 172797 h 1901595"/>
              <a:gd name="connsiteX74" fmla="*/ 1164896 w 1382919"/>
              <a:gd name="connsiteY74" fmla="*/ 172797 h 1901595"/>
              <a:gd name="connsiteX75" fmla="*/ 1157149 w 1382919"/>
              <a:gd name="connsiteY75" fmla="*/ 177809 h 1901595"/>
              <a:gd name="connsiteX76" fmla="*/ 1154566 w 1382919"/>
              <a:gd name="connsiteY76" fmla="*/ 205361 h 1901595"/>
              <a:gd name="connsiteX77" fmla="*/ 1154566 w 1382919"/>
              <a:gd name="connsiteY77" fmla="*/ 207867 h 1901595"/>
              <a:gd name="connsiteX78" fmla="*/ 1146819 w 1382919"/>
              <a:gd name="connsiteY78" fmla="*/ 212880 h 1901595"/>
              <a:gd name="connsiteX79" fmla="*/ 1141654 w 1382919"/>
              <a:gd name="connsiteY79" fmla="*/ 215370 h 1901595"/>
              <a:gd name="connsiteX80" fmla="*/ 1141654 w 1382919"/>
              <a:gd name="connsiteY80" fmla="*/ 270473 h 1901595"/>
              <a:gd name="connsiteX81" fmla="*/ 1146819 w 1382919"/>
              <a:gd name="connsiteY81" fmla="*/ 288000 h 1901595"/>
              <a:gd name="connsiteX82" fmla="*/ 1151984 w 1382919"/>
              <a:gd name="connsiteY82" fmla="*/ 315552 h 1901595"/>
              <a:gd name="connsiteX83" fmla="*/ 1146819 w 1382919"/>
              <a:gd name="connsiteY83" fmla="*/ 325577 h 1901595"/>
              <a:gd name="connsiteX84" fmla="*/ 1128742 w 1382919"/>
              <a:gd name="connsiteY84" fmla="*/ 340598 h 1901595"/>
              <a:gd name="connsiteX85" fmla="*/ 1128742 w 1382919"/>
              <a:gd name="connsiteY85" fmla="*/ 350622 h 1901595"/>
              <a:gd name="connsiteX86" fmla="*/ 1128742 w 1382919"/>
              <a:gd name="connsiteY86" fmla="*/ 368149 h 1901595"/>
              <a:gd name="connsiteX87" fmla="*/ 1128742 w 1382919"/>
              <a:gd name="connsiteY87" fmla="*/ 370656 h 1901595"/>
              <a:gd name="connsiteX88" fmla="*/ 1128742 w 1382919"/>
              <a:gd name="connsiteY88" fmla="*/ 373162 h 1901595"/>
              <a:gd name="connsiteX89" fmla="*/ 1126160 w 1382919"/>
              <a:gd name="connsiteY89" fmla="*/ 373162 h 1901595"/>
              <a:gd name="connsiteX90" fmla="*/ 1123578 w 1382919"/>
              <a:gd name="connsiteY90" fmla="*/ 373162 h 1901595"/>
              <a:gd name="connsiteX91" fmla="*/ 1120995 w 1382919"/>
              <a:gd name="connsiteY91" fmla="*/ 375668 h 1901595"/>
              <a:gd name="connsiteX92" fmla="*/ 1118401 w 1382919"/>
              <a:gd name="connsiteY92" fmla="*/ 375668 h 1901595"/>
              <a:gd name="connsiteX93" fmla="*/ 1108072 w 1382919"/>
              <a:gd name="connsiteY93" fmla="*/ 368149 h 1901595"/>
              <a:gd name="connsiteX94" fmla="*/ 1082248 w 1382919"/>
              <a:gd name="connsiteY94" fmla="*/ 363137 h 1901595"/>
              <a:gd name="connsiteX95" fmla="*/ 1071918 w 1382919"/>
              <a:gd name="connsiteY95" fmla="*/ 355635 h 1901595"/>
              <a:gd name="connsiteX96" fmla="*/ 1058995 w 1382919"/>
              <a:gd name="connsiteY96" fmla="*/ 363137 h 1901595"/>
              <a:gd name="connsiteX97" fmla="*/ 1061577 w 1382919"/>
              <a:gd name="connsiteY97" fmla="*/ 368149 h 1901595"/>
              <a:gd name="connsiteX98" fmla="*/ 1051248 w 1382919"/>
              <a:gd name="connsiteY98" fmla="*/ 375668 h 1901595"/>
              <a:gd name="connsiteX99" fmla="*/ 1043501 w 1382919"/>
              <a:gd name="connsiteY99" fmla="*/ 385677 h 1901595"/>
              <a:gd name="connsiteX100" fmla="*/ 1007336 w 1382919"/>
              <a:gd name="connsiteY100" fmla="*/ 375668 h 1901595"/>
              <a:gd name="connsiteX101" fmla="*/ 978930 w 1382919"/>
              <a:gd name="connsiteY101" fmla="*/ 355635 h 1901595"/>
              <a:gd name="connsiteX102" fmla="*/ 963435 w 1382919"/>
              <a:gd name="connsiteY102" fmla="*/ 338092 h 1901595"/>
              <a:gd name="connsiteX103" fmla="*/ 945347 w 1382919"/>
              <a:gd name="connsiteY103" fmla="*/ 318058 h 1901595"/>
              <a:gd name="connsiteX104" fmla="*/ 935018 w 1382919"/>
              <a:gd name="connsiteY104" fmla="*/ 315552 h 1901595"/>
              <a:gd name="connsiteX105" fmla="*/ 935018 w 1382919"/>
              <a:gd name="connsiteY105" fmla="*/ 313046 h 1901595"/>
              <a:gd name="connsiteX106" fmla="*/ 932435 w 1382919"/>
              <a:gd name="connsiteY106" fmla="*/ 313046 h 1901595"/>
              <a:gd name="connsiteX107" fmla="*/ 929853 w 1382919"/>
              <a:gd name="connsiteY107" fmla="*/ 313046 h 1901595"/>
              <a:gd name="connsiteX108" fmla="*/ 927271 w 1382919"/>
              <a:gd name="connsiteY108" fmla="*/ 313046 h 1901595"/>
              <a:gd name="connsiteX109" fmla="*/ 924688 w 1382919"/>
              <a:gd name="connsiteY109" fmla="*/ 313046 h 1901595"/>
              <a:gd name="connsiteX110" fmla="*/ 914359 w 1382919"/>
              <a:gd name="connsiteY110" fmla="*/ 318058 h 1901595"/>
              <a:gd name="connsiteX111" fmla="*/ 916941 w 1382919"/>
              <a:gd name="connsiteY111" fmla="*/ 340598 h 1901595"/>
              <a:gd name="connsiteX112" fmla="*/ 914359 w 1382919"/>
              <a:gd name="connsiteY112" fmla="*/ 343104 h 1901595"/>
              <a:gd name="connsiteX113" fmla="*/ 911776 w 1382919"/>
              <a:gd name="connsiteY113" fmla="*/ 345610 h 1901595"/>
              <a:gd name="connsiteX114" fmla="*/ 898853 w 1382919"/>
              <a:gd name="connsiteY114" fmla="*/ 343104 h 1901595"/>
              <a:gd name="connsiteX115" fmla="*/ 885941 w 1382919"/>
              <a:gd name="connsiteY115" fmla="*/ 353128 h 1901595"/>
              <a:gd name="connsiteX116" fmla="*/ 880776 w 1382919"/>
              <a:gd name="connsiteY116" fmla="*/ 355635 h 1901595"/>
              <a:gd name="connsiteX117" fmla="*/ 875611 w 1382919"/>
              <a:gd name="connsiteY117" fmla="*/ 355635 h 1901595"/>
              <a:gd name="connsiteX118" fmla="*/ 870447 w 1382919"/>
              <a:gd name="connsiteY118" fmla="*/ 360631 h 1901595"/>
              <a:gd name="connsiteX119" fmla="*/ 880776 w 1382919"/>
              <a:gd name="connsiteY119" fmla="*/ 390689 h 1901595"/>
              <a:gd name="connsiteX120" fmla="*/ 873029 w 1382919"/>
              <a:gd name="connsiteY120" fmla="*/ 423253 h 1901595"/>
              <a:gd name="connsiteX121" fmla="*/ 883359 w 1382919"/>
              <a:gd name="connsiteY121" fmla="*/ 433262 h 1901595"/>
              <a:gd name="connsiteX122" fmla="*/ 873029 w 1382919"/>
              <a:gd name="connsiteY122" fmla="*/ 445792 h 1901595"/>
              <a:gd name="connsiteX123" fmla="*/ 857535 w 1382919"/>
              <a:gd name="connsiteY123" fmla="*/ 448298 h 1901595"/>
              <a:gd name="connsiteX124" fmla="*/ 847194 w 1382919"/>
              <a:gd name="connsiteY124" fmla="*/ 445792 h 1901595"/>
              <a:gd name="connsiteX125" fmla="*/ 839446 w 1382919"/>
              <a:gd name="connsiteY125" fmla="*/ 443286 h 1901595"/>
              <a:gd name="connsiteX126" fmla="*/ 821370 w 1382919"/>
              <a:gd name="connsiteY126" fmla="*/ 435768 h 1901595"/>
              <a:gd name="connsiteX127" fmla="*/ 780040 w 1382919"/>
              <a:gd name="connsiteY127" fmla="*/ 435768 h 1901595"/>
              <a:gd name="connsiteX128" fmla="*/ 777458 w 1382919"/>
              <a:gd name="connsiteY128" fmla="*/ 505892 h 1901595"/>
              <a:gd name="connsiteX129" fmla="*/ 772293 w 1382919"/>
              <a:gd name="connsiteY129" fmla="*/ 515917 h 1901595"/>
              <a:gd name="connsiteX130" fmla="*/ 759381 w 1382919"/>
              <a:gd name="connsiteY130" fmla="*/ 515917 h 1901595"/>
              <a:gd name="connsiteX131" fmla="*/ 733546 w 1382919"/>
              <a:gd name="connsiteY131" fmla="*/ 503386 h 1901595"/>
              <a:gd name="connsiteX132" fmla="*/ 723216 w 1382919"/>
              <a:gd name="connsiteY132" fmla="*/ 523435 h 1901595"/>
              <a:gd name="connsiteX133" fmla="*/ 712887 w 1382919"/>
              <a:gd name="connsiteY133" fmla="*/ 538456 h 1901595"/>
              <a:gd name="connsiteX134" fmla="*/ 712887 w 1382919"/>
              <a:gd name="connsiteY134" fmla="*/ 540962 h 1901595"/>
              <a:gd name="connsiteX135" fmla="*/ 710304 w 1382919"/>
              <a:gd name="connsiteY135" fmla="*/ 540962 h 1901595"/>
              <a:gd name="connsiteX136" fmla="*/ 710304 w 1382919"/>
              <a:gd name="connsiteY136" fmla="*/ 543468 h 1901595"/>
              <a:gd name="connsiteX137" fmla="*/ 710304 w 1382919"/>
              <a:gd name="connsiteY137" fmla="*/ 545975 h 1901595"/>
              <a:gd name="connsiteX138" fmla="*/ 707722 w 1382919"/>
              <a:gd name="connsiteY138" fmla="*/ 545975 h 1901595"/>
              <a:gd name="connsiteX139" fmla="*/ 707722 w 1382919"/>
              <a:gd name="connsiteY139" fmla="*/ 548465 h 1901595"/>
              <a:gd name="connsiteX140" fmla="*/ 707722 w 1382919"/>
              <a:gd name="connsiteY140" fmla="*/ 550971 h 1901595"/>
              <a:gd name="connsiteX141" fmla="*/ 707722 w 1382919"/>
              <a:gd name="connsiteY141" fmla="*/ 571020 h 1901595"/>
              <a:gd name="connsiteX142" fmla="*/ 702557 w 1382919"/>
              <a:gd name="connsiteY142" fmla="*/ 581029 h 1901595"/>
              <a:gd name="connsiteX143" fmla="*/ 687051 w 1382919"/>
              <a:gd name="connsiteY143" fmla="*/ 591053 h 1901595"/>
              <a:gd name="connsiteX144" fmla="*/ 687051 w 1382919"/>
              <a:gd name="connsiteY144" fmla="*/ 603568 h 1901595"/>
              <a:gd name="connsiteX145" fmla="*/ 699975 w 1382919"/>
              <a:gd name="connsiteY145" fmla="*/ 621095 h 1901595"/>
              <a:gd name="connsiteX146" fmla="*/ 707722 w 1382919"/>
              <a:gd name="connsiteY146" fmla="*/ 646141 h 1901595"/>
              <a:gd name="connsiteX147" fmla="*/ 697392 w 1382919"/>
              <a:gd name="connsiteY147" fmla="*/ 668680 h 1901595"/>
              <a:gd name="connsiteX148" fmla="*/ 674139 w 1382919"/>
              <a:gd name="connsiteY148" fmla="*/ 698738 h 1901595"/>
              <a:gd name="connsiteX149" fmla="*/ 661228 w 1382919"/>
              <a:gd name="connsiteY149" fmla="*/ 731302 h 1901595"/>
              <a:gd name="connsiteX150" fmla="*/ 661228 w 1382919"/>
              <a:gd name="connsiteY150" fmla="*/ 753842 h 1901595"/>
              <a:gd name="connsiteX151" fmla="*/ 658645 w 1382919"/>
              <a:gd name="connsiteY151" fmla="*/ 766357 h 1901595"/>
              <a:gd name="connsiteX152" fmla="*/ 656063 w 1382919"/>
              <a:gd name="connsiteY152" fmla="*/ 771369 h 1901595"/>
              <a:gd name="connsiteX153" fmla="*/ 640569 w 1382919"/>
              <a:gd name="connsiteY153" fmla="*/ 783900 h 1901595"/>
              <a:gd name="connsiteX154" fmla="*/ 627645 w 1382919"/>
              <a:gd name="connsiteY154" fmla="*/ 786390 h 1901595"/>
              <a:gd name="connsiteX155" fmla="*/ 617316 w 1382919"/>
              <a:gd name="connsiteY155" fmla="*/ 786390 h 1901595"/>
              <a:gd name="connsiteX156" fmla="*/ 609568 w 1382919"/>
              <a:gd name="connsiteY156" fmla="*/ 793908 h 1901595"/>
              <a:gd name="connsiteX157" fmla="*/ 622480 w 1382919"/>
              <a:gd name="connsiteY157" fmla="*/ 836481 h 1901595"/>
              <a:gd name="connsiteX158" fmla="*/ 617316 w 1382919"/>
              <a:gd name="connsiteY158" fmla="*/ 856530 h 1901595"/>
              <a:gd name="connsiteX159" fmla="*/ 614733 w 1382919"/>
              <a:gd name="connsiteY159" fmla="*/ 874057 h 1901595"/>
              <a:gd name="connsiteX160" fmla="*/ 612151 w 1382919"/>
              <a:gd name="connsiteY160" fmla="*/ 891584 h 1901595"/>
              <a:gd name="connsiteX161" fmla="*/ 617316 w 1382919"/>
              <a:gd name="connsiteY161" fmla="*/ 906605 h 1901595"/>
              <a:gd name="connsiteX162" fmla="*/ 606986 w 1382919"/>
              <a:gd name="connsiteY162" fmla="*/ 914124 h 1901595"/>
              <a:gd name="connsiteX163" fmla="*/ 609568 w 1382919"/>
              <a:gd name="connsiteY163" fmla="*/ 929145 h 1901595"/>
              <a:gd name="connsiteX164" fmla="*/ 570821 w 1382919"/>
              <a:gd name="connsiteY164" fmla="*/ 994273 h 1901595"/>
              <a:gd name="connsiteX165" fmla="*/ 575986 w 1382919"/>
              <a:gd name="connsiteY165" fmla="*/ 1006788 h 1901595"/>
              <a:gd name="connsiteX166" fmla="*/ 599239 w 1382919"/>
              <a:gd name="connsiteY166" fmla="*/ 1011800 h 1901595"/>
              <a:gd name="connsiteX167" fmla="*/ 601821 w 1382919"/>
              <a:gd name="connsiteY167" fmla="*/ 1051867 h 1901595"/>
              <a:gd name="connsiteX168" fmla="*/ 596657 w 1382919"/>
              <a:gd name="connsiteY168" fmla="*/ 1066903 h 1901595"/>
              <a:gd name="connsiteX169" fmla="*/ 594074 w 1382919"/>
              <a:gd name="connsiteY169" fmla="*/ 1069410 h 1901595"/>
              <a:gd name="connsiteX170" fmla="*/ 591492 w 1382919"/>
              <a:gd name="connsiteY170" fmla="*/ 1074406 h 1901595"/>
              <a:gd name="connsiteX171" fmla="*/ 537250 w 1382919"/>
              <a:gd name="connsiteY171" fmla="*/ 1076912 h 1901595"/>
              <a:gd name="connsiteX172" fmla="*/ 529492 w 1382919"/>
              <a:gd name="connsiteY172" fmla="*/ 1076912 h 1901595"/>
              <a:gd name="connsiteX173" fmla="*/ 495921 w 1382919"/>
              <a:gd name="connsiteY173" fmla="*/ 1119485 h 1901595"/>
              <a:gd name="connsiteX174" fmla="*/ 490756 w 1382919"/>
              <a:gd name="connsiteY174" fmla="*/ 1144530 h 1901595"/>
              <a:gd name="connsiteX175" fmla="*/ 488173 w 1382919"/>
              <a:gd name="connsiteY175" fmla="*/ 1162073 h 1901595"/>
              <a:gd name="connsiteX176" fmla="*/ 480426 w 1382919"/>
              <a:gd name="connsiteY176" fmla="*/ 1177094 h 1901595"/>
              <a:gd name="connsiteX177" fmla="*/ 480426 w 1382919"/>
              <a:gd name="connsiteY177" fmla="*/ 1194622 h 1901595"/>
              <a:gd name="connsiteX178" fmla="*/ 490756 w 1382919"/>
              <a:gd name="connsiteY178" fmla="*/ 1214655 h 1901595"/>
              <a:gd name="connsiteX179" fmla="*/ 490756 w 1382919"/>
              <a:gd name="connsiteY179" fmla="*/ 1229692 h 1901595"/>
              <a:gd name="connsiteX180" fmla="*/ 485591 w 1382919"/>
              <a:gd name="connsiteY180" fmla="*/ 1237210 h 1901595"/>
              <a:gd name="connsiteX181" fmla="*/ 488173 w 1382919"/>
              <a:gd name="connsiteY181" fmla="*/ 1254737 h 1901595"/>
              <a:gd name="connsiteX182" fmla="*/ 488173 w 1382919"/>
              <a:gd name="connsiteY182" fmla="*/ 1262240 h 1901595"/>
              <a:gd name="connsiteX183" fmla="*/ 485591 w 1382919"/>
              <a:gd name="connsiteY183" fmla="*/ 1277277 h 1901595"/>
              <a:gd name="connsiteX184" fmla="*/ 503668 w 1382919"/>
              <a:gd name="connsiteY184" fmla="*/ 1312331 h 1901595"/>
              <a:gd name="connsiteX185" fmla="*/ 506250 w 1382919"/>
              <a:gd name="connsiteY185" fmla="*/ 1389974 h 1901595"/>
              <a:gd name="connsiteX186" fmla="*/ 513997 w 1382919"/>
              <a:gd name="connsiteY186" fmla="*/ 1410007 h 1901595"/>
              <a:gd name="connsiteX187" fmla="*/ 532085 w 1382919"/>
              <a:gd name="connsiteY187" fmla="*/ 1422538 h 1901595"/>
              <a:gd name="connsiteX188" fmla="*/ 547580 w 1382919"/>
              <a:gd name="connsiteY188" fmla="*/ 1435053 h 1901595"/>
              <a:gd name="connsiteX189" fmla="*/ 550162 w 1382919"/>
              <a:gd name="connsiteY189" fmla="*/ 1457592 h 1901595"/>
              <a:gd name="connsiteX190" fmla="*/ 550162 w 1382919"/>
              <a:gd name="connsiteY190" fmla="*/ 1460098 h 1901595"/>
              <a:gd name="connsiteX191" fmla="*/ 547580 w 1382919"/>
              <a:gd name="connsiteY191" fmla="*/ 1460098 h 1901595"/>
              <a:gd name="connsiteX192" fmla="*/ 547580 w 1382919"/>
              <a:gd name="connsiteY192" fmla="*/ 1462604 h 1901595"/>
              <a:gd name="connsiteX193" fmla="*/ 547580 w 1382919"/>
              <a:gd name="connsiteY193" fmla="*/ 1465111 h 1901595"/>
              <a:gd name="connsiteX194" fmla="*/ 547580 w 1382919"/>
              <a:gd name="connsiteY194" fmla="*/ 1467617 h 1901595"/>
              <a:gd name="connsiteX195" fmla="*/ 547580 w 1382919"/>
              <a:gd name="connsiteY195" fmla="*/ 1470123 h 1901595"/>
              <a:gd name="connsiteX196" fmla="*/ 547580 w 1382919"/>
              <a:gd name="connsiteY196" fmla="*/ 1472629 h 1901595"/>
              <a:gd name="connsiteX197" fmla="*/ 547580 w 1382919"/>
              <a:gd name="connsiteY197" fmla="*/ 1475135 h 1901595"/>
              <a:gd name="connsiteX198" fmla="*/ 544997 w 1382919"/>
              <a:gd name="connsiteY198" fmla="*/ 1475135 h 1901595"/>
              <a:gd name="connsiteX199" fmla="*/ 544997 w 1382919"/>
              <a:gd name="connsiteY199" fmla="*/ 1477625 h 1901595"/>
              <a:gd name="connsiteX200" fmla="*/ 532085 w 1382919"/>
              <a:gd name="connsiteY200" fmla="*/ 1480132 h 1901595"/>
              <a:gd name="connsiteX201" fmla="*/ 524327 w 1382919"/>
              <a:gd name="connsiteY201" fmla="*/ 1480132 h 1901595"/>
              <a:gd name="connsiteX202" fmla="*/ 521744 w 1382919"/>
              <a:gd name="connsiteY202" fmla="*/ 1480132 h 1901595"/>
              <a:gd name="connsiteX203" fmla="*/ 519162 w 1382919"/>
              <a:gd name="connsiteY203" fmla="*/ 1482638 h 1901595"/>
              <a:gd name="connsiteX204" fmla="*/ 506250 w 1382919"/>
              <a:gd name="connsiteY204" fmla="*/ 1495168 h 1901595"/>
              <a:gd name="connsiteX205" fmla="*/ 511415 w 1382919"/>
              <a:gd name="connsiteY205" fmla="*/ 1510189 h 1901595"/>
              <a:gd name="connsiteX206" fmla="*/ 519162 w 1382919"/>
              <a:gd name="connsiteY206" fmla="*/ 1532729 h 1901595"/>
              <a:gd name="connsiteX207" fmla="*/ 534668 w 1382919"/>
              <a:gd name="connsiteY207" fmla="*/ 1550256 h 1901595"/>
              <a:gd name="connsiteX208" fmla="*/ 539833 w 1382919"/>
              <a:gd name="connsiteY208" fmla="*/ 1565293 h 1901595"/>
              <a:gd name="connsiteX209" fmla="*/ 532085 w 1382919"/>
              <a:gd name="connsiteY209" fmla="*/ 1580314 h 1901595"/>
              <a:gd name="connsiteX210" fmla="*/ 526909 w 1382919"/>
              <a:gd name="connsiteY210" fmla="*/ 1587832 h 1901595"/>
              <a:gd name="connsiteX211" fmla="*/ 532085 w 1382919"/>
              <a:gd name="connsiteY211" fmla="*/ 1600347 h 1901595"/>
              <a:gd name="connsiteX212" fmla="*/ 532085 w 1382919"/>
              <a:gd name="connsiteY212" fmla="*/ 1612878 h 1901595"/>
              <a:gd name="connsiteX213" fmla="*/ 526909 w 1382919"/>
              <a:gd name="connsiteY213" fmla="*/ 1622887 h 1901595"/>
              <a:gd name="connsiteX214" fmla="*/ 516580 w 1382919"/>
              <a:gd name="connsiteY214" fmla="*/ 1632911 h 1901595"/>
              <a:gd name="connsiteX215" fmla="*/ 511415 w 1382919"/>
              <a:gd name="connsiteY215" fmla="*/ 1637923 h 1901595"/>
              <a:gd name="connsiteX216" fmla="*/ 508833 w 1382919"/>
              <a:gd name="connsiteY216" fmla="*/ 1637923 h 1901595"/>
              <a:gd name="connsiteX217" fmla="*/ 501085 w 1382919"/>
              <a:gd name="connsiteY217" fmla="*/ 1637923 h 1901595"/>
              <a:gd name="connsiteX218" fmla="*/ 498503 w 1382919"/>
              <a:gd name="connsiteY218" fmla="*/ 1640430 h 1901595"/>
              <a:gd name="connsiteX219" fmla="*/ 495921 w 1382919"/>
              <a:gd name="connsiteY219" fmla="*/ 1640430 h 1901595"/>
              <a:gd name="connsiteX220" fmla="*/ 493338 w 1382919"/>
              <a:gd name="connsiteY220" fmla="*/ 1642920 h 1901595"/>
              <a:gd name="connsiteX221" fmla="*/ 488173 w 1382919"/>
              <a:gd name="connsiteY221" fmla="*/ 1647932 h 1901595"/>
              <a:gd name="connsiteX222" fmla="*/ 488173 w 1382919"/>
              <a:gd name="connsiteY222" fmla="*/ 1655451 h 1901595"/>
              <a:gd name="connsiteX223" fmla="*/ 493338 w 1382919"/>
              <a:gd name="connsiteY223" fmla="*/ 1660463 h 1901595"/>
              <a:gd name="connsiteX224" fmla="*/ 490756 w 1382919"/>
              <a:gd name="connsiteY224" fmla="*/ 1672978 h 1901595"/>
              <a:gd name="connsiteX225" fmla="*/ 485591 w 1382919"/>
              <a:gd name="connsiteY225" fmla="*/ 1677990 h 1901595"/>
              <a:gd name="connsiteX226" fmla="*/ 483009 w 1382919"/>
              <a:gd name="connsiteY226" fmla="*/ 1677990 h 1901595"/>
              <a:gd name="connsiteX227" fmla="*/ 483009 w 1382919"/>
              <a:gd name="connsiteY227" fmla="*/ 1680496 h 1901595"/>
              <a:gd name="connsiteX228" fmla="*/ 475250 w 1382919"/>
              <a:gd name="connsiteY228" fmla="*/ 1683002 h 1901595"/>
              <a:gd name="connsiteX229" fmla="*/ 480426 w 1382919"/>
              <a:gd name="connsiteY229" fmla="*/ 1698023 h 1901595"/>
              <a:gd name="connsiteX230" fmla="*/ 490756 w 1382919"/>
              <a:gd name="connsiteY230" fmla="*/ 1715550 h 1901595"/>
              <a:gd name="connsiteX231" fmla="*/ 490756 w 1382919"/>
              <a:gd name="connsiteY231" fmla="*/ 1730587 h 1901595"/>
              <a:gd name="connsiteX232" fmla="*/ 483009 w 1382919"/>
              <a:gd name="connsiteY232" fmla="*/ 1745608 h 1901595"/>
              <a:gd name="connsiteX233" fmla="*/ 480426 w 1382919"/>
              <a:gd name="connsiteY233" fmla="*/ 1763136 h 1901595"/>
              <a:gd name="connsiteX234" fmla="*/ 477832 w 1382919"/>
              <a:gd name="connsiteY234" fmla="*/ 1778172 h 1901595"/>
              <a:gd name="connsiteX235" fmla="*/ 475250 w 1382919"/>
              <a:gd name="connsiteY235" fmla="*/ 1780678 h 1901595"/>
              <a:gd name="connsiteX236" fmla="*/ 470085 w 1382919"/>
              <a:gd name="connsiteY236" fmla="*/ 1778172 h 1901595"/>
              <a:gd name="connsiteX237" fmla="*/ 470085 w 1382919"/>
              <a:gd name="connsiteY237" fmla="*/ 1780678 h 1901595"/>
              <a:gd name="connsiteX238" fmla="*/ 464920 w 1382919"/>
              <a:gd name="connsiteY238" fmla="*/ 1780678 h 1901595"/>
              <a:gd name="connsiteX239" fmla="*/ 462338 w 1382919"/>
              <a:gd name="connsiteY239" fmla="*/ 1763136 h 1901595"/>
              <a:gd name="connsiteX240" fmla="*/ 444261 w 1382919"/>
              <a:gd name="connsiteY240" fmla="*/ 1748114 h 1901595"/>
              <a:gd name="connsiteX241" fmla="*/ 444261 w 1382919"/>
              <a:gd name="connsiteY241" fmla="*/ 1763136 h 1901595"/>
              <a:gd name="connsiteX242" fmla="*/ 444261 w 1382919"/>
              <a:gd name="connsiteY242" fmla="*/ 1768148 h 1901595"/>
              <a:gd name="connsiteX243" fmla="*/ 433932 w 1382919"/>
              <a:gd name="connsiteY243" fmla="*/ 1763136 h 1901595"/>
              <a:gd name="connsiteX244" fmla="*/ 421008 w 1382919"/>
              <a:gd name="connsiteY244" fmla="*/ 1735600 h 1901595"/>
              <a:gd name="connsiteX245" fmla="*/ 405514 w 1382919"/>
              <a:gd name="connsiteY245" fmla="*/ 1735600 h 1901595"/>
              <a:gd name="connsiteX246" fmla="*/ 392602 w 1382919"/>
              <a:gd name="connsiteY246" fmla="*/ 1753127 h 1901595"/>
              <a:gd name="connsiteX247" fmla="*/ 379690 w 1382919"/>
              <a:gd name="connsiteY247" fmla="*/ 1763136 h 1901595"/>
              <a:gd name="connsiteX248" fmla="*/ 359020 w 1382919"/>
              <a:gd name="connsiteY248" fmla="*/ 1783185 h 1901595"/>
              <a:gd name="connsiteX249" fmla="*/ 353855 w 1382919"/>
              <a:gd name="connsiteY249" fmla="*/ 1768148 h 1901595"/>
              <a:gd name="connsiteX250" fmla="*/ 346108 w 1382919"/>
              <a:gd name="connsiteY250" fmla="*/ 1768148 h 1901595"/>
              <a:gd name="connsiteX251" fmla="*/ 325449 w 1382919"/>
              <a:gd name="connsiteY251" fmla="*/ 1780678 h 1901595"/>
              <a:gd name="connsiteX252" fmla="*/ 307361 w 1382919"/>
              <a:gd name="connsiteY252" fmla="*/ 1793193 h 1901595"/>
              <a:gd name="connsiteX253" fmla="*/ 299613 w 1382919"/>
              <a:gd name="connsiteY253" fmla="*/ 1818239 h 1901595"/>
              <a:gd name="connsiteX254" fmla="*/ 278954 w 1382919"/>
              <a:gd name="connsiteY254" fmla="*/ 1853309 h 1901595"/>
              <a:gd name="connsiteX255" fmla="*/ 245372 w 1382919"/>
              <a:gd name="connsiteY255" fmla="*/ 1870836 h 1901595"/>
              <a:gd name="connsiteX256" fmla="*/ 232460 w 1382919"/>
              <a:gd name="connsiteY256" fmla="*/ 1883351 h 1901595"/>
              <a:gd name="connsiteX257" fmla="*/ 219548 w 1382919"/>
              <a:gd name="connsiteY257" fmla="*/ 1890869 h 1901595"/>
              <a:gd name="connsiteX258" fmla="*/ 209207 w 1382919"/>
              <a:gd name="connsiteY258" fmla="*/ 1883351 h 1901595"/>
              <a:gd name="connsiteX259" fmla="*/ 196295 w 1382919"/>
              <a:gd name="connsiteY259" fmla="*/ 1893376 h 1901595"/>
              <a:gd name="connsiteX260" fmla="*/ 183383 w 1382919"/>
              <a:gd name="connsiteY260" fmla="*/ 1898388 h 1901595"/>
              <a:gd name="connsiteX261" fmla="*/ 167889 w 1382919"/>
              <a:gd name="connsiteY261" fmla="*/ 1900894 h 1901595"/>
              <a:gd name="connsiteX262" fmla="*/ 152383 w 1382919"/>
              <a:gd name="connsiteY262" fmla="*/ 1898388 h 1901595"/>
              <a:gd name="connsiteX263" fmla="*/ 144636 w 1382919"/>
              <a:gd name="connsiteY263" fmla="*/ 1900894 h 1901595"/>
              <a:gd name="connsiteX264" fmla="*/ 139471 w 1382919"/>
              <a:gd name="connsiteY264" fmla="*/ 1895882 h 1901595"/>
              <a:gd name="connsiteX265" fmla="*/ 98142 w 1382919"/>
              <a:gd name="connsiteY265" fmla="*/ 1885857 h 1901595"/>
              <a:gd name="connsiteX266" fmla="*/ 105900 w 1382919"/>
              <a:gd name="connsiteY266" fmla="*/ 1873342 h 1901595"/>
              <a:gd name="connsiteX267" fmla="*/ 113647 w 1382919"/>
              <a:gd name="connsiteY267" fmla="*/ 1865824 h 1901595"/>
              <a:gd name="connsiteX268" fmla="*/ 95559 w 1382919"/>
              <a:gd name="connsiteY268" fmla="*/ 1860812 h 1901595"/>
              <a:gd name="connsiteX269" fmla="*/ 82647 w 1382919"/>
              <a:gd name="connsiteY269" fmla="*/ 1858305 h 1901595"/>
              <a:gd name="connsiteX270" fmla="*/ 72318 w 1382919"/>
              <a:gd name="connsiteY270" fmla="*/ 1848297 h 1901595"/>
              <a:gd name="connsiteX271" fmla="*/ 69735 w 1382919"/>
              <a:gd name="connsiteY271" fmla="*/ 1843284 h 1901595"/>
              <a:gd name="connsiteX272" fmla="*/ 56824 w 1382919"/>
              <a:gd name="connsiteY272" fmla="*/ 1833260 h 1901595"/>
              <a:gd name="connsiteX273" fmla="*/ 43900 w 1382919"/>
              <a:gd name="connsiteY273" fmla="*/ 1818239 h 1901595"/>
              <a:gd name="connsiteX274" fmla="*/ 30988 w 1382919"/>
              <a:gd name="connsiteY274" fmla="*/ 1795699 h 1901595"/>
              <a:gd name="connsiteX275" fmla="*/ 30988 w 1382919"/>
              <a:gd name="connsiteY275" fmla="*/ 1785675 h 1901595"/>
              <a:gd name="connsiteX276" fmla="*/ 41318 w 1382919"/>
              <a:gd name="connsiteY276" fmla="*/ 1768148 h 1901595"/>
              <a:gd name="connsiteX277" fmla="*/ 46482 w 1382919"/>
              <a:gd name="connsiteY277" fmla="*/ 1765642 h 1901595"/>
              <a:gd name="connsiteX278" fmla="*/ 61988 w 1382919"/>
              <a:gd name="connsiteY278" fmla="*/ 1763136 h 1901595"/>
              <a:gd name="connsiteX279" fmla="*/ 56824 w 1382919"/>
              <a:gd name="connsiteY279" fmla="*/ 1753127 h 1901595"/>
              <a:gd name="connsiteX280" fmla="*/ 64571 w 1382919"/>
              <a:gd name="connsiteY280" fmla="*/ 1743102 h 1901595"/>
              <a:gd name="connsiteX281" fmla="*/ 67153 w 1382919"/>
              <a:gd name="connsiteY281" fmla="*/ 1730587 h 1901595"/>
              <a:gd name="connsiteX282" fmla="*/ 64571 w 1382919"/>
              <a:gd name="connsiteY282" fmla="*/ 1723069 h 1901595"/>
              <a:gd name="connsiteX283" fmla="*/ 54241 w 1382919"/>
              <a:gd name="connsiteY283" fmla="*/ 1718057 h 1901595"/>
              <a:gd name="connsiteX284" fmla="*/ 41318 w 1382919"/>
              <a:gd name="connsiteY284" fmla="*/ 1723069 h 1901595"/>
              <a:gd name="connsiteX285" fmla="*/ 30988 w 1382919"/>
              <a:gd name="connsiteY285" fmla="*/ 1728081 h 1901595"/>
              <a:gd name="connsiteX286" fmla="*/ 23241 w 1382919"/>
              <a:gd name="connsiteY286" fmla="*/ 1728081 h 1901595"/>
              <a:gd name="connsiteX287" fmla="*/ 20659 w 1382919"/>
              <a:gd name="connsiteY287" fmla="*/ 1715550 h 1901595"/>
              <a:gd name="connsiteX288" fmla="*/ 33571 w 1382919"/>
              <a:gd name="connsiteY288" fmla="*/ 1703036 h 1901595"/>
              <a:gd name="connsiteX289" fmla="*/ 25823 w 1382919"/>
              <a:gd name="connsiteY289" fmla="*/ 1695517 h 1901595"/>
              <a:gd name="connsiteX290" fmla="*/ 12912 w 1382919"/>
              <a:gd name="connsiteY290" fmla="*/ 1688015 h 1901595"/>
              <a:gd name="connsiteX291" fmla="*/ 20659 w 1382919"/>
              <a:gd name="connsiteY291" fmla="*/ 1672978 h 1901595"/>
              <a:gd name="connsiteX292" fmla="*/ 18076 w 1382919"/>
              <a:gd name="connsiteY292" fmla="*/ 1665475 h 1901595"/>
              <a:gd name="connsiteX293" fmla="*/ 28406 w 1382919"/>
              <a:gd name="connsiteY293" fmla="*/ 1657957 h 1901595"/>
              <a:gd name="connsiteX294" fmla="*/ 23241 w 1382919"/>
              <a:gd name="connsiteY294" fmla="*/ 1652944 h 1901595"/>
              <a:gd name="connsiteX295" fmla="*/ 15494 w 1382919"/>
              <a:gd name="connsiteY295" fmla="*/ 1642920 h 1901595"/>
              <a:gd name="connsiteX296" fmla="*/ 23241 w 1382919"/>
              <a:gd name="connsiteY296" fmla="*/ 1635417 h 1901595"/>
              <a:gd name="connsiteX297" fmla="*/ 30988 w 1382919"/>
              <a:gd name="connsiteY297" fmla="*/ 1627899 h 1901595"/>
              <a:gd name="connsiteX298" fmla="*/ 20659 w 1382919"/>
              <a:gd name="connsiteY298" fmla="*/ 1625393 h 1901595"/>
              <a:gd name="connsiteX299" fmla="*/ 12912 w 1382919"/>
              <a:gd name="connsiteY299" fmla="*/ 1630405 h 1901595"/>
              <a:gd name="connsiteX300" fmla="*/ 0 w 1382919"/>
              <a:gd name="connsiteY300" fmla="*/ 1615384 h 1901595"/>
              <a:gd name="connsiteX301" fmla="*/ 12912 w 1382919"/>
              <a:gd name="connsiteY301" fmla="*/ 1597841 h 1901595"/>
              <a:gd name="connsiteX302" fmla="*/ 23241 w 1382919"/>
              <a:gd name="connsiteY302" fmla="*/ 1595335 h 1901595"/>
              <a:gd name="connsiteX303" fmla="*/ 30988 w 1382919"/>
              <a:gd name="connsiteY303" fmla="*/ 1590338 h 1901595"/>
              <a:gd name="connsiteX304" fmla="*/ 12912 w 1382919"/>
              <a:gd name="connsiteY304" fmla="*/ 1587832 h 1901595"/>
              <a:gd name="connsiteX305" fmla="*/ 2582 w 1382919"/>
              <a:gd name="connsiteY305" fmla="*/ 1577808 h 1901595"/>
              <a:gd name="connsiteX306" fmla="*/ 7747 w 1382919"/>
              <a:gd name="connsiteY306" fmla="*/ 1565293 h 1901595"/>
              <a:gd name="connsiteX307" fmla="*/ 7747 w 1382919"/>
              <a:gd name="connsiteY307" fmla="*/ 1552762 h 1901595"/>
              <a:gd name="connsiteX308" fmla="*/ 12912 w 1382919"/>
              <a:gd name="connsiteY308" fmla="*/ 1532729 h 1901595"/>
              <a:gd name="connsiteX309" fmla="*/ 15494 w 1382919"/>
              <a:gd name="connsiteY309" fmla="*/ 1525210 h 1901595"/>
              <a:gd name="connsiteX310" fmla="*/ 7747 w 1382919"/>
              <a:gd name="connsiteY310" fmla="*/ 1510189 h 1901595"/>
              <a:gd name="connsiteX311" fmla="*/ 7747 w 1382919"/>
              <a:gd name="connsiteY311" fmla="*/ 1500165 h 1901595"/>
              <a:gd name="connsiteX312" fmla="*/ 20659 w 1382919"/>
              <a:gd name="connsiteY312" fmla="*/ 1492662 h 1901595"/>
              <a:gd name="connsiteX313" fmla="*/ 20659 w 1382919"/>
              <a:gd name="connsiteY313" fmla="*/ 1485144 h 1901595"/>
              <a:gd name="connsiteX314" fmla="*/ 36153 w 1382919"/>
              <a:gd name="connsiteY314" fmla="*/ 1467617 h 1901595"/>
              <a:gd name="connsiteX315" fmla="*/ 38735 w 1382919"/>
              <a:gd name="connsiteY315" fmla="*/ 1457592 h 1901595"/>
              <a:gd name="connsiteX316" fmla="*/ 18076 w 1382919"/>
              <a:gd name="connsiteY316" fmla="*/ 1460098 h 1901595"/>
              <a:gd name="connsiteX317" fmla="*/ 15494 w 1382919"/>
              <a:gd name="connsiteY317" fmla="*/ 1460098 h 1901595"/>
              <a:gd name="connsiteX318" fmla="*/ 10329 w 1382919"/>
              <a:gd name="connsiteY318" fmla="*/ 1452580 h 1901595"/>
              <a:gd name="connsiteX319" fmla="*/ 18076 w 1382919"/>
              <a:gd name="connsiteY319" fmla="*/ 1445077 h 1901595"/>
              <a:gd name="connsiteX320" fmla="*/ 23241 w 1382919"/>
              <a:gd name="connsiteY320" fmla="*/ 1435053 h 1901595"/>
              <a:gd name="connsiteX321" fmla="*/ 30988 w 1382919"/>
              <a:gd name="connsiteY321" fmla="*/ 1427550 h 1901595"/>
              <a:gd name="connsiteX322" fmla="*/ 49065 w 1382919"/>
              <a:gd name="connsiteY322" fmla="*/ 1412513 h 1901595"/>
              <a:gd name="connsiteX323" fmla="*/ 33571 w 1382919"/>
              <a:gd name="connsiteY323" fmla="*/ 1404995 h 1901595"/>
              <a:gd name="connsiteX324" fmla="*/ 25823 w 1382919"/>
              <a:gd name="connsiteY324" fmla="*/ 1387468 h 1901595"/>
              <a:gd name="connsiteX325" fmla="*/ 33571 w 1382919"/>
              <a:gd name="connsiteY325" fmla="*/ 1379965 h 1901595"/>
              <a:gd name="connsiteX326" fmla="*/ 38735 w 1382919"/>
              <a:gd name="connsiteY326" fmla="*/ 1372447 h 1901595"/>
              <a:gd name="connsiteX327" fmla="*/ 23241 w 1382919"/>
              <a:gd name="connsiteY327" fmla="*/ 1369941 h 1901595"/>
              <a:gd name="connsiteX328" fmla="*/ 18076 w 1382919"/>
              <a:gd name="connsiteY328" fmla="*/ 1362422 h 1901595"/>
              <a:gd name="connsiteX329" fmla="*/ 23241 w 1382919"/>
              <a:gd name="connsiteY329" fmla="*/ 1357410 h 1901595"/>
              <a:gd name="connsiteX330" fmla="*/ 30988 w 1382919"/>
              <a:gd name="connsiteY330" fmla="*/ 1349907 h 1901595"/>
              <a:gd name="connsiteX331" fmla="*/ 28406 w 1382919"/>
              <a:gd name="connsiteY331" fmla="*/ 1342389 h 1901595"/>
              <a:gd name="connsiteX332" fmla="*/ 36153 w 1382919"/>
              <a:gd name="connsiteY332" fmla="*/ 1337377 h 1901595"/>
              <a:gd name="connsiteX333" fmla="*/ 43900 w 1382919"/>
              <a:gd name="connsiteY333" fmla="*/ 1339883 h 1901595"/>
              <a:gd name="connsiteX334" fmla="*/ 49065 w 1382919"/>
              <a:gd name="connsiteY334" fmla="*/ 1332380 h 1901595"/>
              <a:gd name="connsiteX335" fmla="*/ 46482 w 1382919"/>
              <a:gd name="connsiteY335" fmla="*/ 1332380 h 1901595"/>
              <a:gd name="connsiteX336" fmla="*/ 38735 w 1382919"/>
              <a:gd name="connsiteY336" fmla="*/ 1322356 h 1901595"/>
              <a:gd name="connsiteX337" fmla="*/ 38735 w 1382919"/>
              <a:gd name="connsiteY337" fmla="*/ 1312331 h 1901595"/>
              <a:gd name="connsiteX338" fmla="*/ 51659 w 1382919"/>
              <a:gd name="connsiteY338" fmla="*/ 1314837 h 1901595"/>
              <a:gd name="connsiteX339" fmla="*/ 59406 w 1382919"/>
              <a:gd name="connsiteY339" fmla="*/ 1319849 h 1901595"/>
              <a:gd name="connsiteX340" fmla="*/ 67153 w 1382919"/>
              <a:gd name="connsiteY340" fmla="*/ 1327368 h 1901595"/>
              <a:gd name="connsiteX341" fmla="*/ 72318 w 1382919"/>
              <a:gd name="connsiteY341" fmla="*/ 1322356 h 1901595"/>
              <a:gd name="connsiteX342" fmla="*/ 64571 w 1382919"/>
              <a:gd name="connsiteY342" fmla="*/ 1317343 h 1901595"/>
              <a:gd name="connsiteX343" fmla="*/ 67153 w 1382919"/>
              <a:gd name="connsiteY343" fmla="*/ 1297310 h 1901595"/>
              <a:gd name="connsiteX344" fmla="*/ 74900 w 1382919"/>
              <a:gd name="connsiteY344" fmla="*/ 1297310 h 1901595"/>
              <a:gd name="connsiteX345" fmla="*/ 90394 w 1382919"/>
              <a:gd name="connsiteY345" fmla="*/ 1302322 h 1901595"/>
              <a:gd name="connsiteX346" fmla="*/ 92977 w 1382919"/>
              <a:gd name="connsiteY346" fmla="*/ 1292298 h 1901595"/>
              <a:gd name="connsiteX347" fmla="*/ 98142 w 1382919"/>
              <a:gd name="connsiteY347" fmla="*/ 1284795 h 1901595"/>
              <a:gd name="connsiteX348" fmla="*/ 113647 w 1382919"/>
              <a:gd name="connsiteY348" fmla="*/ 1277277 h 1901595"/>
              <a:gd name="connsiteX349" fmla="*/ 111065 w 1382919"/>
              <a:gd name="connsiteY349" fmla="*/ 1267252 h 1901595"/>
              <a:gd name="connsiteX350" fmla="*/ 116230 w 1382919"/>
              <a:gd name="connsiteY350" fmla="*/ 1257243 h 1901595"/>
              <a:gd name="connsiteX351" fmla="*/ 129142 w 1382919"/>
              <a:gd name="connsiteY351" fmla="*/ 1267252 h 1901595"/>
              <a:gd name="connsiteX352" fmla="*/ 139471 w 1382919"/>
              <a:gd name="connsiteY352" fmla="*/ 1267252 h 1901595"/>
              <a:gd name="connsiteX353" fmla="*/ 149801 w 1382919"/>
              <a:gd name="connsiteY353" fmla="*/ 1252231 h 1901595"/>
              <a:gd name="connsiteX354" fmla="*/ 165307 w 1382919"/>
              <a:gd name="connsiteY354" fmla="*/ 1259750 h 1901595"/>
              <a:gd name="connsiteX355" fmla="*/ 183383 w 1382919"/>
              <a:gd name="connsiteY355" fmla="*/ 1257243 h 1901595"/>
              <a:gd name="connsiteX356" fmla="*/ 183383 w 1382919"/>
              <a:gd name="connsiteY356" fmla="*/ 1247219 h 1901595"/>
              <a:gd name="connsiteX357" fmla="*/ 165307 w 1382919"/>
              <a:gd name="connsiteY357" fmla="*/ 1237210 h 1901595"/>
              <a:gd name="connsiteX358" fmla="*/ 170471 w 1382919"/>
              <a:gd name="connsiteY358" fmla="*/ 1224679 h 1901595"/>
              <a:gd name="connsiteX359" fmla="*/ 175636 w 1382919"/>
              <a:gd name="connsiteY359" fmla="*/ 1214655 h 1901595"/>
              <a:gd name="connsiteX360" fmla="*/ 198878 w 1382919"/>
              <a:gd name="connsiteY360" fmla="*/ 1212165 h 1901595"/>
              <a:gd name="connsiteX361" fmla="*/ 211801 w 1382919"/>
              <a:gd name="connsiteY361" fmla="*/ 1204646 h 1901595"/>
              <a:gd name="connsiteX362" fmla="*/ 222131 w 1382919"/>
              <a:gd name="connsiteY362" fmla="*/ 1212165 h 1901595"/>
              <a:gd name="connsiteX363" fmla="*/ 242790 w 1382919"/>
              <a:gd name="connsiteY363" fmla="*/ 1224679 h 1901595"/>
              <a:gd name="connsiteX364" fmla="*/ 247954 w 1382919"/>
              <a:gd name="connsiteY364" fmla="*/ 1219667 h 1901595"/>
              <a:gd name="connsiteX365" fmla="*/ 242790 w 1382919"/>
              <a:gd name="connsiteY365" fmla="*/ 1207152 h 1901595"/>
              <a:gd name="connsiteX366" fmla="*/ 247954 w 1382919"/>
              <a:gd name="connsiteY366" fmla="*/ 1197128 h 1901595"/>
              <a:gd name="connsiteX367" fmla="*/ 247954 w 1382919"/>
              <a:gd name="connsiteY367" fmla="*/ 1187119 h 1901595"/>
              <a:gd name="connsiteX368" fmla="*/ 263449 w 1382919"/>
              <a:gd name="connsiteY368" fmla="*/ 1182107 h 1901595"/>
              <a:gd name="connsiteX369" fmla="*/ 268625 w 1382919"/>
              <a:gd name="connsiteY369" fmla="*/ 1172082 h 1901595"/>
              <a:gd name="connsiteX370" fmla="*/ 263449 w 1382919"/>
              <a:gd name="connsiteY370" fmla="*/ 1164580 h 1901595"/>
              <a:gd name="connsiteX371" fmla="*/ 253119 w 1382919"/>
              <a:gd name="connsiteY371" fmla="*/ 1154555 h 1901595"/>
              <a:gd name="connsiteX372" fmla="*/ 258284 w 1382919"/>
              <a:gd name="connsiteY372" fmla="*/ 1149543 h 1901595"/>
              <a:gd name="connsiteX373" fmla="*/ 260866 w 1382919"/>
              <a:gd name="connsiteY373" fmla="*/ 1129509 h 1901595"/>
              <a:gd name="connsiteX374" fmla="*/ 276372 w 1382919"/>
              <a:gd name="connsiteY374" fmla="*/ 1124497 h 1901595"/>
              <a:gd name="connsiteX375" fmla="*/ 289284 w 1382919"/>
              <a:gd name="connsiteY375" fmla="*/ 1134522 h 1901595"/>
              <a:gd name="connsiteX376" fmla="*/ 291866 w 1382919"/>
              <a:gd name="connsiteY376" fmla="*/ 1142040 h 1901595"/>
              <a:gd name="connsiteX377" fmla="*/ 299613 w 1382919"/>
              <a:gd name="connsiteY377" fmla="*/ 1144530 h 1901595"/>
              <a:gd name="connsiteX378" fmla="*/ 322866 w 1382919"/>
              <a:gd name="connsiteY378" fmla="*/ 1144530 h 1901595"/>
              <a:gd name="connsiteX379" fmla="*/ 328031 w 1382919"/>
              <a:gd name="connsiteY379" fmla="*/ 1134522 h 1901595"/>
              <a:gd name="connsiteX380" fmla="*/ 333196 w 1382919"/>
              <a:gd name="connsiteY380" fmla="*/ 1132016 h 1901595"/>
              <a:gd name="connsiteX381" fmla="*/ 356437 w 1382919"/>
              <a:gd name="connsiteY381" fmla="*/ 1142040 h 1901595"/>
              <a:gd name="connsiteX382" fmla="*/ 364185 w 1382919"/>
              <a:gd name="connsiteY382" fmla="*/ 1157061 h 1901595"/>
              <a:gd name="connsiteX383" fmla="*/ 377108 w 1382919"/>
              <a:gd name="connsiteY383" fmla="*/ 1159567 h 1901595"/>
              <a:gd name="connsiteX384" fmla="*/ 392602 w 1382919"/>
              <a:gd name="connsiteY384" fmla="*/ 1149543 h 1901595"/>
              <a:gd name="connsiteX385" fmla="*/ 402932 w 1382919"/>
              <a:gd name="connsiteY385" fmla="*/ 1144530 h 1901595"/>
              <a:gd name="connsiteX386" fmla="*/ 413261 w 1382919"/>
              <a:gd name="connsiteY386" fmla="*/ 1137028 h 1901595"/>
              <a:gd name="connsiteX387" fmla="*/ 408097 w 1382919"/>
              <a:gd name="connsiteY387" fmla="*/ 1127003 h 1901595"/>
              <a:gd name="connsiteX388" fmla="*/ 400349 w 1382919"/>
              <a:gd name="connsiteY388" fmla="*/ 1132016 h 1901595"/>
              <a:gd name="connsiteX389" fmla="*/ 387438 w 1382919"/>
              <a:gd name="connsiteY389" fmla="*/ 1142040 h 1901595"/>
              <a:gd name="connsiteX390" fmla="*/ 361602 w 1382919"/>
              <a:gd name="connsiteY390" fmla="*/ 1142040 h 1901595"/>
              <a:gd name="connsiteX391" fmla="*/ 361602 w 1382919"/>
              <a:gd name="connsiteY391" fmla="*/ 1127003 h 1901595"/>
              <a:gd name="connsiteX392" fmla="*/ 340943 w 1382919"/>
              <a:gd name="connsiteY392" fmla="*/ 1124497 h 1901595"/>
              <a:gd name="connsiteX393" fmla="*/ 346108 w 1382919"/>
              <a:gd name="connsiteY393" fmla="*/ 1106970 h 1901595"/>
              <a:gd name="connsiteX394" fmla="*/ 353855 w 1382919"/>
              <a:gd name="connsiteY394" fmla="*/ 1101958 h 1901595"/>
              <a:gd name="connsiteX395" fmla="*/ 371943 w 1382919"/>
              <a:gd name="connsiteY395" fmla="*/ 1091949 h 1901595"/>
              <a:gd name="connsiteX396" fmla="*/ 361602 w 1382919"/>
              <a:gd name="connsiteY396" fmla="*/ 1081924 h 1901595"/>
              <a:gd name="connsiteX397" fmla="*/ 364185 w 1382919"/>
              <a:gd name="connsiteY397" fmla="*/ 1076912 h 1901595"/>
              <a:gd name="connsiteX398" fmla="*/ 369349 w 1382919"/>
              <a:gd name="connsiteY398" fmla="*/ 1064397 h 1901595"/>
              <a:gd name="connsiteX399" fmla="*/ 382273 w 1382919"/>
              <a:gd name="connsiteY399" fmla="*/ 1054373 h 1901595"/>
              <a:gd name="connsiteX400" fmla="*/ 390020 w 1382919"/>
              <a:gd name="connsiteY400" fmla="*/ 1041858 h 1901595"/>
              <a:gd name="connsiteX401" fmla="*/ 405514 w 1382919"/>
              <a:gd name="connsiteY401" fmla="*/ 1016812 h 1901595"/>
              <a:gd name="connsiteX402" fmla="*/ 418426 w 1382919"/>
              <a:gd name="connsiteY402" fmla="*/ 1011800 h 1901595"/>
              <a:gd name="connsiteX403" fmla="*/ 428767 w 1382919"/>
              <a:gd name="connsiteY403" fmla="*/ 1004282 h 1901595"/>
              <a:gd name="connsiteX404" fmla="*/ 444261 w 1382919"/>
              <a:gd name="connsiteY404" fmla="*/ 1014306 h 1901595"/>
              <a:gd name="connsiteX405" fmla="*/ 454591 w 1382919"/>
              <a:gd name="connsiteY405" fmla="*/ 1001775 h 1901595"/>
              <a:gd name="connsiteX406" fmla="*/ 449426 w 1382919"/>
              <a:gd name="connsiteY406" fmla="*/ 996779 h 1901595"/>
              <a:gd name="connsiteX407" fmla="*/ 431350 w 1382919"/>
              <a:gd name="connsiteY407" fmla="*/ 1001775 h 1901595"/>
              <a:gd name="connsiteX408" fmla="*/ 433932 w 1382919"/>
              <a:gd name="connsiteY408" fmla="*/ 986754 h 1901595"/>
              <a:gd name="connsiteX409" fmla="*/ 446844 w 1382919"/>
              <a:gd name="connsiteY409" fmla="*/ 976730 h 1901595"/>
              <a:gd name="connsiteX410" fmla="*/ 459756 w 1382919"/>
              <a:gd name="connsiteY410" fmla="*/ 969227 h 1901595"/>
              <a:gd name="connsiteX411" fmla="*/ 454591 w 1382919"/>
              <a:gd name="connsiteY411" fmla="*/ 964215 h 1901595"/>
              <a:gd name="connsiteX412" fmla="*/ 436514 w 1382919"/>
              <a:gd name="connsiteY412" fmla="*/ 971733 h 1901595"/>
              <a:gd name="connsiteX413" fmla="*/ 426185 w 1382919"/>
              <a:gd name="connsiteY413" fmla="*/ 971733 h 1901595"/>
              <a:gd name="connsiteX414" fmla="*/ 423591 w 1382919"/>
              <a:gd name="connsiteY414" fmla="*/ 961709 h 1901595"/>
              <a:gd name="connsiteX415" fmla="*/ 439097 w 1382919"/>
              <a:gd name="connsiteY415" fmla="*/ 951700 h 1901595"/>
              <a:gd name="connsiteX416" fmla="*/ 457173 w 1382919"/>
              <a:gd name="connsiteY416" fmla="*/ 951700 h 1901595"/>
              <a:gd name="connsiteX417" fmla="*/ 462338 w 1382919"/>
              <a:gd name="connsiteY417" fmla="*/ 941676 h 1901595"/>
              <a:gd name="connsiteX418" fmla="*/ 462338 w 1382919"/>
              <a:gd name="connsiteY418" fmla="*/ 931651 h 1901595"/>
              <a:gd name="connsiteX419" fmla="*/ 472668 w 1382919"/>
              <a:gd name="connsiteY419" fmla="*/ 929145 h 1901595"/>
              <a:gd name="connsiteX420" fmla="*/ 485591 w 1382919"/>
              <a:gd name="connsiteY420" fmla="*/ 936663 h 1901595"/>
              <a:gd name="connsiteX421" fmla="*/ 485591 w 1382919"/>
              <a:gd name="connsiteY421" fmla="*/ 921642 h 1901595"/>
              <a:gd name="connsiteX422" fmla="*/ 498503 w 1382919"/>
              <a:gd name="connsiteY422" fmla="*/ 909112 h 1901595"/>
              <a:gd name="connsiteX423" fmla="*/ 495921 w 1382919"/>
              <a:gd name="connsiteY423" fmla="*/ 906605 h 1901595"/>
              <a:gd name="connsiteX424" fmla="*/ 490756 w 1382919"/>
              <a:gd name="connsiteY424" fmla="*/ 894091 h 1901595"/>
              <a:gd name="connsiteX425" fmla="*/ 508833 w 1382919"/>
              <a:gd name="connsiteY425" fmla="*/ 884066 h 1901595"/>
              <a:gd name="connsiteX426" fmla="*/ 501085 w 1382919"/>
              <a:gd name="connsiteY426" fmla="*/ 869045 h 1901595"/>
              <a:gd name="connsiteX427" fmla="*/ 508833 w 1382919"/>
              <a:gd name="connsiteY427" fmla="*/ 849012 h 1901595"/>
              <a:gd name="connsiteX428" fmla="*/ 516580 w 1382919"/>
              <a:gd name="connsiteY428" fmla="*/ 833975 h 1901595"/>
              <a:gd name="connsiteX429" fmla="*/ 516580 w 1382919"/>
              <a:gd name="connsiteY429" fmla="*/ 821460 h 1901595"/>
              <a:gd name="connsiteX430" fmla="*/ 516580 w 1382919"/>
              <a:gd name="connsiteY430" fmla="*/ 808945 h 1901595"/>
              <a:gd name="connsiteX431" fmla="*/ 524327 w 1382919"/>
              <a:gd name="connsiteY431" fmla="*/ 806439 h 1901595"/>
              <a:gd name="connsiteX432" fmla="*/ 526909 w 1382919"/>
              <a:gd name="connsiteY432" fmla="*/ 798921 h 1901595"/>
              <a:gd name="connsiteX433" fmla="*/ 542415 w 1382919"/>
              <a:gd name="connsiteY433" fmla="*/ 783900 h 1901595"/>
              <a:gd name="connsiteX434" fmla="*/ 552745 w 1382919"/>
              <a:gd name="connsiteY434" fmla="*/ 788896 h 1901595"/>
              <a:gd name="connsiteX435" fmla="*/ 570821 w 1382919"/>
              <a:gd name="connsiteY435" fmla="*/ 786390 h 1901595"/>
              <a:gd name="connsiteX436" fmla="*/ 575986 w 1382919"/>
              <a:gd name="connsiteY436" fmla="*/ 771369 h 1901595"/>
              <a:gd name="connsiteX437" fmla="*/ 563074 w 1382919"/>
              <a:gd name="connsiteY437" fmla="*/ 766357 h 1901595"/>
              <a:gd name="connsiteX438" fmla="*/ 547580 w 1382919"/>
              <a:gd name="connsiteY438" fmla="*/ 768863 h 1901595"/>
              <a:gd name="connsiteX439" fmla="*/ 537250 w 1382919"/>
              <a:gd name="connsiteY439" fmla="*/ 758854 h 1901595"/>
              <a:gd name="connsiteX440" fmla="*/ 537250 w 1382919"/>
              <a:gd name="connsiteY440" fmla="*/ 736315 h 1901595"/>
              <a:gd name="connsiteX441" fmla="*/ 542415 w 1382919"/>
              <a:gd name="connsiteY441" fmla="*/ 726290 h 1901595"/>
              <a:gd name="connsiteX442" fmla="*/ 547580 w 1382919"/>
              <a:gd name="connsiteY442" fmla="*/ 713775 h 1901595"/>
              <a:gd name="connsiteX443" fmla="*/ 552745 w 1382919"/>
              <a:gd name="connsiteY443" fmla="*/ 703751 h 1901595"/>
              <a:gd name="connsiteX444" fmla="*/ 565656 w 1382919"/>
              <a:gd name="connsiteY444" fmla="*/ 696232 h 1901595"/>
              <a:gd name="connsiteX445" fmla="*/ 563074 w 1382919"/>
              <a:gd name="connsiteY445" fmla="*/ 686223 h 1901595"/>
              <a:gd name="connsiteX446" fmla="*/ 560492 w 1382919"/>
              <a:gd name="connsiteY446" fmla="*/ 676199 h 1901595"/>
              <a:gd name="connsiteX447" fmla="*/ 578568 w 1382919"/>
              <a:gd name="connsiteY447" fmla="*/ 666190 h 1901595"/>
              <a:gd name="connsiteX448" fmla="*/ 586327 w 1382919"/>
              <a:gd name="connsiteY448" fmla="*/ 661178 h 1901595"/>
              <a:gd name="connsiteX449" fmla="*/ 591492 w 1382919"/>
              <a:gd name="connsiteY449" fmla="*/ 656166 h 1901595"/>
              <a:gd name="connsiteX450" fmla="*/ 601821 w 1382919"/>
              <a:gd name="connsiteY450" fmla="*/ 646141 h 1901595"/>
              <a:gd name="connsiteX451" fmla="*/ 604404 w 1382919"/>
              <a:gd name="connsiteY451" fmla="*/ 641145 h 1901595"/>
              <a:gd name="connsiteX452" fmla="*/ 596657 w 1382919"/>
              <a:gd name="connsiteY452" fmla="*/ 631120 h 1901595"/>
              <a:gd name="connsiteX453" fmla="*/ 599239 w 1382919"/>
              <a:gd name="connsiteY453" fmla="*/ 618605 h 1901595"/>
              <a:gd name="connsiteX454" fmla="*/ 609568 w 1382919"/>
              <a:gd name="connsiteY454" fmla="*/ 616099 h 1901595"/>
              <a:gd name="connsiteX455" fmla="*/ 614733 w 1382919"/>
              <a:gd name="connsiteY455" fmla="*/ 608581 h 1901595"/>
              <a:gd name="connsiteX456" fmla="*/ 617316 w 1382919"/>
              <a:gd name="connsiteY456" fmla="*/ 598556 h 1901595"/>
              <a:gd name="connsiteX457" fmla="*/ 635392 w 1382919"/>
              <a:gd name="connsiteY457" fmla="*/ 601062 h 1901595"/>
              <a:gd name="connsiteX458" fmla="*/ 658645 w 1382919"/>
              <a:gd name="connsiteY458" fmla="*/ 598556 h 1901595"/>
              <a:gd name="connsiteX459" fmla="*/ 645733 w 1382919"/>
              <a:gd name="connsiteY459" fmla="*/ 596050 h 1901595"/>
              <a:gd name="connsiteX460" fmla="*/ 632810 w 1382919"/>
              <a:gd name="connsiteY460" fmla="*/ 593560 h 1901595"/>
              <a:gd name="connsiteX461" fmla="*/ 637975 w 1382919"/>
              <a:gd name="connsiteY461" fmla="*/ 583535 h 1901595"/>
              <a:gd name="connsiteX462" fmla="*/ 648316 w 1382919"/>
              <a:gd name="connsiteY462" fmla="*/ 573510 h 1901595"/>
              <a:gd name="connsiteX463" fmla="*/ 645733 w 1382919"/>
              <a:gd name="connsiteY463" fmla="*/ 566008 h 1901595"/>
              <a:gd name="connsiteX464" fmla="*/ 627645 w 1382919"/>
              <a:gd name="connsiteY464" fmla="*/ 568514 h 1901595"/>
              <a:gd name="connsiteX465" fmla="*/ 619898 w 1382919"/>
              <a:gd name="connsiteY465" fmla="*/ 558489 h 1901595"/>
              <a:gd name="connsiteX466" fmla="*/ 630227 w 1382919"/>
              <a:gd name="connsiteY466" fmla="*/ 543468 h 1901595"/>
              <a:gd name="connsiteX467" fmla="*/ 653480 w 1382919"/>
              <a:gd name="connsiteY467" fmla="*/ 540962 h 1901595"/>
              <a:gd name="connsiteX468" fmla="*/ 658645 w 1382919"/>
              <a:gd name="connsiteY468" fmla="*/ 538456 h 1901595"/>
              <a:gd name="connsiteX469" fmla="*/ 668975 w 1382919"/>
              <a:gd name="connsiteY469" fmla="*/ 533444 h 1901595"/>
              <a:gd name="connsiteX470" fmla="*/ 684469 w 1382919"/>
              <a:gd name="connsiteY470" fmla="*/ 535950 h 1901595"/>
              <a:gd name="connsiteX471" fmla="*/ 694810 w 1382919"/>
              <a:gd name="connsiteY471" fmla="*/ 533444 h 1901595"/>
              <a:gd name="connsiteX472" fmla="*/ 697392 w 1382919"/>
              <a:gd name="connsiteY472" fmla="*/ 528432 h 1901595"/>
              <a:gd name="connsiteX473" fmla="*/ 684469 w 1382919"/>
              <a:gd name="connsiteY473" fmla="*/ 518423 h 1901595"/>
              <a:gd name="connsiteX474" fmla="*/ 674139 w 1382919"/>
              <a:gd name="connsiteY474" fmla="*/ 525925 h 1901595"/>
              <a:gd name="connsiteX475" fmla="*/ 658645 w 1382919"/>
              <a:gd name="connsiteY475" fmla="*/ 530938 h 1901595"/>
              <a:gd name="connsiteX476" fmla="*/ 645733 w 1382919"/>
              <a:gd name="connsiteY476" fmla="*/ 523435 h 1901595"/>
              <a:gd name="connsiteX477" fmla="*/ 656063 w 1382919"/>
              <a:gd name="connsiteY477" fmla="*/ 513411 h 1901595"/>
              <a:gd name="connsiteX478" fmla="*/ 627645 w 1382919"/>
              <a:gd name="connsiteY478" fmla="*/ 500880 h 1901595"/>
              <a:gd name="connsiteX479" fmla="*/ 604404 w 1382919"/>
              <a:gd name="connsiteY479" fmla="*/ 503386 h 1901595"/>
              <a:gd name="connsiteX480" fmla="*/ 591492 w 1382919"/>
              <a:gd name="connsiteY480" fmla="*/ 503386 h 1901595"/>
              <a:gd name="connsiteX481" fmla="*/ 570821 w 1382919"/>
              <a:gd name="connsiteY481" fmla="*/ 515917 h 1901595"/>
              <a:gd name="connsiteX482" fmla="*/ 547580 w 1382919"/>
              <a:gd name="connsiteY482" fmla="*/ 525925 h 1901595"/>
              <a:gd name="connsiteX483" fmla="*/ 537250 w 1382919"/>
              <a:gd name="connsiteY483" fmla="*/ 530938 h 1901595"/>
              <a:gd name="connsiteX484" fmla="*/ 532085 w 1382919"/>
              <a:gd name="connsiteY484" fmla="*/ 550971 h 1901595"/>
              <a:gd name="connsiteX485" fmla="*/ 513997 w 1382919"/>
              <a:gd name="connsiteY485" fmla="*/ 555983 h 1901595"/>
              <a:gd name="connsiteX486" fmla="*/ 519162 w 1382919"/>
              <a:gd name="connsiteY486" fmla="*/ 545975 h 1901595"/>
              <a:gd name="connsiteX487" fmla="*/ 519162 w 1382919"/>
              <a:gd name="connsiteY487" fmla="*/ 535950 h 1901595"/>
              <a:gd name="connsiteX488" fmla="*/ 542415 w 1382919"/>
              <a:gd name="connsiteY488" fmla="*/ 510904 h 1901595"/>
              <a:gd name="connsiteX489" fmla="*/ 557909 w 1382919"/>
              <a:gd name="connsiteY489" fmla="*/ 495883 h 1901595"/>
              <a:gd name="connsiteX490" fmla="*/ 570821 w 1382919"/>
              <a:gd name="connsiteY490" fmla="*/ 483353 h 1901595"/>
              <a:gd name="connsiteX491" fmla="*/ 591492 w 1382919"/>
              <a:gd name="connsiteY491" fmla="*/ 483353 h 1901595"/>
              <a:gd name="connsiteX492" fmla="*/ 619898 w 1382919"/>
              <a:gd name="connsiteY492" fmla="*/ 475850 h 1901595"/>
              <a:gd name="connsiteX493" fmla="*/ 619898 w 1382919"/>
              <a:gd name="connsiteY493" fmla="*/ 468332 h 1901595"/>
              <a:gd name="connsiteX494" fmla="*/ 606986 w 1382919"/>
              <a:gd name="connsiteY494" fmla="*/ 458307 h 1901595"/>
              <a:gd name="connsiteX495" fmla="*/ 604404 w 1382919"/>
              <a:gd name="connsiteY495" fmla="*/ 453295 h 1901595"/>
              <a:gd name="connsiteX496" fmla="*/ 594074 w 1382919"/>
              <a:gd name="connsiteY496" fmla="*/ 440780 h 1901595"/>
              <a:gd name="connsiteX497" fmla="*/ 601821 w 1382919"/>
              <a:gd name="connsiteY497" fmla="*/ 418241 h 1901595"/>
              <a:gd name="connsiteX498" fmla="*/ 625063 w 1382919"/>
              <a:gd name="connsiteY498" fmla="*/ 385677 h 1901595"/>
              <a:gd name="connsiteX499" fmla="*/ 640569 w 1382919"/>
              <a:gd name="connsiteY499" fmla="*/ 380680 h 1901595"/>
              <a:gd name="connsiteX500" fmla="*/ 656063 w 1382919"/>
              <a:gd name="connsiteY500" fmla="*/ 365643 h 1901595"/>
              <a:gd name="connsiteX501" fmla="*/ 666392 w 1382919"/>
              <a:gd name="connsiteY501" fmla="*/ 345610 h 1901595"/>
              <a:gd name="connsiteX502" fmla="*/ 676722 w 1382919"/>
              <a:gd name="connsiteY502" fmla="*/ 355635 h 1901595"/>
              <a:gd name="connsiteX503" fmla="*/ 679304 w 1382919"/>
              <a:gd name="connsiteY503" fmla="*/ 378174 h 1901595"/>
              <a:gd name="connsiteX504" fmla="*/ 694810 w 1382919"/>
              <a:gd name="connsiteY504" fmla="*/ 403220 h 1901595"/>
              <a:gd name="connsiteX505" fmla="*/ 707722 w 1382919"/>
              <a:gd name="connsiteY505" fmla="*/ 413228 h 1901595"/>
              <a:gd name="connsiteX506" fmla="*/ 720634 w 1382919"/>
              <a:gd name="connsiteY506" fmla="*/ 415734 h 1901595"/>
              <a:gd name="connsiteX507" fmla="*/ 723216 w 1382919"/>
              <a:gd name="connsiteY507" fmla="*/ 403220 h 1901595"/>
              <a:gd name="connsiteX508" fmla="*/ 746469 w 1382919"/>
              <a:gd name="connsiteY508" fmla="*/ 390689 h 1901595"/>
              <a:gd name="connsiteX509" fmla="*/ 749052 w 1382919"/>
              <a:gd name="connsiteY509" fmla="*/ 383170 h 1901595"/>
              <a:gd name="connsiteX510" fmla="*/ 749052 w 1382919"/>
              <a:gd name="connsiteY510" fmla="*/ 370656 h 1901595"/>
              <a:gd name="connsiteX511" fmla="*/ 743875 w 1382919"/>
              <a:gd name="connsiteY511" fmla="*/ 358125 h 1901595"/>
              <a:gd name="connsiteX512" fmla="*/ 738711 w 1382919"/>
              <a:gd name="connsiteY512" fmla="*/ 365643 h 1901595"/>
              <a:gd name="connsiteX513" fmla="*/ 718052 w 1382919"/>
              <a:gd name="connsiteY513" fmla="*/ 373162 h 1901595"/>
              <a:gd name="connsiteX514" fmla="*/ 712887 w 1382919"/>
              <a:gd name="connsiteY514" fmla="*/ 363137 h 1901595"/>
              <a:gd name="connsiteX515" fmla="*/ 712887 w 1382919"/>
              <a:gd name="connsiteY515" fmla="*/ 355635 h 1901595"/>
              <a:gd name="connsiteX516" fmla="*/ 712887 w 1382919"/>
              <a:gd name="connsiteY516" fmla="*/ 338092 h 1901595"/>
              <a:gd name="connsiteX517" fmla="*/ 723216 w 1382919"/>
              <a:gd name="connsiteY517" fmla="*/ 328083 h 1901595"/>
              <a:gd name="connsiteX518" fmla="*/ 743875 w 1382919"/>
              <a:gd name="connsiteY518" fmla="*/ 308050 h 1901595"/>
              <a:gd name="connsiteX519" fmla="*/ 749052 w 1382919"/>
              <a:gd name="connsiteY519" fmla="*/ 308050 h 1901595"/>
              <a:gd name="connsiteX520" fmla="*/ 774875 w 1382919"/>
              <a:gd name="connsiteY520" fmla="*/ 298025 h 1901595"/>
              <a:gd name="connsiteX521" fmla="*/ 767128 w 1382919"/>
              <a:gd name="connsiteY521" fmla="*/ 288000 h 1901595"/>
              <a:gd name="connsiteX522" fmla="*/ 785205 w 1382919"/>
              <a:gd name="connsiteY522" fmla="*/ 272979 h 1901595"/>
              <a:gd name="connsiteX523" fmla="*/ 800711 w 1382919"/>
              <a:gd name="connsiteY523" fmla="*/ 267967 h 1901595"/>
              <a:gd name="connsiteX524" fmla="*/ 805876 w 1382919"/>
              <a:gd name="connsiteY524" fmla="*/ 267967 h 1901595"/>
              <a:gd name="connsiteX525" fmla="*/ 800711 w 1382919"/>
              <a:gd name="connsiteY525" fmla="*/ 257958 h 1901595"/>
              <a:gd name="connsiteX526" fmla="*/ 790370 w 1382919"/>
              <a:gd name="connsiteY526" fmla="*/ 240415 h 1901595"/>
              <a:gd name="connsiteX527" fmla="*/ 805876 w 1382919"/>
              <a:gd name="connsiteY527" fmla="*/ 222888 h 1901595"/>
              <a:gd name="connsiteX528" fmla="*/ 821370 w 1382919"/>
              <a:gd name="connsiteY528" fmla="*/ 225394 h 1901595"/>
              <a:gd name="connsiteX529" fmla="*/ 831699 w 1382919"/>
              <a:gd name="connsiteY529" fmla="*/ 222888 h 1901595"/>
              <a:gd name="connsiteX530" fmla="*/ 823952 w 1382919"/>
              <a:gd name="connsiteY530" fmla="*/ 210373 h 1901595"/>
              <a:gd name="connsiteX531" fmla="*/ 826535 w 1382919"/>
              <a:gd name="connsiteY531" fmla="*/ 195337 h 1901595"/>
              <a:gd name="connsiteX532" fmla="*/ 839446 w 1382919"/>
              <a:gd name="connsiteY532" fmla="*/ 200349 h 1901595"/>
              <a:gd name="connsiteX533" fmla="*/ 849776 w 1382919"/>
              <a:gd name="connsiteY533" fmla="*/ 205361 h 1901595"/>
              <a:gd name="connsiteX534" fmla="*/ 854952 w 1382919"/>
              <a:gd name="connsiteY534" fmla="*/ 227901 h 1901595"/>
              <a:gd name="connsiteX535" fmla="*/ 844611 w 1382919"/>
              <a:gd name="connsiteY535" fmla="*/ 240415 h 1901595"/>
              <a:gd name="connsiteX536" fmla="*/ 847194 w 1382919"/>
              <a:gd name="connsiteY536" fmla="*/ 247934 h 1901595"/>
              <a:gd name="connsiteX537" fmla="*/ 865282 w 1382919"/>
              <a:gd name="connsiteY537" fmla="*/ 232913 h 1901595"/>
              <a:gd name="connsiteX538" fmla="*/ 867864 w 1382919"/>
              <a:gd name="connsiteY538" fmla="*/ 232913 h 1901595"/>
              <a:gd name="connsiteX539" fmla="*/ 885941 w 1382919"/>
              <a:gd name="connsiteY539" fmla="*/ 227901 h 1901595"/>
              <a:gd name="connsiteX540" fmla="*/ 878194 w 1382919"/>
              <a:gd name="connsiteY540" fmla="*/ 225394 h 1901595"/>
              <a:gd name="connsiteX541" fmla="*/ 862699 w 1382919"/>
              <a:gd name="connsiteY541" fmla="*/ 212880 h 1901595"/>
              <a:gd name="connsiteX542" fmla="*/ 862699 w 1382919"/>
              <a:gd name="connsiteY542" fmla="*/ 200349 h 1901595"/>
              <a:gd name="connsiteX543" fmla="*/ 878194 w 1382919"/>
              <a:gd name="connsiteY543" fmla="*/ 192830 h 1901595"/>
              <a:gd name="connsiteX544" fmla="*/ 885941 w 1382919"/>
              <a:gd name="connsiteY544" fmla="*/ 210373 h 1901595"/>
              <a:gd name="connsiteX545" fmla="*/ 901435 w 1382919"/>
              <a:gd name="connsiteY545" fmla="*/ 220382 h 1901595"/>
              <a:gd name="connsiteX546" fmla="*/ 909194 w 1382919"/>
              <a:gd name="connsiteY546" fmla="*/ 215370 h 1901595"/>
              <a:gd name="connsiteX547" fmla="*/ 927271 w 1382919"/>
              <a:gd name="connsiteY547" fmla="*/ 227901 h 1901595"/>
              <a:gd name="connsiteX548" fmla="*/ 932435 w 1382919"/>
              <a:gd name="connsiteY548" fmla="*/ 225394 h 1901595"/>
              <a:gd name="connsiteX549" fmla="*/ 929853 w 1382919"/>
              <a:gd name="connsiteY549" fmla="*/ 212880 h 1901595"/>
              <a:gd name="connsiteX550" fmla="*/ 916941 w 1382919"/>
              <a:gd name="connsiteY550" fmla="*/ 207867 h 1901595"/>
              <a:gd name="connsiteX551" fmla="*/ 898853 w 1382919"/>
              <a:gd name="connsiteY551" fmla="*/ 192830 h 1901595"/>
              <a:gd name="connsiteX552" fmla="*/ 901435 w 1382919"/>
              <a:gd name="connsiteY552" fmla="*/ 187834 h 1901595"/>
              <a:gd name="connsiteX553" fmla="*/ 909194 w 1382919"/>
              <a:gd name="connsiteY553" fmla="*/ 180316 h 1901595"/>
              <a:gd name="connsiteX554" fmla="*/ 919523 w 1382919"/>
              <a:gd name="connsiteY554" fmla="*/ 180316 h 1901595"/>
              <a:gd name="connsiteX555" fmla="*/ 932435 w 1382919"/>
              <a:gd name="connsiteY555" fmla="*/ 187834 h 1901595"/>
              <a:gd name="connsiteX556" fmla="*/ 935018 w 1382919"/>
              <a:gd name="connsiteY556" fmla="*/ 190340 h 1901595"/>
              <a:gd name="connsiteX557" fmla="*/ 929853 w 1382919"/>
              <a:gd name="connsiteY557" fmla="*/ 172797 h 1901595"/>
              <a:gd name="connsiteX558" fmla="*/ 935018 w 1382919"/>
              <a:gd name="connsiteY558" fmla="*/ 172797 h 1901595"/>
              <a:gd name="connsiteX559" fmla="*/ 955677 w 1382919"/>
              <a:gd name="connsiteY559" fmla="*/ 177809 h 1901595"/>
              <a:gd name="connsiteX560" fmla="*/ 978930 w 1382919"/>
              <a:gd name="connsiteY560" fmla="*/ 200349 h 1901595"/>
              <a:gd name="connsiteX561" fmla="*/ 986677 w 1382919"/>
              <a:gd name="connsiteY561" fmla="*/ 197843 h 1901595"/>
              <a:gd name="connsiteX562" fmla="*/ 986677 w 1382919"/>
              <a:gd name="connsiteY562" fmla="*/ 177809 h 1901595"/>
              <a:gd name="connsiteX563" fmla="*/ 971183 w 1382919"/>
              <a:gd name="connsiteY563" fmla="*/ 172797 h 1901595"/>
              <a:gd name="connsiteX564" fmla="*/ 960853 w 1382919"/>
              <a:gd name="connsiteY564" fmla="*/ 162788 h 1901595"/>
              <a:gd name="connsiteX565" fmla="*/ 971183 w 1382919"/>
              <a:gd name="connsiteY565" fmla="*/ 155270 h 1901595"/>
              <a:gd name="connsiteX566" fmla="*/ 997006 w 1382919"/>
              <a:gd name="connsiteY566" fmla="*/ 165295 h 1901595"/>
              <a:gd name="connsiteX567" fmla="*/ 1002171 w 1382919"/>
              <a:gd name="connsiteY567" fmla="*/ 165295 h 1901595"/>
              <a:gd name="connsiteX568" fmla="*/ 1007336 w 1382919"/>
              <a:gd name="connsiteY568" fmla="*/ 157776 h 1901595"/>
              <a:gd name="connsiteX569" fmla="*/ 1009918 w 1382919"/>
              <a:gd name="connsiteY569" fmla="*/ 145245 h 1901595"/>
              <a:gd name="connsiteX570" fmla="*/ 1017677 w 1382919"/>
              <a:gd name="connsiteY570" fmla="*/ 130224 h 1901595"/>
              <a:gd name="connsiteX571" fmla="*/ 1030589 w 1382919"/>
              <a:gd name="connsiteY571" fmla="*/ 125212 h 1901595"/>
              <a:gd name="connsiteX572" fmla="*/ 1030589 w 1382919"/>
              <a:gd name="connsiteY572" fmla="*/ 117710 h 1901595"/>
              <a:gd name="connsiteX573" fmla="*/ 1030589 w 1382919"/>
              <a:gd name="connsiteY573" fmla="*/ 107685 h 1901595"/>
              <a:gd name="connsiteX574" fmla="*/ 1046083 w 1382919"/>
              <a:gd name="connsiteY574" fmla="*/ 105179 h 1901595"/>
              <a:gd name="connsiteX575" fmla="*/ 1043501 w 1382919"/>
              <a:gd name="connsiteY575" fmla="*/ 97660 h 1901595"/>
              <a:gd name="connsiteX576" fmla="*/ 1033171 w 1382919"/>
              <a:gd name="connsiteY576" fmla="*/ 92664 h 1901595"/>
              <a:gd name="connsiteX577" fmla="*/ 1030589 w 1382919"/>
              <a:gd name="connsiteY577" fmla="*/ 82639 h 1901595"/>
              <a:gd name="connsiteX578" fmla="*/ 1040918 w 1382919"/>
              <a:gd name="connsiteY578" fmla="*/ 77627 h 1901595"/>
              <a:gd name="connsiteX579" fmla="*/ 1035754 w 1382919"/>
              <a:gd name="connsiteY579" fmla="*/ 70125 h 1901595"/>
              <a:gd name="connsiteX580" fmla="*/ 1040918 w 1382919"/>
              <a:gd name="connsiteY580" fmla="*/ 55088 h 1901595"/>
              <a:gd name="connsiteX581" fmla="*/ 1046083 w 1382919"/>
              <a:gd name="connsiteY581" fmla="*/ 55088 h 1901595"/>
              <a:gd name="connsiteX582" fmla="*/ 1066754 w 1382919"/>
              <a:gd name="connsiteY582" fmla="*/ 67618 h 1901595"/>
              <a:gd name="connsiteX583" fmla="*/ 1074501 w 1382919"/>
              <a:gd name="connsiteY583" fmla="*/ 60100 h 1901595"/>
              <a:gd name="connsiteX584" fmla="*/ 1074501 w 1382919"/>
              <a:gd name="connsiteY584" fmla="*/ 47585 h 1901595"/>
              <a:gd name="connsiteX585" fmla="*/ 1066754 w 1382919"/>
              <a:gd name="connsiteY585" fmla="*/ 45079 h 1901595"/>
              <a:gd name="connsiteX586" fmla="*/ 1064160 w 1382919"/>
              <a:gd name="connsiteY586" fmla="*/ 35054 h 1901595"/>
              <a:gd name="connsiteX587" fmla="*/ 1079666 w 1382919"/>
              <a:gd name="connsiteY587" fmla="*/ 25030 h 1901595"/>
              <a:gd name="connsiteX588" fmla="*/ 1095160 w 1382919"/>
              <a:gd name="connsiteY588" fmla="*/ 30042 h 1901595"/>
              <a:gd name="connsiteX589" fmla="*/ 1102907 w 1382919"/>
              <a:gd name="connsiteY589" fmla="*/ 42573 h 1901595"/>
              <a:gd name="connsiteX590" fmla="*/ 1092577 w 1382919"/>
              <a:gd name="connsiteY590" fmla="*/ 55088 h 1901595"/>
              <a:gd name="connsiteX591" fmla="*/ 1095160 w 1382919"/>
              <a:gd name="connsiteY591" fmla="*/ 57594 h 1901595"/>
              <a:gd name="connsiteX592" fmla="*/ 1097742 w 1382919"/>
              <a:gd name="connsiteY592" fmla="*/ 72615 h 1901595"/>
              <a:gd name="connsiteX593" fmla="*/ 1087413 w 1382919"/>
              <a:gd name="connsiteY593" fmla="*/ 92664 h 1901595"/>
              <a:gd name="connsiteX594" fmla="*/ 1079666 w 1382919"/>
              <a:gd name="connsiteY594" fmla="*/ 107685 h 1901595"/>
              <a:gd name="connsiteX595" fmla="*/ 1074501 w 1382919"/>
              <a:gd name="connsiteY595" fmla="*/ 125212 h 1901595"/>
              <a:gd name="connsiteX596" fmla="*/ 1074501 w 1382919"/>
              <a:gd name="connsiteY596" fmla="*/ 157776 h 1901595"/>
              <a:gd name="connsiteX597" fmla="*/ 1089995 w 1382919"/>
              <a:gd name="connsiteY597" fmla="*/ 160282 h 1901595"/>
              <a:gd name="connsiteX598" fmla="*/ 1095160 w 1382919"/>
              <a:gd name="connsiteY598" fmla="*/ 155270 h 1901595"/>
              <a:gd name="connsiteX599" fmla="*/ 1097742 w 1382919"/>
              <a:gd name="connsiteY599" fmla="*/ 132731 h 1901595"/>
              <a:gd name="connsiteX600" fmla="*/ 1102907 w 1382919"/>
              <a:gd name="connsiteY600" fmla="*/ 115203 h 1901595"/>
              <a:gd name="connsiteX601" fmla="*/ 1102907 w 1382919"/>
              <a:gd name="connsiteY601" fmla="*/ 92664 h 1901595"/>
              <a:gd name="connsiteX602" fmla="*/ 1113237 w 1382919"/>
              <a:gd name="connsiteY602" fmla="*/ 75121 h 1901595"/>
              <a:gd name="connsiteX603" fmla="*/ 1113237 w 1382919"/>
              <a:gd name="connsiteY603" fmla="*/ 50075 h 1901595"/>
              <a:gd name="connsiteX604" fmla="*/ 1133907 w 1382919"/>
              <a:gd name="connsiteY604" fmla="*/ 32548 h 1901595"/>
              <a:gd name="connsiteX605" fmla="*/ 1144237 w 1382919"/>
              <a:gd name="connsiteY605" fmla="*/ 52582 h 1901595"/>
              <a:gd name="connsiteX606" fmla="*/ 1136490 w 1382919"/>
              <a:gd name="connsiteY606" fmla="*/ 72615 h 1901595"/>
              <a:gd name="connsiteX607" fmla="*/ 1133907 w 1382919"/>
              <a:gd name="connsiteY607" fmla="*/ 90158 h 1901595"/>
              <a:gd name="connsiteX608" fmla="*/ 1149401 w 1382919"/>
              <a:gd name="connsiteY608" fmla="*/ 102673 h 1901595"/>
              <a:gd name="connsiteX609" fmla="*/ 1159731 w 1382919"/>
              <a:gd name="connsiteY609" fmla="*/ 82639 h 1901595"/>
              <a:gd name="connsiteX610" fmla="*/ 1159731 w 1382919"/>
              <a:gd name="connsiteY610" fmla="*/ 65112 h 1901595"/>
              <a:gd name="connsiteX611" fmla="*/ 1151984 w 1382919"/>
              <a:gd name="connsiteY611" fmla="*/ 52582 h 1901595"/>
              <a:gd name="connsiteX612" fmla="*/ 1162313 w 1382919"/>
              <a:gd name="connsiteY612" fmla="*/ 32548 h 1901595"/>
              <a:gd name="connsiteX613" fmla="*/ 1151984 w 1382919"/>
              <a:gd name="connsiteY613" fmla="*/ 15021 h 1901595"/>
              <a:gd name="connsiteX614" fmla="*/ 1159731 w 1382919"/>
              <a:gd name="connsiteY614" fmla="*/ 0 h 190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</a:cxnLst>
            <a:rect l="l" t="t" r="r" b="b"/>
            <a:pathLst>
              <a:path w="1382919" h="1901595">
                <a:moveTo>
                  <a:pt x="1002171" y="115203"/>
                </a:moveTo>
                <a:cubicBezTo>
                  <a:pt x="1007336" y="117710"/>
                  <a:pt x="1009918" y="117710"/>
                  <a:pt x="1009918" y="122706"/>
                </a:cubicBezTo>
                <a:cubicBezTo>
                  <a:pt x="1007336" y="127718"/>
                  <a:pt x="1009918" y="127718"/>
                  <a:pt x="1007336" y="130224"/>
                </a:cubicBezTo>
                <a:cubicBezTo>
                  <a:pt x="1004753" y="132731"/>
                  <a:pt x="999589" y="132731"/>
                  <a:pt x="997006" y="140249"/>
                </a:cubicBezTo>
                <a:cubicBezTo>
                  <a:pt x="997006" y="147752"/>
                  <a:pt x="994424" y="152764"/>
                  <a:pt x="994424" y="152764"/>
                </a:cubicBezTo>
                <a:cubicBezTo>
                  <a:pt x="994424" y="155270"/>
                  <a:pt x="986677" y="152764"/>
                  <a:pt x="986677" y="152764"/>
                </a:cubicBezTo>
                <a:cubicBezTo>
                  <a:pt x="986677" y="152764"/>
                  <a:pt x="986677" y="152764"/>
                  <a:pt x="973765" y="147752"/>
                </a:cubicBezTo>
                <a:cubicBezTo>
                  <a:pt x="973765" y="147752"/>
                  <a:pt x="973765" y="142755"/>
                  <a:pt x="978930" y="137743"/>
                </a:cubicBezTo>
                <a:cubicBezTo>
                  <a:pt x="984094" y="135237"/>
                  <a:pt x="989259" y="132731"/>
                  <a:pt x="989259" y="130224"/>
                </a:cubicBezTo>
                <a:cubicBezTo>
                  <a:pt x="986677" y="127718"/>
                  <a:pt x="986677" y="122706"/>
                  <a:pt x="989259" y="120200"/>
                </a:cubicBezTo>
                <a:cubicBezTo>
                  <a:pt x="994424" y="120200"/>
                  <a:pt x="994424" y="115203"/>
                  <a:pt x="1002171" y="115203"/>
                </a:cubicBezTo>
                <a:close/>
                <a:moveTo>
                  <a:pt x="971183" y="92664"/>
                </a:moveTo>
                <a:cubicBezTo>
                  <a:pt x="973765" y="92664"/>
                  <a:pt x="989259" y="92664"/>
                  <a:pt x="989259" y="92664"/>
                </a:cubicBezTo>
                <a:cubicBezTo>
                  <a:pt x="989259" y="92664"/>
                  <a:pt x="991842" y="95170"/>
                  <a:pt x="997006" y="95170"/>
                </a:cubicBezTo>
                <a:cubicBezTo>
                  <a:pt x="1002171" y="97660"/>
                  <a:pt x="1012501" y="90158"/>
                  <a:pt x="1007336" y="97660"/>
                </a:cubicBezTo>
                <a:cubicBezTo>
                  <a:pt x="999589" y="102673"/>
                  <a:pt x="997006" y="105179"/>
                  <a:pt x="994424" y="105179"/>
                </a:cubicBezTo>
                <a:cubicBezTo>
                  <a:pt x="991842" y="107685"/>
                  <a:pt x="978930" y="117710"/>
                  <a:pt x="978930" y="122706"/>
                </a:cubicBezTo>
                <a:cubicBezTo>
                  <a:pt x="976347" y="127718"/>
                  <a:pt x="978930" y="127718"/>
                  <a:pt x="976347" y="130224"/>
                </a:cubicBezTo>
                <a:cubicBezTo>
                  <a:pt x="971183" y="132731"/>
                  <a:pt x="955677" y="140249"/>
                  <a:pt x="953094" y="142755"/>
                </a:cubicBezTo>
                <a:cubicBezTo>
                  <a:pt x="947930" y="142755"/>
                  <a:pt x="940182" y="145245"/>
                  <a:pt x="940182" y="140249"/>
                </a:cubicBezTo>
                <a:cubicBezTo>
                  <a:pt x="940182" y="137743"/>
                  <a:pt x="932435" y="130224"/>
                  <a:pt x="932435" y="130224"/>
                </a:cubicBezTo>
                <a:cubicBezTo>
                  <a:pt x="932435" y="127718"/>
                  <a:pt x="927271" y="122706"/>
                  <a:pt x="935018" y="120200"/>
                </a:cubicBezTo>
                <a:cubicBezTo>
                  <a:pt x="940182" y="115203"/>
                  <a:pt x="958259" y="107685"/>
                  <a:pt x="960853" y="107685"/>
                </a:cubicBezTo>
                <a:cubicBezTo>
                  <a:pt x="960853" y="107685"/>
                  <a:pt x="968600" y="95170"/>
                  <a:pt x="971183" y="92664"/>
                </a:cubicBezTo>
                <a:close/>
                <a:moveTo>
                  <a:pt x="1159731" y="0"/>
                </a:moveTo>
                <a:cubicBezTo>
                  <a:pt x="1159731" y="0"/>
                  <a:pt x="1159731" y="0"/>
                  <a:pt x="1175237" y="7503"/>
                </a:cubicBezTo>
                <a:cubicBezTo>
                  <a:pt x="1175237" y="7503"/>
                  <a:pt x="1175237" y="7503"/>
                  <a:pt x="1180402" y="7503"/>
                </a:cubicBezTo>
                <a:cubicBezTo>
                  <a:pt x="1180402" y="7503"/>
                  <a:pt x="1180402" y="7503"/>
                  <a:pt x="1193313" y="4997"/>
                </a:cubicBezTo>
                <a:cubicBezTo>
                  <a:pt x="1193313" y="4997"/>
                  <a:pt x="1193313" y="10009"/>
                  <a:pt x="1193313" y="15021"/>
                </a:cubicBezTo>
                <a:cubicBezTo>
                  <a:pt x="1195896" y="20033"/>
                  <a:pt x="1206225" y="22540"/>
                  <a:pt x="1206225" y="22540"/>
                </a:cubicBezTo>
                <a:cubicBezTo>
                  <a:pt x="1206225" y="22540"/>
                  <a:pt x="1206225" y="22540"/>
                  <a:pt x="1206225" y="15021"/>
                </a:cubicBezTo>
                <a:cubicBezTo>
                  <a:pt x="1206225" y="15021"/>
                  <a:pt x="1206225" y="15021"/>
                  <a:pt x="1239808" y="25030"/>
                </a:cubicBezTo>
                <a:cubicBezTo>
                  <a:pt x="1239808" y="25030"/>
                  <a:pt x="1239808" y="25030"/>
                  <a:pt x="1263049" y="22540"/>
                </a:cubicBezTo>
                <a:cubicBezTo>
                  <a:pt x="1263049" y="22540"/>
                  <a:pt x="1263049" y="22540"/>
                  <a:pt x="1278544" y="32548"/>
                </a:cubicBezTo>
                <a:cubicBezTo>
                  <a:pt x="1278544" y="32548"/>
                  <a:pt x="1299214" y="22540"/>
                  <a:pt x="1306961" y="22540"/>
                </a:cubicBezTo>
                <a:cubicBezTo>
                  <a:pt x="1312126" y="22540"/>
                  <a:pt x="1314708" y="30042"/>
                  <a:pt x="1314708" y="30042"/>
                </a:cubicBezTo>
                <a:cubicBezTo>
                  <a:pt x="1314708" y="30042"/>
                  <a:pt x="1314708" y="30042"/>
                  <a:pt x="1327620" y="50075"/>
                </a:cubicBezTo>
                <a:cubicBezTo>
                  <a:pt x="1327620" y="50075"/>
                  <a:pt x="1327620" y="50075"/>
                  <a:pt x="1358620" y="72615"/>
                </a:cubicBezTo>
                <a:cubicBezTo>
                  <a:pt x="1358620" y="72615"/>
                  <a:pt x="1358620" y="72615"/>
                  <a:pt x="1340544" y="87652"/>
                </a:cubicBezTo>
                <a:cubicBezTo>
                  <a:pt x="1340544" y="87652"/>
                  <a:pt x="1340544" y="87652"/>
                  <a:pt x="1337961" y="105179"/>
                </a:cubicBezTo>
                <a:cubicBezTo>
                  <a:pt x="1337961" y="105179"/>
                  <a:pt x="1296632" y="115203"/>
                  <a:pt x="1291467" y="115203"/>
                </a:cubicBezTo>
                <a:cubicBezTo>
                  <a:pt x="1283720" y="117710"/>
                  <a:pt x="1268214" y="115203"/>
                  <a:pt x="1260467" y="115203"/>
                </a:cubicBezTo>
                <a:cubicBezTo>
                  <a:pt x="1255302" y="117710"/>
                  <a:pt x="1265632" y="125212"/>
                  <a:pt x="1265632" y="125212"/>
                </a:cubicBezTo>
                <a:cubicBezTo>
                  <a:pt x="1265632" y="125212"/>
                  <a:pt x="1278544" y="125212"/>
                  <a:pt x="1286302" y="125212"/>
                </a:cubicBezTo>
                <a:cubicBezTo>
                  <a:pt x="1294049" y="122706"/>
                  <a:pt x="1301797" y="132731"/>
                  <a:pt x="1301797" y="132731"/>
                </a:cubicBezTo>
                <a:cubicBezTo>
                  <a:pt x="1301797" y="132731"/>
                  <a:pt x="1301797" y="132731"/>
                  <a:pt x="1322456" y="137743"/>
                </a:cubicBezTo>
                <a:cubicBezTo>
                  <a:pt x="1322456" y="137743"/>
                  <a:pt x="1322456" y="137743"/>
                  <a:pt x="1343126" y="130224"/>
                </a:cubicBezTo>
                <a:cubicBezTo>
                  <a:pt x="1343126" y="130224"/>
                  <a:pt x="1343126" y="130224"/>
                  <a:pt x="1345709" y="155270"/>
                </a:cubicBezTo>
                <a:cubicBezTo>
                  <a:pt x="1345709" y="155270"/>
                  <a:pt x="1358620" y="140249"/>
                  <a:pt x="1366368" y="135237"/>
                </a:cubicBezTo>
                <a:cubicBezTo>
                  <a:pt x="1371532" y="130224"/>
                  <a:pt x="1376697" y="150258"/>
                  <a:pt x="1381862" y="162788"/>
                </a:cubicBezTo>
                <a:cubicBezTo>
                  <a:pt x="1387038" y="172797"/>
                  <a:pt x="1371532" y="180316"/>
                  <a:pt x="1371532" y="180316"/>
                </a:cubicBezTo>
                <a:cubicBezTo>
                  <a:pt x="1371532" y="180316"/>
                  <a:pt x="1371532" y="180316"/>
                  <a:pt x="1350873" y="177809"/>
                </a:cubicBezTo>
                <a:cubicBezTo>
                  <a:pt x="1350873" y="177809"/>
                  <a:pt x="1350873" y="177809"/>
                  <a:pt x="1353456" y="197843"/>
                </a:cubicBezTo>
                <a:cubicBezTo>
                  <a:pt x="1353456" y="197843"/>
                  <a:pt x="1353456" y="197843"/>
                  <a:pt x="1335379" y="215370"/>
                </a:cubicBezTo>
                <a:cubicBezTo>
                  <a:pt x="1335379" y="215370"/>
                  <a:pt x="1322456" y="225394"/>
                  <a:pt x="1325038" y="235419"/>
                </a:cubicBezTo>
                <a:cubicBezTo>
                  <a:pt x="1327620" y="242922"/>
                  <a:pt x="1327620" y="265461"/>
                  <a:pt x="1327620" y="265461"/>
                </a:cubicBezTo>
                <a:cubicBezTo>
                  <a:pt x="1327620" y="265461"/>
                  <a:pt x="1319873" y="267967"/>
                  <a:pt x="1314708" y="267967"/>
                </a:cubicBezTo>
                <a:cubicBezTo>
                  <a:pt x="1312126" y="267967"/>
                  <a:pt x="1312126" y="265461"/>
                  <a:pt x="1312126" y="265461"/>
                </a:cubicBezTo>
                <a:cubicBezTo>
                  <a:pt x="1314708" y="262955"/>
                  <a:pt x="1314708" y="262955"/>
                  <a:pt x="1314708" y="262955"/>
                </a:cubicBezTo>
                <a:cubicBezTo>
                  <a:pt x="1314708" y="262955"/>
                  <a:pt x="1301797" y="255452"/>
                  <a:pt x="1301797" y="252946"/>
                </a:cubicBezTo>
                <a:cubicBezTo>
                  <a:pt x="1299214" y="250440"/>
                  <a:pt x="1296632" y="242922"/>
                  <a:pt x="1296632" y="237925"/>
                </a:cubicBezTo>
                <a:cubicBezTo>
                  <a:pt x="1296632" y="235419"/>
                  <a:pt x="1296632" y="232913"/>
                  <a:pt x="1296632" y="230407"/>
                </a:cubicBezTo>
                <a:cubicBezTo>
                  <a:pt x="1296632" y="227901"/>
                  <a:pt x="1296632" y="220382"/>
                  <a:pt x="1299214" y="217876"/>
                </a:cubicBezTo>
                <a:cubicBezTo>
                  <a:pt x="1299214" y="212880"/>
                  <a:pt x="1301797" y="205361"/>
                  <a:pt x="1301797" y="205361"/>
                </a:cubicBezTo>
                <a:cubicBezTo>
                  <a:pt x="1301797" y="205361"/>
                  <a:pt x="1299214" y="197843"/>
                  <a:pt x="1299214" y="192830"/>
                </a:cubicBezTo>
                <a:cubicBezTo>
                  <a:pt x="1296632" y="190340"/>
                  <a:pt x="1296632" y="185328"/>
                  <a:pt x="1296632" y="180316"/>
                </a:cubicBezTo>
                <a:cubicBezTo>
                  <a:pt x="1296632" y="180316"/>
                  <a:pt x="1296632" y="180316"/>
                  <a:pt x="1291467" y="175303"/>
                </a:cubicBezTo>
                <a:cubicBezTo>
                  <a:pt x="1291467" y="175303"/>
                  <a:pt x="1291467" y="175303"/>
                  <a:pt x="1288885" y="175303"/>
                </a:cubicBezTo>
                <a:cubicBezTo>
                  <a:pt x="1288885" y="175303"/>
                  <a:pt x="1288885" y="175303"/>
                  <a:pt x="1273379" y="172797"/>
                </a:cubicBezTo>
                <a:cubicBezTo>
                  <a:pt x="1273379" y="172797"/>
                  <a:pt x="1273379" y="172797"/>
                  <a:pt x="1242390" y="162788"/>
                </a:cubicBezTo>
                <a:cubicBezTo>
                  <a:pt x="1232061" y="160282"/>
                  <a:pt x="1232061" y="155270"/>
                  <a:pt x="1226896" y="147752"/>
                </a:cubicBezTo>
                <a:cubicBezTo>
                  <a:pt x="1221720" y="145245"/>
                  <a:pt x="1211390" y="147752"/>
                  <a:pt x="1203643" y="147752"/>
                </a:cubicBezTo>
                <a:cubicBezTo>
                  <a:pt x="1203643" y="147752"/>
                  <a:pt x="1203643" y="147752"/>
                  <a:pt x="1193313" y="157776"/>
                </a:cubicBezTo>
                <a:cubicBezTo>
                  <a:pt x="1193313" y="157776"/>
                  <a:pt x="1193313" y="157776"/>
                  <a:pt x="1188149" y="172797"/>
                </a:cubicBezTo>
                <a:cubicBezTo>
                  <a:pt x="1188149" y="172797"/>
                  <a:pt x="1188149" y="172797"/>
                  <a:pt x="1164896" y="172797"/>
                </a:cubicBezTo>
                <a:cubicBezTo>
                  <a:pt x="1164896" y="172797"/>
                  <a:pt x="1164896" y="172797"/>
                  <a:pt x="1157149" y="177809"/>
                </a:cubicBezTo>
                <a:cubicBezTo>
                  <a:pt x="1139072" y="180316"/>
                  <a:pt x="1154566" y="192830"/>
                  <a:pt x="1154566" y="205361"/>
                </a:cubicBezTo>
                <a:cubicBezTo>
                  <a:pt x="1154566" y="205361"/>
                  <a:pt x="1154566" y="207867"/>
                  <a:pt x="1154566" y="207867"/>
                </a:cubicBezTo>
                <a:cubicBezTo>
                  <a:pt x="1154566" y="207867"/>
                  <a:pt x="1154566" y="207867"/>
                  <a:pt x="1146819" y="212880"/>
                </a:cubicBezTo>
                <a:cubicBezTo>
                  <a:pt x="1146819" y="212880"/>
                  <a:pt x="1146819" y="212880"/>
                  <a:pt x="1141654" y="215370"/>
                </a:cubicBezTo>
                <a:cubicBezTo>
                  <a:pt x="1133907" y="220382"/>
                  <a:pt x="1146819" y="240415"/>
                  <a:pt x="1141654" y="270473"/>
                </a:cubicBezTo>
                <a:cubicBezTo>
                  <a:pt x="1141654" y="275486"/>
                  <a:pt x="1146819" y="288000"/>
                  <a:pt x="1146819" y="288000"/>
                </a:cubicBezTo>
                <a:cubicBezTo>
                  <a:pt x="1146819" y="288000"/>
                  <a:pt x="1151984" y="308050"/>
                  <a:pt x="1151984" y="315552"/>
                </a:cubicBezTo>
                <a:cubicBezTo>
                  <a:pt x="1151984" y="323071"/>
                  <a:pt x="1146819" y="325577"/>
                  <a:pt x="1146819" y="325577"/>
                </a:cubicBezTo>
                <a:cubicBezTo>
                  <a:pt x="1146819" y="325577"/>
                  <a:pt x="1136490" y="333095"/>
                  <a:pt x="1128742" y="340598"/>
                </a:cubicBezTo>
                <a:cubicBezTo>
                  <a:pt x="1120995" y="345610"/>
                  <a:pt x="1128742" y="350622"/>
                  <a:pt x="1128742" y="350622"/>
                </a:cubicBezTo>
                <a:cubicBezTo>
                  <a:pt x="1128742" y="350622"/>
                  <a:pt x="1128742" y="365643"/>
                  <a:pt x="1128742" y="368149"/>
                </a:cubicBezTo>
                <a:cubicBezTo>
                  <a:pt x="1128742" y="368149"/>
                  <a:pt x="1128742" y="368149"/>
                  <a:pt x="1128742" y="370656"/>
                </a:cubicBezTo>
                <a:cubicBezTo>
                  <a:pt x="1128742" y="370656"/>
                  <a:pt x="1128742" y="370656"/>
                  <a:pt x="1128742" y="373162"/>
                </a:cubicBezTo>
                <a:cubicBezTo>
                  <a:pt x="1128742" y="373162"/>
                  <a:pt x="1128742" y="373162"/>
                  <a:pt x="1126160" y="373162"/>
                </a:cubicBezTo>
                <a:cubicBezTo>
                  <a:pt x="1126160" y="373162"/>
                  <a:pt x="1123578" y="373162"/>
                  <a:pt x="1123578" y="373162"/>
                </a:cubicBezTo>
                <a:cubicBezTo>
                  <a:pt x="1123578" y="373162"/>
                  <a:pt x="1123578" y="373162"/>
                  <a:pt x="1120995" y="375668"/>
                </a:cubicBezTo>
                <a:cubicBezTo>
                  <a:pt x="1118401" y="375668"/>
                  <a:pt x="1118401" y="375668"/>
                  <a:pt x="1118401" y="375668"/>
                </a:cubicBezTo>
                <a:cubicBezTo>
                  <a:pt x="1118401" y="375668"/>
                  <a:pt x="1118401" y="375668"/>
                  <a:pt x="1108072" y="368149"/>
                </a:cubicBezTo>
                <a:cubicBezTo>
                  <a:pt x="1108072" y="368149"/>
                  <a:pt x="1108072" y="368149"/>
                  <a:pt x="1082248" y="363137"/>
                </a:cubicBezTo>
                <a:cubicBezTo>
                  <a:pt x="1082248" y="363137"/>
                  <a:pt x="1082248" y="363137"/>
                  <a:pt x="1071918" y="355635"/>
                </a:cubicBezTo>
                <a:cubicBezTo>
                  <a:pt x="1071918" y="355635"/>
                  <a:pt x="1071918" y="355635"/>
                  <a:pt x="1058995" y="363137"/>
                </a:cubicBezTo>
                <a:cubicBezTo>
                  <a:pt x="1058995" y="363137"/>
                  <a:pt x="1058995" y="363137"/>
                  <a:pt x="1061577" y="368149"/>
                </a:cubicBezTo>
                <a:cubicBezTo>
                  <a:pt x="1061577" y="368149"/>
                  <a:pt x="1061577" y="368149"/>
                  <a:pt x="1051248" y="375668"/>
                </a:cubicBezTo>
                <a:cubicBezTo>
                  <a:pt x="1051248" y="375668"/>
                  <a:pt x="1051248" y="375668"/>
                  <a:pt x="1043501" y="385677"/>
                </a:cubicBezTo>
                <a:cubicBezTo>
                  <a:pt x="1040918" y="383170"/>
                  <a:pt x="1012501" y="378174"/>
                  <a:pt x="1007336" y="375668"/>
                </a:cubicBezTo>
                <a:cubicBezTo>
                  <a:pt x="1002171" y="373162"/>
                  <a:pt x="978930" y="355635"/>
                  <a:pt x="978930" y="355635"/>
                </a:cubicBezTo>
                <a:cubicBezTo>
                  <a:pt x="978930" y="355635"/>
                  <a:pt x="978930" y="355635"/>
                  <a:pt x="963435" y="338092"/>
                </a:cubicBezTo>
                <a:cubicBezTo>
                  <a:pt x="963435" y="338092"/>
                  <a:pt x="963435" y="338092"/>
                  <a:pt x="945347" y="318058"/>
                </a:cubicBezTo>
                <a:cubicBezTo>
                  <a:pt x="945347" y="318058"/>
                  <a:pt x="945347" y="318058"/>
                  <a:pt x="935018" y="315552"/>
                </a:cubicBezTo>
                <a:cubicBezTo>
                  <a:pt x="935018" y="315552"/>
                  <a:pt x="935018" y="315552"/>
                  <a:pt x="935018" y="313046"/>
                </a:cubicBezTo>
                <a:cubicBezTo>
                  <a:pt x="935018" y="313046"/>
                  <a:pt x="935018" y="313046"/>
                  <a:pt x="932435" y="313046"/>
                </a:cubicBezTo>
                <a:cubicBezTo>
                  <a:pt x="932435" y="313046"/>
                  <a:pt x="932435" y="313046"/>
                  <a:pt x="929853" y="313046"/>
                </a:cubicBezTo>
                <a:cubicBezTo>
                  <a:pt x="929853" y="313046"/>
                  <a:pt x="929853" y="313046"/>
                  <a:pt x="927271" y="313046"/>
                </a:cubicBezTo>
                <a:cubicBezTo>
                  <a:pt x="927271" y="313046"/>
                  <a:pt x="927271" y="313046"/>
                  <a:pt x="924688" y="313046"/>
                </a:cubicBezTo>
                <a:cubicBezTo>
                  <a:pt x="919523" y="313046"/>
                  <a:pt x="916941" y="313046"/>
                  <a:pt x="914359" y="318058"/>
                </a:cubicBezTo>
                <a:cubicBezTo>
                  <a:pt x="909194" y="325577"/>
                  <a:pt x="916941" y="340598"/>
                  <a:pt x="916941" y="340598"/>
                </a:cubicBezTo>
                <a:cubicBezTo>
                  <a:pt x="916941" y="340598"/>
                  <a:pt x="916941" y="343104"/>
                  <a:pt x="914359" y="343104"/>
                </a:cubicBezTo>
                <a:cubicBezTo>
                  <a:pt x="911776" y="343104"/>
                  <a:pt x="911776" y="345610"/>
                  <a:pt x="911776" y="345610"/>
                </a:cubicBezTo>
                <a:cubicBezTo>
                  <a:pt x="911776" y="345610"/>
                  <a:pt x="911776" y="345610"/>
                  <a:pt x="898853" y="343104"/>
                </a:cubicBezTo>
                <a:cubicBezTo>
                  <a:pt x="898853" y="343104"/>
                  <a:pt x="898853" y="343104"/>
                  <a:pt x="885941" y="353128"/>
                </a:cubicBezTo>
                <a:cubicBezTo>
                  <a:pt x="883359" y="353128"/>
                  <a:pt x="880776" y="355635"/>
                  <a:pt x="880776" y="355635"/>
                </a:cubicBezTo>
                <a:cubicBezTo>
                  <a:pt x="880776" y="355635"/>
                  <a:pt x="880776" y="355635"/>
                  <a:pt x="875611" y="355635"/>
                </a:cubicBezTo>
                <a:cubicBezTo>
                  <a:pt x="875611" y="355635"/>
                  <a:pt x="870447" y="358125"/>
                  <a:pt x="870447" y="360631"/>
                </a:cubicBezTo>
                <a:cubicBezTo>
                  <a:pt x="873029" y="363137"/>
                  <a:pt x="878194" y="385677"/>
                  <a:pt x="880776" y="390689"/>
                </a:cubicBezTo>
                <a:cubicBezTo>
                  <a:pt x="883359" y="393195"/>
                  <a:pt x="883359" y="410722"/>
                  <a:pt x="873029" y="423253"/>
                </a:cubicBezTo>
                <a:cubicBezTo>
                  <a:pt x="873029" y="423253"/>
                  <a:pt x="873029" y="423253"/>
                  <a:pt x="883359" y="433262"/>
                </a:cubicBezTo>
                <a:cubicBezTo>
                  <a:pt x="883359" y="433262"/>
                  <a:pt x="883359" y="433262"/>
                  <a:pt x="873029" y="445792"/>
                </a:cubicBezTo>
                <a:cubicBezTo>
                  <a:pt x="873029" y="445792"/>
                  <a:pt x="873029" y="445792"/>
                  <a:pt x="857535" y="448298"/>
                </a:cubicBezTo>
                <a:cubicBezTo>
                  <a:pt x="857535" y="448298"/>
                  <a:pt x="852358" y="448298"/>
                  <a:pt x="847194" y="445792"/>
                </a:cubicBezTo>
                <a:cubicBezTo>
                  <a:pt x="844611" y="445792"/>
                  <a:pt x="842029" y="445792"/>
                  <a:pt x="839446" y="443286"/>
                </a:cubicBezTo>
                <a:cubicBezTo>
                  <a:pt x="836864" y="440780"/>
                  <a:pt x="823952" y="435768"/>
                  <a:pt x="821370" y="435768"/>
                </a:cubicBezTo>
                <a:cubicBezTo>
                  <a:pt x="816205" y="438274"/>
                  <a:pt x="780040" y="435768"/>
                  <a:pt x="780040" y="435768"/>
                </a:cubicBezTo>
                <a:cubicBezTo>
                  <a:pt x="772293" y="445792"/>
                  <a:pt x="774875" y="498390"/>
                  <a:pt x="777458" y="505892"/>
                </a:cubicBezTo>
                <a:cubicBezTo>
                  <a:pt x="777458" y="505892"/>
                  <a:pt x="777458" y="505892"/>
                  <a:pt x="772293" y="515917"/>
                </a:cubicBezTo>
                <a:cubicBezTo>
                  <a:pt x="772293" y="515917"/>
                  <a:pt x="772293" y="515917"/>
                  <a:pt x="759381" y="515917"/>
                </a:cubicBezTo>
                <a:cubicBezTo>
                  <a:pt x="759381" y="515917"/>
                  <a:pt x="759381" y="515917"/>
                  <a:pt x="733546" y="503386"/>
                </a:cubicBezTo>
                <a:cubicBezTo>
                  <a:pt x="733546" y="503386"/>
                  <a:pt x="733546" y="503386"/>
                  <a:pt x="723216" y="523435"/>
                </a:cubicBezTo>
                <a:cubicBezTo>
                  <a:pt x="723216" y="523435"/>
                  <a:pt x="712887" y="533444"/>
                  <a:pt x="712887" y="538456"/>
                </a:cubicBezTo>
                <a:cubicBezTo>
                  <a:pt x="712887" y="538456"/>
                  <a:pt x="712887" y="538456"/>
                  <a:pt x="712887" y="540962"/>
                </a:cubicBezTo>
                <a:cubicBezTo>
                  <a:pt x="712887" y="540962"/>
                  <a:pt x="712887" y="540962"/>
                  <a:pt x="710304" y="540962"/>
                </a:cubicBezTo>
                <a:cubicBezTo>
                  <a:pt x="710304" y="540962"/>
                  <a:pt x="710304" y="540962"/>
                  <a:pt x="710304" y="543468"/>
                </a:cubicBezTo>
                <a:cubicBezTo>
                  <a:pt x="710304" y="543468"/>
                  <a:pt x="710304" y="543468"/>
                  <a:pt x="710304" y="545975"/>
                </a:cubicBezTo>
                <a:cubicBezTo>
                  <a:pt x="710304" y="545975"/>
                  <a:pt x="710304" y="545975"/>
                  <a:pt x="707722" y="545975"/>
                </a:cubicBezTo>
                <a:cubicBezTo>
                  <a:pt x="707722" y="545975"/>
                  <a:pt x="707722" y="545975"/>
                  <a:pt x="707722" y="548465"/>
                </a:cubicBezTo>
                <a:cubicBezTo>
                  <a:pt x="707722" y="548465"/>
                  <a:pt x="707722" y="548465"/>
                  <a:pt x="707722" y="550971"/>
                </a:cubicBezTo>
                <a:cubicBezTo>
                  <a:pt x="707722" y="553477"/>
                  <a:pt x="707722" y="571020"/>
                  <a:pt x="707722" y="571020"/>
                </a:cubicBezTo>
                <a:cubicBezTo>
                  <a:pt x="707722" y="571020"/>
                  <a:pt x="707722" y="571020"/>
                  <a:pt x="702557" y="581029"/>
                </a:cubicBezTo>
                <a:cubicBezTo>
                  <a:pt x="702557" y="581029"/>
                  <a:pt x="702557" y="581029"/>
                  <a:pt x="687051" y="591053"/>
                </a:cubicBezTo>
                <a:cubicBezTo>
                  <a:pt x="687051" y="591053"/>
                  <a:pt x="687051" y="591053"/>
                  <a:pt x="687051" y="603568"/>
                </a:cubicBezTo>
                <a:cubicBezTo>
                  <a:pt x="687051" y="603568"/>
                  <a:pt x="694810" y="618605"/>
                  <a:pt x="699975" y="621095"/>
                </a:cubicBezTo>
                <a:cubicBezTo>
                  <a:pt x="702557" y="626108"/>
                  <a:pt x="707722" y="646141"/>
                  <a:pt x="707722" y="646141"/>
                </a:cubicBezTo>
                <a:cubicBezTo>
                  <a:pt x="707722" y="646141"/>
                  <a:pt x="699975" y="663684"/>
                  <a:pt x="697392" y="668680"/>
                </a:cubicBezTo>
                <a:cubicBezTo>
                  <a:pt x="694810" y="673693"/>
                  <a:pt x="674139" y="698738"/>
                  <a:pt x="674139" y="698738"/>
                </a:cubicBezTo>
                <a:cubicBezTo>
                  <a:pt x="674139" y="698738"/>
                  <a:pt x="674139" y="698738"/>
                  <a:pt x="661228" y="731302"/>
                </a:cubicBezTo>
                <a:cubicBezTo>
                  <a:pt x="661228" y="731302"/>
                  <a:pt x="661228" y="731302"/>
                  <a:pt x="661228" y="753842"/>
                </a:cubicBezTo>
                <a:cubicBezTo>
                  <a:pt x="661228" y="753842"/>
                  <a:pt x="661228" y="753842"/>
                  <a:pt x="658645" y="766357"/>
                </a:cubicBezTo>
                <a:cubicBezTo>
                  <a:pt x="658645" y="766357"/>
                  <a:pt x="658645" y="766357"/>
                  <a:pt x="656063" y="771369"/>
                </a:cubicBezTo>
                <a:cubicBezTo>
                  <a:pt x="648316" y="778887"/>
                  <a:pt x="645733" y="781393"/>
                  <a:pt x="640569" y="783900"/>
                </a:cubicBezTo>
                <a:cubicBezTo>
                  <a:pt x="635392" y="783900"/>
                  <a:pt x="630227" y="786390"/>
                  <a:pt x="627645" y="786390"/>
                </a:cubicBezTo>
                <a:cubicBezTo>
                  <a:pt x="627645" y="786390"/>
                  <a:pt x="627645" y="786390"/>
                  <a:pt x="617316" y="786390"/>
                </a:cubicBezTo>
                <a:cubicBezTo>
                  <a:pt x="617316" y="786390"/>
                  <a:pt x="617316" y="786390"/>
                  <a:pt x="609568" y="793908"/>
                </a:cubicBezTo>
                <a:cubicBezTo>
                  <a:pt x="609568" y="793908"/>
                  <a:pt x="609568" y="793908"/>
                  <a:pt x="622480" y="836481"/>
                </a:cubicBezTo>
                <a:cubicBezTo>
                  <a:pt x="622480" y="836481"/>
                  <a:pt x="622480" y="836481"/>
                  <a:pt x="617316" y="856530"/>
                </a:cubicBezTo>
                <a:cubicBezTo>
                  <a:pt x="617316" y="856530"/>
                  <a:pt x="617316" y="856530"/>
                  <a:pt x="614733" y="874057"/>
                </a:cubicBezTo>
                <a:cubicBezTo>
                  <a:pt x="614733" y="874057"/>
                  <a:pt x="609568" y="889078"/>
                  <a:pt x="612151" y="891584"/>
                </a:cubicBezTo>
                <a:cubicBezTo>
                  <a:pt x="614733" y="896597"/>
                  <a:pt x="617316" y="906605"/>
                  <a:pt x="617316" y="906605"/>
                </a:cubicBezTo>
                <a:cubicBezTo>
                  <a:pt x="617316" y="906605"/>
                  <a:pt x="617316" y="906605"/>
                  <a:pt x="606986" y="914124"/>
                </a:cubicBezTo>
                <a:cubicBezTo>
                  <a:pt x="606986" y="914124"/>
                  <a:pt x="606986" y="914124"/>
                  <a:pt x="609568" y="929145"/>
                </a:cubicBezTo>
                <a:cubicBezTo>
                  <a:pt x="609568" y="929145"/>
                  <a:pt x="609568" y="929145"/>
                  <a:pt x="570821" y="994273"/>
                </a:cubicBezTo>
                <a:cubicBezTo>
                  <a:pt x="570821" y="994273"/>
                  <a:pt x="570821" y="994273"/>
                  <a:pt x="575986" y="1006788"/>
                </a:cubicBezTo>
                <a:cubicBezTo>
                  <a:pt x="575986" y="1006788"/>
                  <a:pt x="575986" y="1006788"/>
                  <a:pt x="599239" y="1011800"/>
                </a:cubicBezTo>
                <a:cubicBezTo>
                  <a:pt x="599239" y="1011800"/>
                  <a:pt x="599239" y="1011800"/>
                  <a:pt x="601821" y="1051867"/>
                </a:cubicBezTo>
                <a:cubicBezTo>
                  <a:pt x="601821" y="1051867"/>
                  <a:pt x="601821" y="1051867"/>
                  <a:pt x="596657" y="1066903"/>
                </a:cubicBezTo>
                <a:cubicBezTo>
                  <a:pt x="596657" y="1066903"/>
                  <a:pt x="596657" y="1066903"/>
                  <a:pt x="594074" y="1069410"/>
                </a:cubicBezTo>
                <a:cubicBezTo>
                  <a:pt x="594074" y="1069410"/>
                  <a:pt x="594074" y="1069410"/>
                  <a:pt x="591492" y="1074406"/>
                </a:cubicBezTo>
                <a:cubicBezTo>
                  <a:pt x="591492" y="1074406"/>
                  <a:pt x="591492" y="1074406"/>
                  <a:pt x="537250" y="1076912"/>
                </a:cubicBezTo>
                <a:cubicBezTo>
                  <a:pt x="537250" y="1076912"/>
                  <a:pt x="537250" y="1076912"/>
                  <a:pt x="529492" y="1076912"/>
                </a:cubicBezTo>
                <a:cubicBezTo>
                  <a:pt x="529492" y="1076912"/>
                  <a:pt x="529492" y="1076912"/>
                  <a:pt x="495921" y="1119485"/>
                </a:cubicBezTo>
                <a:cubicBezTo>
                  <a:pt x="495921" y="1119485"/>
                  <a:pt x="495921" y="1119485"/>
                  <a:pt x="490756" y="1144530"/>
                </a:cubicBezTo>
                <a:cubicBezTo>
                  <a:pt x="490756" y="1144530"/>
                  <a:pt x="490756" y="1144530"/>
                  <a:pt x="488173" y="1162073"/>
                </a:cubicBezTo>
                <a:cubicBezTo>
                  <a:pt x="488173" y="1162073"/>
                  <a:pt x="480426" y="1172082"/>
                  <a:pt x="480426" y="1177094"/>
                </a:cubicBezTo>
                <a:cubicBezTo>
                  <a:pt x="480426" y="1179601"/>
                  <a:pt x="480426" y="1194622"/>
                  <a:pt x="480426" y="1194622"/>
                </a:cubicBezTo>
                <a:cubicBezTo>
                  <a:pt x="480426" y="1194622"/>
                  <a:pt x="480426" y="1194622"/>
                  <a:pt x="490756" y="1214655"/>
                </a:cubicBezTo>
                <a:cubicBezTo>
                  <a:pt x="490756" y="1214655"/>
                  <a:pt x="490756" y="1214655"/>
                  <a:pt x="490756" y="1229692"/>
                </a:cubicBezTo>
                <a:cubicBezTo>
                  <a:pt x="490756" y="1229692"/>
                  <a:pt x="490756" y="1229692"/>
                  <a:pt x="485591" y="1237210"/>
                </a:cubicBezTo>
                <a:cubicBezTo>
                  <a:pt x="485591" y="1237210"/>
                  <a:pt x="485591" y="1237210"/>
                  <a:pt x="488173" y="1254737"/>
                </a:cubicBezTo>
                <a:cubicBezTo>
                  <a:pt x="488173" y="1254737"/>
                  <a:pt x="490756" y="1259750"/>
                  <a:pt x="488173" y="1262240"/>
                </a:cubicBezTo>
                <a:cubicBezTo>
                  <a:pt x="483009" y="1267252"/>
                  <a:pt x="483009" y="1272264"/>
                  <a:pt x="485591" y="1277277"/>
                </a:cubicBezTo>
                <a:cubicBezTo>
                  <a:pt x="485591" y="1279783"/>
                  <a:pt x="503668" y="1312331"/>
                  <a:pt x="503668" y="1312331"/>
                </a:cubicBezTo>
                <a:cubicBezTo>
                  <a:pt x="503668" y="1312331"/>
                  <a:pt x="503668" y="1312331"/>
                  <a:pt x="506250" y="1389974"/>
                </a:cubicBezTo>
                <a:cubicBezTo>
                  <a:pt x="506250" y="1389974"/>
                  <a:pt x="506250" y="1389974"/>
                  <a:pt x="513997" y="1410007"/>
                </a:cubicBezTo>
                <a:cubicBezTo>
                  <a:pt x="513997" y="1410007"/>
                  <a:pt x="513997" y="1410007"/>
                  <a:pt x="532085" y="1422538"/>
                </a:cubicBezTo>
                <a:cubicBezTo>
                  <a:pt x="532085" y="1422538"/>
                  <a:pt x="532085" y="1422538"/>
                  <a:pt x="547580" y="1435053"/>
                </a:cubicBezTo>
                <a:cubicBezTo>
                  <a:pt x="547580" y="1435053"/>
                  <a:pt x="547580" y="1435053"/>
                  <a:pt x="550162" y="1457592"/>
                </a:cubicBezTo>
                <a:cubicBezTo>
                  <a:pt x="550162" y="1457592"/>
                  <a:pt x="550162" y="1457592"/>
                  <a:pt x="550162" y="1460098"/>
                </a:cubicBezTo>
                <a:cubicBezTo>
                  <a:pt x="550162" y="1460098"/>
                  <a:pt x="550162" y="1460098"/>
                  <a:pt x="547580" y="1460098"/>
                </a:cubicBezTo>
                <a:cubicBezTo>
                  <a:pt x="547580" y="1460098"/>
                  <a:pt x="547580" y="1460098"/>
                  <a:pt x="547580" y="1462604"/>
                </a:cubicBezTo>
                <a:cubicBezTo>
                  <a:pt x="547580" y="1462604"/>
                  <a:pt x="547580" y="1462604"/>
                  <a:pt x="547580" y="1465111"/>
                </a:cubicBezTo>
                <a:cubicBezTo>
                  <a:pt x="547580" y="1465111"/>
                  <a:pt x="547580" y="1465111"/>
                  <a:pt x="547580" y="1467617"/>
                </a:cubicBezTo>
                <a:cubicBezTo>
                  <a:pt x="547580" y="1467617"/>
                  <a:pt x="547580" y="1467617"/>
                  <a:pt x="547580" y="1470123"/>
                </a:cubicBezTo>
                <a:cubicBezTo>
                  <a:pt x="547580" y="1470123"/>
                  <a:pt x="547580" y="1470123"/>
                  <a:pt x="547580" y="1472629"/>
                </a:cubicBezTo>
                <a:cubicBezTo>
                  <a:pt x="547580" y="1472629"/>
                  <a:pt x="547580" y="1472629"/>
                  <a:pt x="547580" y="1475135"/>
                </a:cubicBezTo>
                <a:cubicBezTo>
                  <a:pt x="547580" y="1475135"/>
                  <a:pt x="547580" y="1475135"/>
                  <a:pt x="544997" y="1475135"/>
                </a:cubicBezTo>
                <a:cubicBezTo>
                  <a:pt x="544997" y="1475135"/>
                  <a:pt x="544997" y="1475135"/>
                  <a:pt x="544997" y="1477625"/>
                </a:cubicBezTo>
                <a:cubicBezTo>
                  <a:pt x="544997" y="1480132"/>
                  <a:pt x="532085" y="1480132"/>
                  <a:pt x="532085" y="1480132"/>
                </a:cubicBezTo>
                <a:cubicBezTo>
                  <a:pt x="532085" y="1480132"/>
                  <a:pt x="532085" y="1480132"/>
                  <a:pt x="524327" y="1480132"/>
                </a:cubicBezTo>
                <a:cubicBezTo>
                  <a:pt x="524327" y="1480132"/>
                  <a:pt x="524327" y="1480132"/>
                  <a:pt x="521744" y="1480132"/>
                </a:cubicBezTo>
                <a:cubicBezTo>
                  <a:pt x="521744" y="1480132"/>
                  <a:pt x="521744" y="1480132"/>
                  <a:pt x="519162" y="1482638"/>
                </a:cubicBezTo>
                <a:cubicBezTo>
                  <a:pt x="519162" y="1482638"/>
                  <a:pt x="519162" y="1482638"/>
                  <a:pt x="506250" y="1495168"/>
                </a:cubicBezTo>
                <a:cubicBezTo>
                  <a:pt x="506250" y="1495168"/>
                  <a:pt x="506250" y="1495168"/>
                  <a:pt x="511415" y="1510189"/>
                </a:cubicBezTo>
                <a:cubicBezTo>
                  <a:pt x="511415" y="1510189"/>
                  <a:pt x="511415" y="1510189"/>
                  <a:pt x="519162" y="1532729"/>
                </a:cubicBezTo>
                <a:cubicBezTo>
                  <a:pt x="519162" y="1532729"/>
                  <a:pt x="519162" y="1532729"/>
                  <a:pt x="534668" y="1550256"/>
                </a:cubicBezTo>
                <a:cubicBezTo>
                  <a:pt x="534668" y="1550256"/>
                  <a:pt x="534668" y="1550256"/>
                  <a:pt x="539833" y="1565293"/>
                </a:cubicBezTo>
                <a:cubicBezTo>
                  <a:pt x="539833" y="1565293"/>
                  <a:pt x="539833" y="1565293"/>
                  <a:pt x="532085" y="1580314"/>
                </a:cubicBezTo>
                <a:cubicBezTo>
                  <a:pt x="532085" y="1580314"/>
                  <a:pt x="532085" y="1580314"/>
                  <a:pt x="526909" y="1587832"/>
                </a:cubicBezTo>
                <a:cubicBezTo>
                  <a:pt x="526909" y="1587832"/>
                  <a:pt x="526909" y="1587832"/>
                  <a:pt x="532085" y="1600347"/>
                </a:cubicBezTo>
                <a:cubicBezTo>
                  <a:pt x="532085" y="1600347"/>
                  <a:pt x="532085" y="1600347"/>
                  <a:pt x="532085" y="1612878"/>
                </a:cubicBezTo>
                <a:cubicBezTo>
                  <a:pt x="532085" y="1612878"/>
                  <a:pt x="526909" y="1620380"/>
                  <a:pt x="526909" y="1622887"/>
                </a:cubicBezTo>
                <a:cubicBezTo>
                  <a:pt x="526909" y="1625393"/>
                  <a:pt x="516580" y="1632911"/>
                  <a:pt x="516580" y="1632911"/>
                </a:cubicBezTo>
                <a:cubicBezTo>
                  <a:pt x="516580" y="1632911"/>
                  <a:pt x="516580" y="1632911"/>
                  <a:pt x="511415" y="1637923"/>
                </a:cubicBezTo>
                <a:cubicBezTo>
                  <a:pt x="511415" y="1637923"/>
                  <a:pt x="511415" y="1637923"/>
                  <a:pt x="508833" y="1637923"/>
                </a:cubicBezTo>
                <a:cubicBezTo>
                  <a:pt x="508833" y="1637923"/>
                  <a:pt x="503668" y="1637923"/>
                  <a:pt x="501085" y="1637923"/>
                </a:cubicBezTo>
                <a:cubicBezTo>
                  <a:pt x="501085" y="1637923"/>
                  <a:pt x="498503" y="1640430"/>
                  <a:pt x="498503" y="1640430"/>
                </a:cubicBezTo>
                <a:cubicBezTo>
                  <a:pt x="498503" y="1640430"/>
                  <a:pt x="498503" y="1640430"/>
                  <a:pt x="495921" y="1640430"/>
                </a:cubicBezTo>
                <a:cubicBezTo>
                  <a:pt x="495921" y="1640430"/>
                  <a:pt x="495921" y="1640430"/>
                  <a:pt x="493338" y="1642920"/>
                </a:cubicBezTo>
                <a:cubicBezTo>
                  <a:pt x="493338" y="1642920"/>
                  <a:pt x="488173" y="1647932"/>
                  <a:pt x="488173" y="1647932"/>
                </a:cubicBezTo>
                <a:cubicBezTo>
                  <a:pt x="488173" y="1647932"/>
                  <a:pt x="488173" y="1647932"/>
                  <a:pt x="488173" y="1655451"/>
                </a:cubicBezTo>
                <a:cubicBezTo>
                  <a:pt x="488173" y="1655451"/>
                  <a:pt x="488173" y="1655451"/>
                  <a:pt x="493338" y="1660463"/>
                </a:cubicBezTo>
                <a:cubicBezTo>
                  <a:pt x="493338" y="1660463"/>
                  <a:pt x="493338" y="1660463"/>
                  <a:pt x="490756" y="1672978"/>
                </a:cubicBezTo>
                <a:cubicBezTo>
                  <a:pt x="490756" y="1672978"/>
                  <a:pt x="490756" y="1672978"/>
                  <a:pt x="485591" y="1677990"/>
                </a:cubicBezTo>
                <a:cubicBezTo>
                  <a:pt x="485591" y="1677990"/>
                  <a:pt x="485591" y="1677990"/>
                  <a:pt x="483009" y="1677990"/>
                </a:cubicBezTo>
                <a:cubicBezTo>
                  <a:pt x="483009" y="1677990"/>
                  <a:pt x="483009" y="1677990"/>
                  <a:pt x="483009" y="1680496"/>
                </a:cubicBezTo>
                <a:cubicBezTo>
                  <a:pt x="483009" y="1680496"/>
                  <a:pt x="483009" y="1680496"/>
                  <a:pt x="475250" y="1683002"/>
                </a:cubicBezTo>
                <a:cubicBezTo>
                  <a:pt x="475250" y="1683002"/>
                  <a:pt x="475250" y="1683002"/>
                  <a:pt x="480426" y="1698023"/>
                </a:cubicBezTo>
                <a:cubicBezTo>
                  <a:pt x="480426" y="1698023"/>
                  <a:pt x="480426" y="1698023"/>
                  <a:pt x="490756" y="1715550"/>
                </a:cubicBezTo>
                <a:cubicBezTo>
                  <a:pt x="490756" y="1715550"/>
                  <a:pt x="490756" y="1715550"/>
                  <a:pt x="490756" y="1730587"/>
                </a:cubicBezTo>
                <a:cubicBezTo>
                  <a:pt x="490756" y="1730587"/>
                  <a:pt x="490756" y="1730587"/>
                  <a:pt x="483009" y="1745608"/>
                </a:cubicBezTo>
                <a:cubicBezTo>
                  <a:pt x="483009" y="1745608"/>
                  <a:pt x="483009" y="1745608"/>
                  <a:pt x="480426" y="1763136"/>
                </a:cubicBezTo>
                <a:cubicBezTo>
                  <a:pt x="480426" y="1763136"/>
                  <a:pt x="480426" y="1763136"/>
                  <a:pt x="477832" y="1778172"/>
                </a:cubicBezTo>
                <a:cubicBezTo>
                  <a:pt x="477832" y="1778172"/>
                  <a:pt x="477832" y="1778172"/>
                  <a:pt x="475250" y="1780678"/>
                </a:cubicBezTo>
                <a:cubicBezTo>
                  <a:pt x="475250" y="1780678"/>
                  <a:pt x="475250" y="1780678"/>
                  <a:pt x="470085" y="1778172"/>
                </a:cubicBezTo>
                <a:cubicBezTo>
                  <a:pt x="470085" y="1778172"/>
                  <a:pt x="470085" y="1778172"/>
                  <a:pt x="470085" y="1780678"/>
                </a:cubicBezTo>
                <a:cubicBezTo>
                  <a:pt x="470085" y="1780678"/>
                  <a:pt x="470085" y="1780678"/>
                  <a:pt x="464920" y="1780678"/>
                </a:cubicBezTo>
                <a:cubicBezTo>
                  <a:pt x="464920" y="1780678"/>
                  <a:pt x="464920" y="1765642"/>
                  <a:pt x="462338" y="1763136"/>
                </a:cubicBezTo>
                <a:cubicBezTo>
                  <a:pt x="462338" y="1763136"/>
                  <a:pt x="444261" y="1748114"/>
                  <a:pt x="444261" y="1748114"/>
                </a:cubicBezTo>
                <a:cubicBezTo>
                  <a:pt x="444261" y="1748114"/>
                  <a:pt x="444261" y="1748114"/>
                  <a:pt x="444261" y="1763136"/>
                </a:cubicBezTo>
                <a:cubicBezTo>
                  <a:pt x="444261" y="1763136"/>
                  <a:pt x="444261" y="1763136"/>
                  <a:pt x="444261" y="1768148"/>
                </a:cubicBezTo>
                <a:cubicBezTo>
                  <a:pt x="439097" y="1765642"/>
                  <a:pt x="433932" y="1763136"/>
                  <a:pt x="433932" y="1763136"/>
                </a:cubicBezTo>
                <a:cubicBezTo>
                  <a:pt x="433932" y="1758139"/>
                  <a:pt x="423591" y="1745608"/>
                  <a:pt x="421008" y="1735600"/>
                </a:cubicBezTo>
                <a:cubicBezTo>
                  <a:pt x="415844" y="1728081"/>
                  <a:pt x="405514" y="1735600"/>
                  <a:pt x="405514" y="1735600"/>
                </a:cubicBezTo>
                <a:cubicBezTo>
                  <a:pt x="405514" y="1735600"/>
                  <a:pt x="397767" y="1753127"/>
                  <a:pt x="392602" y="1753127"/>
                </a:cubicBezTo>
                <a:cubicBezTo>
                  <a:pt x="387438" y="1755633"/>
                  <a:pt x="379690" y="1763136"/>
                  <a:pt x="379690" y="1763136"/>
                </a:cubicBezTo>
                <a:cubicBezTo>
                  <a:pt x="379690" y="1763136"/>
                  <a:pt x="366767" y="1778172"/>
                  <a:pt x="359020" y="1783185"/>
                </a:cubicBezTo>
                <a:cubicBezTo>
                  <a:pt x="353855" y="1788181"/>
                  <a:pt x="356437" y="1778172"/>
                  <a:pt x="353855" y="1768148"/>
                </a:cubicBezTo>
                <a:cubicBezTo>
                  <a:pt x="353855" y="1758139"/>
                  <a:pt x="346108" y="1760645"/>
                  <a:pt x="346108" y="1768148"/>
                </a:cubicBezTo>
                <a:cubicBezTo>
                  <a:pt x="348690" y="1773160"/>
                  <a:pt x="330614" y="1780678"/>
                  <a:pt x="325449" y="1780678"/>
                </a:cubicBezTo>
                <a:cubicBezTo>
                  <a:pt x="317690" y="1780678"/>
                  <a:pt x="307361" y="1793193"/>
                  <a:pt x="307361" y="1793193"/>
                </a:cubicBezTo>
                <a:cubicBezTo>
                  <a:pt x="307361" y="1793193"/>
                  <a:pt x="307361" y="1793193"/>
                  <a:pt x="299613" y="1818239"/>
                </a:cubicBezTo>
                <a:cubicBezTo>
                  <a:pt x="299613" y="1818239"/>
                  <a:pt x="299613" y="1818239"/>
                  <a:pt x="278954" y="1853309"/>
                </a:cubicBezTo>
                <a:cubicBezTo>
                  <a:pt x="278954" y="1853309"/>
                  <a:pt x="247954" y="1870836"/>
                  <a:pt x="245372" y="1870836"/>
                </a:cubicBezTo>
                <a:cubicBezTo>
                  <a:pt x="242790" y="1873342"/>
                  <a:pt x="237625" y="1878355"/>
                  <a:pt x="232460" y="1883351"/>
                </a:cubicBezTo>
                <a:cubicBezTo>
                  <a:pt x="227295" y="1890869"/>
                  <a:pt x="222131" y="1890869"/>
                  <a:pt x="219548" y="1890869"/>
                </a:cubicBezTo>
                <a:cubicBezTo>
                  <a:pt x="214383" y="1890869"/>
                  <a:pt x="216966" y="1885857"/>
                  <a:pt x="209207" y="1883351"/>
                </a:cubicBezTo>
                <a:cubicBezTo>
                  <a:pt x="204042" y="1880845"/>
                  <a:pt x="196295" y="1893376"/>
                  <a:pt x="196295" y="1893376"/>
                </a:cubicBezTo>
                <a:cubicBezTo>
                  <a:pt x="196295" y="1893376"/>
                  <a:pt x="196295" y="1893376"/>
                  <a:pt x="183383" y="1898388"/>
                </a:cubicBezTo>
                <a:cubicBezTo>
                  <a:pt x="183383" y="1898388"/>
                  <a:pt x="167889" y="1900894"/>
                  <a:pt x="167889" y="1900894"/>
                </a:cubicBezTo>
                <a:cubicBezTo>
                  <a:pt x="165307" y="1900894"/>
                  <a:pt x="154966" y="1895882"/>
                  <a:pt x="152383" y="1898388"/>
                </a:cubicBezTo>
                <a:cubicBezTo>
                  <a:pt x="152383" y="1898388"/>
                  <a:pt x="144636" y="1903400"/>
                  <a:pt x="144636" y="1900894"/>
                </a:cubicBezTo>
                <a:cubicBezTo>
                  <a:pt x="144636" y="1898388"/>
                  <a:pt x="139471" y="1895882"/>
                  <a:pt x="139471" y="1895882"/>
                </a:cubicBezTo>
                <a:cubicBezTo>
                  <a:pt x="139471" y="1895882"/>
                  <a:pt x="103306" y="1888363"/>
                  <a:pt x="98142" y="1885857"/>
                </a:cubicBezTo>
                <a:cubicBezTo>
                  <a:pt x="92977" y="1883351"/>
                  <a:pt x="105900" y="1873342"/>
                  <a:pt x="105900" y="1873342"/>
                </a:cubicBezTo>
                <a:cubicBezTo>
                  <a:pt x="105900" y="1873342"/>
                  <a:pt x="116230" y="1865824"/>
                  <a:pt x="113647" y="1865824"/>
                </a:cubicBezTo>
                <a:cubicBezTo>
                  <a:pt x="113647" y="1863318"/>
                  <a:pt x="103306" y="1863318"/>
                  <a:pt x="95559" y="1860812"/>
                </a:cubicBezTo>
                <a:cubicBezTo>
                  <a:pt x="87812" y="1860812"/>
                  <a:pt x="82647" y="1858305"/>
                  <a:pt x="82647" y="1858305"/>
                </a:cubicBezTo>
                <a:cubicBezTo>
                  <a:pt x="82647" y="1858305"/>
                  <a:pt x="82647" y="1858305"/>
                  <a:pt x="72318" y="1848297"/>
                </a:cubicBezTo>
                <a:cubicBezTo>
                  <a:pt x="72318" y="1848297"/>
                  <a:pt x="72318" y="1848297"/>
                  <a:pt x="69735" y="1843284"/>
                </a:cubicBezTo>
                <a:cubicBezTo>
                  <a:pt x="69735" y="1838272"/>
                  <a:pt x="64571" y="1838272"/>
                  <a:pt x="56824" y="1833260"/>
                </a:cubicBezTo>
                <a:cubicBezTo>
                  <a:pt x="49065" y="1828263"/>
                  <a:pt x="43900" y="1820745"/>
                  <a:pt x="43900" y="1818239"/>
                </a:cubicBezTo>
                <a:cubicBezTo>
                  <a:pt x="43900" y="1818239"/>
                  <a:pt x="33571" y="1800712"/>
                  <a:pt x="30988" y="1795699"/>
                </a:cubicBezTo>
                <a:cubicBezTo>
                  <a:pt x="28406" y="1790687"/>
                  <a:pt x="30988" y="1785675"/>
                  <a:pt x="30988" y="1785675"/>
                </a:cubicBezTo>
                <a:cubicBezTo>
                  <a:pt x="30988" y="1785675"/>
                  <a:pt x="38735" y="1773160"/>
                  <a:pt x="41318" y="1768148"/>
                </a:cubicBezTo>
                <a:cubicBezTo>
                  <a:pt x="41318" y="1763136"/>
                  <a:pt x="43900" y="1765642"/>
                  <a:pt x="46482" y="1765642"/>
                </a:cubicBezTo>
                <a:cubicBezTo>
                  <a:pt x="49065" y="1765642"/>
                  <a:pt x="61988" y="1763136"/>
                  <a:pt x="61988" y="1763136"/>
                </a:cubicBezTo>
                <a:cubicBezTo>
                  <a:pt x="64571" y="1763136"/>
                  <a:pt x="56824" y="1753127"/>
                  <a:pt x="56824" y="1753127"/>
                </a:cubicBezTo>
                <a:cubicBezTo>
                  <a:pt x="56824" y="1753127"/>
                  <a:pt x="56824" y="1753127"/>
                  <a:pt x="64571" y="1743102"/>
                </a:cubicBezTo>
                <a:cubicBezTo>
                  <a:pt x="64571" y="1743102"/>
                  <a:pt x="69735" y="1730587"/>
                  <a:pt x="67153" y="1730587"/>
                </a:cubicBezTo>
                <a:cubicBezTo>
                  <a:pt x="64571" y="1728081"/>
                  <a:pt x="64571" y="1725575"/>
                  <a:pt x="64571" y="1723069"/>
                </a:cubicBezTo>
                <a:cubicBezTo>
                  <a:pt x="61988" y="1720563"/>
                  <a:pt x="56824" y="1718057"/>
                  <a:pt x="54241" y="1718057"/>
                </a:cubicBezTo>
                <a:cubicBezTo>
                  <a:pt x="49065" y="1718057"/>
                  <a:pt x="41318" y="1723069"/>
                  <a:pt x="41318" y="1723069"/>
                </a:cubicBezTo>
                <a:cubicBezTo>
                  <a:pt x="41318" y="1723069"/>
                  <a:pt x="36153" y="1725575"/>
                  <a:pt x="30988" y="1728081"/>
                </a:cubicBezTo>
                <a:cubicBezTo>
                  <a:pt x="28406" y="1730587"/>
                  <a:pt x="28406" y="1728081"/>
                  <a:pt x="23241" y="1728081"/>
                </a:cubicBezTo>
                <a:cubicBezTo>
                  <a:pt x="18076" y="1725575"/>
                  <a:pt x="20659" y="1720563"/>
                  <a:pt x="20659" y="1715550"/>
                </a:cubicBezTo>
                <a:cubicBezTo>
                  <a:pt x="20659" y="1713060"/>
                  <a:pt x="28406" y="1708048"/>
                  <a:pt x="33571" y="1703036"/>
                </a:cubicBezTo>
                <a:cubicBezTo>
                  <a:pt x="36153" y="1695517"/>
                  <a:pt x="25823" y="1695517"/>
                  <a:pt x="25823" y="1695517"/>
                </a:cubicBezTo>
                <a:cubicBezTo>
                  <a:pt x="25823" y="1695517"/>
                  <a:pt x="25823" y="1695517"/>
                  <a:pt x="12912" y="1688015"/>
                </a:cubicBezTo>
                <a:cubicBezTo>
                  <a:pt x="12912" y="1688015"/>
                  <a:pt x="12912" y="1688015"/>
                  <a:pt x="20659" y="1672978"/>
                </a:cubicBezTo>
                <a:cubicBezTo>
                  <a:pt x="20659" y="1672978"/>
                  <a:pt x="20659" y="1672978"/>
                  <a:pt x="18076" y="1665475"/>
                </a:cubicBezTo>
                <a:cubicBezTo>
                  <a:pt x="18076" y="1665475"/>
                  <a:pt x="28406" y="1660463"/>
                  <a:pt x="28406" y="1657957"/>
                </a:cubicBezTo>
                <a:cubicBezTo>
                  <a:pt x="28406" y="1652944"/>
                  <a:pt x="23241" y="1652944"/>
                  <a:pt x="23241" y="1652944"/>
                </a:cubicBezTo>
                <a:cubicBezTo>
                  <a:pt x="23241" y="1652944"/>
                  <a:pt x="15494" y="1642920"/>
                  <a:pt x="15494" y="1642920"/>
                </a:cubicBezTo>
                <a:cubicBezTo>
                  <a:pt x="15494" y="1640430"/>
                  <a:pt x="23241" y="1637923"/>
                  <a:pt x="23241" y="1635417"/>
                </a:cubicBezTo>
                <a:cubicBezTo>
                  <a:pt x="25823" y="1635417"/>
                  <a:pt x="30988" y="1627899"/>
                  <a:pt x="30988" y="1627899"/>
                </a:cubicBezTo>
                <a:cubicBezTo>
                  <a:pt x="30988" y="1625393"/>
                  <a:pt x="23241" y="1622887"/>
                  <a:pt x="20659" y="1625393"/>
                </a:cubicBezTo>
                <a:cubicBezTo>
                  <a:pt x="18076" y="1625393"/>
                  <a:pt x="12912" y="1630405"/>
                  <a:pt x="12912" y="1630405"/>
                </a:cubicBezTo>
                <a:cubicBezTo>
                  <a:pt x="12912" y="1630405"/>
                  <a:pt x="12912" y="1630405"/>
                  <a:pt x="0" y="1615384"/>
                </a:cubicBezTo>
                <a:cubicBezTo>
                  <a:pt x="0" y="1615384"/>
                  <a:pt x="10329" y="1600347"/>
                  <a:pt x="12912" y="1597841"/>
                </a:cubicBezTo>
                <a:cubicBezTo>
                  <a:pt x="12912" y="1592845"/>
                  <a:pt x="18076" y="1595335"/>
                  <a:pt x="23241" y="1595335"/>
                </a:cubicBezTo>
                <a:cubicBezTo>
                  <a:pt x="30988" y="1592845"/>
                  <a:pt x="30988" y="1590338"/>
                  <a:pt x="30988" y="1590338"/>
                </a:cubicBezTo>
                <a:cubicBezTo>
                  <a:pt x="30988" y="1587832"/>
                  <a:pt x="18076" y="1587832"/>
                  <a:pt x="12912" y="1587832"/>
                </a:cubicBezTo>
                <a:cubicBezTo>
                  <a:pt x="10329" y="1585326"/>
                  <a:pt x="7747" y="1582820"/>
                  <a:pt x="2582" y="1577808"/>
                </a:cubicBezTo>
                <a:cubicBezTo>
                  <a:pt x="-2583" y="1570305"/>
                  <a:pt x="7747" y="1567799"/>
                  <a:pt x="7747" y="1565293"/>
                </a:cubicBezTo>
                <a:cubicBezTo>
                  <a:pt x="7747" y="1562787"/>
                  <a:pt x="7747" y="1552762"/>
                  <a:pt x="7747" y="1552762"/>
                </a:cubicBezTo>
                <a:cubicBezTo>
                  <a:pt x="7747" y="1552762"/>
                  <a:pt x="7747" y="1552762"/>
                  <a:pt x="12912" y="1532729"/>
                </a:cubicBezTo>
                <a:cubicBezTo>
                  <a:pt x="12912" y="1532729"/>
                  <a:pt x="18076" y="1527717"/>
                  <a:pt x="15494" y="1525210"/>
                </a:cubicBezTo>
                <a:cubicBezTo>
                  <a:pt x="15494" y="1522720"/>
                  <a:pt x="10329" y="1515202"/>
                  <a:pt x="7747" y="1510189"/>
                </a:cubicBezTo>
                <a:cubicBezTo>
                  <a:pt x="7747" y="1507683"/>
                  <a:pt x="7747" y="1502671"/>
                  <a:pt x="7747" y="1500165"/>
                </a:cubicBezTo>
                <a:cubicBezTo>
                  <a:pt x="10329" y="1497675"/>
                  <a:pt x="15494" y="1495168"/>
                  <a:pt x="20659" y="1492662"/>
                </a:cubicBezTo>
                <a:cubicBezTo>
                  <a:pt x="23241" y="1492662"/>
                  <a:pt x="20659" y="1485144"/>
                  <a:pt x="20659" y="1485144"/>
                </a:cubicBezTo>
                <a:cubicBezTo>
                  <a:pt x="20659" y="1485144"/>
                  <a:pt x="36153" y="1470123"/>
                  <a:pt x="36153" y="1467617"/>
                </a:cubicBezTo>
                <a:cubicBezTo>
                  <a:pt x="36153" y="1465111"/>
                  <a:pt x="38735" y="1457592"/>
                  <a:pt x="38735" y="1457592"/>
                </a:cubicBezTo>
                <a:cubicBezTo>
                  <a:pt x="38735" y="1457592"/>
                  <a:pt x="38735" y="1457592"/>
                  <a:pt x="18076" y="1460098"/>
                </a:cubicBezTo>
                <a:cubicBezTo>
                  <a:pt x="18076" y="1460098"/>
                  <a:pt x="18076" y="1460098"/>
                  <a:pt x="15494" y="1460098"/>
                </a:cubicBezTo>
                <a:cubicBezTo>
                  <a:pt x="12912" y="1460098"/>
                  <a:pt x="10329" y="1457592"/>
                  <a:pt x="10329" y="1452580"/>
                </a:cubicBezTo>
                <a:cubicBezTo>
                  <a:pt x="10329" y="1445077"/>
                  <a:pt x="12912" y="1447583"/>
                  <a:pt x="18076" y="1445077"/>
                </a:cubicBezTo>
                <a:cubicBezTo>
                  <a:pt x="23241" y="1442571"/>
                  <a:pt x="23241" y="1440065"/>
                  <a:pt x="23241" y="1435053"/>
                </a:cubicBezTo>
                <a:cubicBezTo>
                  <a:pt x="23241" y="1430040"/>
                  <a:pt x="28406" y="1427550"/>
                  <a:pt x="30988" y="1427550"/>
                </a:cubicBezTo>
                <a:cubicBezTo>
                  <a:pt x="33571" y="1425044"/>
                  <a:pt x="46482" y="1415019"/>
                  <a:pt x="49065" y="1412513"/>
                </a:cubicBezTo>
                <a:cubicBezTo>
                  <a:pt x="49065" y="1407501"/>
                  <a:pt x="41318" y="1407501"/>
                  <a:pt x="33571" y="1404995"/>
                </a:cubicBezTo>
                <a:cubicBezTo>
                  <a:pt x="28406" y="1402505"/>
                  <a:pt x="23241" y="1392480"/>
                  <a:pt x="25823" y="1387468"/>
                </a:cubicBezTo>
                <a:cubicBezTo>
                  <a:pt x="28406" y="1384962"/>
                  <a:pt x="30988" y="1379965"/>
                  <a:pt x="33571" y="1379965"/>
                </a:cubicBezTo>
                <a:cubicBezTo>
                  <a:pt x="36153" y="1377459"/>
                  <a:pt x="38735" y="1372447"/>
                  <a:pt x="38735" y="1372447"/>
                </a:cubicBezTo>
                <a:cubicBezTo>
                  <a:pt x="38735" y="1372447"/>
                  <a:pt x="25823" y="1369941"/>
                  <a:pt x="23241" y="1369941"/>
                </a:cubicBezTo>
                <a:cubicBezTo>
                  <a:pt x="20659" y="1372447"/>
                  <a:pt x="18076" y="1364928"/>
                  <a:pt x="18076" y="1362422"/>
                </a:cubicBezTo>
                <a:cubicBezTo>
                  <a:pt x="18076" y="1359916"/>
                  <a:pt x="20659" y="1357410"/>
                  <a:pt x="23241" y="1357410"/>
                </a:cubicBezTo>
                <a:cubicBezTo>
                  <a:pt x="23241" y="1354919"/>
                  <a:pt x="30988" y="1352413"/>
                  <a:pt x="30988" y="1349907"/>
                </a:cubicBezTo>
                <a:cubicBezTo>
                  <a:pt x="30988" y="1347401"/>
                  <a:pt x="28406" y="1342389"/>
                  <a:pt x="28406" y="1342389"/>
                </a:cubicBezTo>
                <a:cubicBezTo>
                  <a:pt x="28406" y="1342389"/>
                  <a:pt x="36153" y="1337377"/>
                  <a:pt x="36153" y="1337377"/>
                </a:cubicBezTo>
                <a:cubicBezTo>
                  <a:pt x="38735" y="1337377"/>
                  <a:pt x="41318" y="1342389"/>
                  <a:pt x="43900" y="1339883"/>
                </a:cubicBezTo>
                <a:cubicBezTo>
                  <a:pt x="46482" y="1339883"/>
                  <a:pt x="49065" y="1332380"/>
                  <a:pt x="49065" y="1332380"/>
                </a:cubicBezTo>
                <a:cubicBezTo>
                  <a:pt x="49065" y="1332380"/>
                  <a:pt x="49065" y="1332380"/>
                  <a:pt x="46482" y="1332380"/>
                </a:cubicBezTo>
                <a:cubicBezTo>
                  <a:pt x="46482" y="1332380"/>
                  <a:pt x="41318" y="1327368"/>
                  <a:pt x="38735" y="1322356"/>
                </a:cubicBezTo>
                <a:cubicBezTo>
                  <a:pt x="36153" y="1319849"/>
                  <a:pt x="38735" y="1314837"/>
                  <a:pt x="38735" y="1312331"/>
                </a:cubicBezTo>
                <a:cubicBezTo>
                  <a:pt x="38735" y="1307335"/>
                  <a:pt x="43900" y="1312331"/>
                  <a:pt x="51659" y="1314837"/>
                </a:cubicBezTo>
                <a:cubicBezTo>
                  <a:pt x="59406" y="1317343"/>
                  <a:pt x="56824" y="1317343"/>
                  <a:pt x="59406" y="1319849"/>
                </a:cubicBezTo>
                <a:cubicBezTo>
                  <a:pt x="61988" y="1324862"/>
                  <a:pt x="67153" y="1327368"/>
                  <a:pt x="67153" y="1327368"/>
                </a:cubicBezTo>
                <a:cubicBezTo>
                  <a:pt x="69735" y="1327368"/>
                  <a:pt x="72318" y="1322356"/>
                  <a:pt x="72318" y="1322356"/>
                </a:cubicBezTo>
                <a:cubicBezTo>
                  <a:pt x="72318" y="1322356"/>
                  <a:pt x="72318" y="1322356"/>
                  <a:pt x="64571" y="1317343"/>
                </a:cubicBezTo>
                <a:cubicBezTo>
                  <a:pt x="64571" y="1317343"/>
                  <a:pt x="67153" y="1307335"/>
                  <a:pt x="67153" y="1297310"/>
                </a:cubicBezTo>
                <a:cubicBezTo>
                  <a:pt x="67153" y="1289792"/>
                  <a:pt x="74900" y="1297310"/>
                  <a:pt x="74900" y="1297310"/>
                </a:cubicBezTo>
                <a:cubicBezTo>
                  <a:pt x="74900" y="1297310"/>
                  <a:pt x="85230" y="1304828"/>
                  <a:pt x="90394" y="1302322"/>
                </a:cubicBezTo>
                <a:cubicBezTo>
                  <a:pt x="92977" y="1302322"/>
                  <a:pt x="90394" y="1302322"/>
                  <a:pt x="92977" y="1292298"/>
                </a:cubicBezTo>
                <a:cubicBezTo>
                  <a:pt x="98142" y="1282289"/>
                  <a:pt x="98142" y="1287285"/>
                  <a:pt x="98142" y="1284795"/>
                </a:cubicBezTo>
                <a:cubicBezTo>
                  <a:pt x="100724" y="1282289"/>
                  <a:pt x="113647" y="1279783"/>
                  <a:pt x="113647" y="1277277"/>
                </a:cubicBezTo>
                <a:cubicBezTo>
                  <a:pt x="116230" y="1274771"/>
                  <a:pt x="111065" y="1269758"/>
                  <a:pt x="111065" y="1267252"/>
                </a:cubicBezTo>
                <a:cubicBezTo>
                  <a:pt x="111065" y="1264746"/>
                  <a:pt x="113647" y="1259750"/>
                  <a:pt x="116230" y="1257243"/>
                </a:cubicBezTo>
                <a:cubicBezTo>
                  <a:pt x="118812" y="1254737"/>
                  <a:pt x="126559" y="1267252"/>
                  <a:pt x="129142" y="1267252"/>
                </a:cubicBezTo>
                <a:cubicBezTo>
                  <a:pt x="131724" y="1269758"/>
                  <a:pt x="139471" y="1267252"/>
                  <a:pt x="139471" y="1267252"/>
                </a:cubicBezTo>
                <a:cubicBezTo>
                  <a:pt x="139471" y="1267252"/>
                  <a:pt x="147218" y="1254737"/>
                  <a:pt x="149801" y="1252231"/>
                </a:cubicBezTo>
                <a:cubicBezTo>
                  <a:pt x="152383" y="1249725"/>
                  <a:pt x="162724" y="1257243"/>
                  <a:pt x="165307" y="1259750"/>
                </a:cubicBezTo>
                <a:cubicBezTo>
                  <a:pt x="167889" y="1259750"/>
                  <a:pt x="178219" y="1267252"/>
                  <a:pt x="183383" y="1257243"/>
                </a:cubicBezTo>
                <a:cubicBezTo>
                  <a:pt x="188548" y="1249725"/>
                  <a:pt x="183383" y="1247219"/>
                  <a:pt x="183383" y="1247219"/>
                </a:cubicBezTo>
                <a:cubicBezTo>
                  <a:pt x="183383" y="1247219"/>
                  <a:pt x="170471" y="1244713"/>
                  <a:pt x="165307" y="1237210"/>
                </a:cubicBezTo>
                <a:cubicBezTo>
                  <a:pt x="157548" y="1229692"/>
                  <a:pt x="165307" y="1229692"/>
                  <a:pt x="170471" y="1224679"/>
                </a:cubicBezTo>
                <a:cubicBezTo>
                  <a:pt x="173054" y="1219667"/>
                  <a:pt x="173054" y="1217161"/>
                  <a:pt x="175636" y="1214655"/>
                </a:cubicBezTo>
                <a:cubicBezTo>
                  <a:pt x="180801" y="1212165"/>
                  <a:pt x="198878" y="1214655"/>
                  <a:pt x="198878" y="1212165"/>
                </a:cubicBezTo>
                <a:cubicBezTo>
                  <a:pt x="201460" y="1212165"/>
                  <a:pt x="211801" y="1204646"/>
                  <a:pt x="211801" y="1204646"/>
                </a:cubicBezTo>
                <a:cubicBezTo>
                  <a:pt x="211801" y="1204646"/>
                  <a:pt x="211801" y="1204646"/>
                  <a:pt x="222131" y="1212165"/>
                </a:cubicBezTo>
                <a:cubicBezTo>
                  <a:pt x="222131" y="1212165"/>
                  <a:pt x="237625" y="1219667"/>
                  <a:pt x="242790" y="1224679"/>
                </a:cubicBezTo>
                <a:cubicBezTo>
                  <a:pt x="247954" y="1229692"/>
                  <a:pt x="247954" y="1219667"/>
                  <a:pt x="247954" y="1219667"/>
                </a:cubicBezTo>
                <a:cubicBezTo>
                  <a:pt x="247954" y="1219667"/>
                  <a:pt x="242790" y="1207152"/>
                  <a:pt x="242790" y="1207152"/>
                </a:cubicBezTo>
                <a:cubicBezTo>
                  <a:pt x="242790" y="1204646"/>
                  <a:pt x="245372" y="1199634"/>
                  <a:pt x="247954" y="1197128"/>
                </a:cubicBezTo>
                <a:cubicBezTo>
                  <a:pt x="250537" y="1197128"/>
                  <a:pt x="247954" y="1189625"/>
                  <a:pt x="247954" y="1187119"/>
                </a:cubicBezTo>
                <a:cubicBezTo>
                  <a:pt x="250537" y="1182107"/>
                  <a:pt x="263449" y="1182107"/>
                  <a:pt x="263449" y="1182107"/>
                </a:cubicBezTo>
                <a:cubicBezTo>
                  <a:pt x="263449" y="1182107"/>
                  <a:pt x="271207" y="1177094"/>
                  <a:pt x="268625" y="1172082"/>
                </a:cubicBezTo>
                <a:cubicBezTo>
                  <a:pt x="268625" y="1169576"/>
                  <a:pt x="263449" y="1164580"/>
                  <a:pt x="263449" y="1164580"/>
                </a:cubicBezTo>
                <a:cubicBezTo>
                  <a:pt x="263449" y="1164580"/>
                  <a:pt x="253119" y="1159567"/>
                  <a:pt x="253119" y="1154555"/>
                </a:cubicBezTo>
                <a:cubicBezTo>
                  <a:pt x="250537" y="1149543"/>
                  <a:pt x="258284" y="1149543"/>
                  <a:pt x="258284" y="1149543"/>
                </a:cubicBezTo>
                <a:cubicBezTo>
                  <a:pt x="258284" y="1149543"/>
                  <a:pt x="258284" y="1149543"/>
                  <a:pt x="260866" y="1129509"/>
                </a:cubicBezTo>
                <a:cubicBezTo>
                  <a:pt x="260866" y="1129509"/>
                  <a:pt x="273790" y="1124497"/>
                  <a:pt x="276372" y="1124497"/>
                </a:cubicBezTo>
                <a:cubicBezTo>
                  <a:pt x="281537" y="1121991"/>
                  <a:pt x="286702" y="1132016"/>
                  <a:pt x="289284" y="1134522"/>
                </a:cubicBezTo>
                <a:cubicBezTo>
                  <a:pt x="291866" y="1137028"/>
                  <a:pt x="289284" y="1137028"/>
                  <a:pt x="291866" y="1142040"/>
                </a:cubicBezTo>
                <a:cubicBezTo>
                  <a:pt x="291866" y="1144530"/>
                  <a:pt x="297031" y="1144530"/>
                  <a:pt x="299613" y="1144530"/>
                </a:cubicBezTo>
                <a:cubicBezTo>
                  <a:pt x="304778" y="1144530"/>
                  <a:pt x="320284" y="1144530"/>
                  <a:pt x="322866" y="1144530"/>
                </a:cubicBezTo>
                <a:cubicBezTo>
                  <a:pt x="325449" y="1144530"/>
                  <a:pt x="328031" y="1134522"/>
                  <a:pt x="328031" y="1134522"/>
                </a:cubicBezTo>
                <a:cubicBezTo>
                  <a:pt x="328031" y="1134522"/>
                  <a:pt x="328031" y="1134522"/>
                  <a:pt x="333196" y="1132016"/>
                </a:cubicBezTo>
                <a:cubicBezTo>
                  <a:pt x="333196" y="1132016"/>
                  <a:pt x="333196" y="1132016"/>
                  <a:pt x="356437" y="1142040"/>
                </a:cubicBezTo>
                <a:cubicBezTo>
                  <a:pt x="356437" y="1142040"/>
                  <a:pt x="361602" y="1149543"/>
                  <a:pt x="364185" y="1157061"/>
                </a:cubicBezTo>
                <a:cubicBezTo>
                  <a:pt x="369349" y="1167070"/>
                  <a:pt x="374526" y="1159567"/>
                  <a:pt x="377108" y="1159567"/>
                </a:cubicBezTo>
                <a:cubicBezTo>
                  <a:pt x="382273" y="1159567"/>
                  <a:pt x="384855" y="1157061"/>
                  <a:pt x="392602" y="1149543"/>
                </a:cubicBezTo>
                <a:cubicBezTo>
                  <a:pt x="397767" y="1144530"/>
                  <a:pt x="395185" y="1144530"/>
                  <a:pt x="402932" y="1144530"/>
                </a:cubicBezTo>
                <a:cubicBezTo>
                  <a:pt x="408097" y="1144530"/>
                  <a:pt x="413261" y="1137028"/>
                  <a:pt x="413261" y="1137028"/>
                </a:cubicBezTo>
                <a:cubicBezTo>
                  <a:pt x="413261" y="1137028"/>
                  <a:pt x="413261" y="1137028"/>
                  <a:pt x="408097" y="1127003"/>
                </a:cubicBezTo>
                <a:cubicBezTo>
                  <a:pt x="408097" y="1127003"/>
                  <a:pt x="408097" y="1127003"/>
                  <a:pt x="400349" y="1132016"/>
                </a:cubicBezTo>
                <a:cubicBezTo>
                  <a:pt x="400349" y="1132016"/>
                  <a:pt x="400349" y="1132016"/>
                  <a:pt x="387438" y="1142040"/>
                </a:cubicBezTo>
                <a:cubicBezTo>
                  <a:pt x="387438" y="1142040"/>
                  <a:pt x="364185" y="1142040"/>
                  <a:pt x="361602" y="1142040"/>
                </a:cubicBezTo>
                <a:cubicBezTo>
                  <a:pt x="359020" y="1142040"/>
                  <a:pt x="361602" y="1127003"/>
                  <a:pt x="361602" y="1127003"/>
                </a:cubicBezTo>
                <a:cubicBezTo>
                  <a:pt x="361602" y="1127003"/>
                  <a:pt x="353855" y="1127003"/>
                  <a:pt x="340943" y="1124497"/>
                </a:cubicBezTo>
                <a:cubicBezTo>
                  <a:pt x="330614" y="1121991"/>
                  <a:pt x="346108" y="1106970"/>
                  <a:pt x="346108" y="1106970"/>
                </a:cubicBezTo>
                <a:cubicBezTo>
                  <a:pt x="346108" y="1106970"/>
                  <a:pt x="346108" y="1106970"/>
                  <a:pt x="353855" y="1101958"/>
                </a:cubicBezTo>
                <a:cubicBezTo>
                  <a:pt x="353855" y="1101958"/>
                  <a:pt x="353855" y="1101958"/>
                  <a:pt x="371943" y="1091949"/>
                </a:cubicBezTo>
                <a:cubicBezTo>
                  <a:pt x="371943" y="1091949"/>
                  <a:pt x="371943" y="1091949"/>
                  <a:pt x="361602" y="1081924"/>
                </a:cubicBezTo>
                <a:cubicBezTo>
                  <a:pt x="361602" y="1081924"/>
                  <a:pt x="361602" y="1081924"/>
                  <a:pt x="364185" y="1076912"/>
                </a:cubicBezTo>
                <a:cubicBezTo>
                  <a:pt x="366767" y="1071900"/>
                  <a:pt x="369349" y="1064397"/>
                  <a:pt x="369349" y="1064397"/>
                </a:cubicBezTo>
                <a:cubicBezTo>
                  <a:pt x="369349" y="1064397"/>
                  <a:pt x="377108" y="1056879"/>
                  <a:pt x="382273" y="1054373"/>
                </a:cubicBezTo>
                <a:cubicBezTo>
                  <a:pt x="390020" y="1049360"/>
                  <a:pt x="390020" y="1044364"/>
                  <a:pt x="390020" y="1041858"/>
                </a:cubicBezTo>
                <a:cubicBezTo>
                  <a:pt x="390020" y="1039352"/>
                  <a:pt x="395185" y="1026821"/>
                  <a:pt x="405514" y="1016812"/>
                </a:cubicBezTo>
                <a:cubicBezTo>
                  <a:pt x="415844" y="1009294"/>
                  <a:pt x="418426" y="1011800"/>
                  <a:pt x="418426" y="1011800"/>
                </a:cubicBezTo>
                <a:cubicBezTo>
                  <a:pt x="418426" y="1011800"/>
                  <a:pt x="418426" y="1011800"/>
                  <a:pt x="428767" y="1004282"/>
                </a:cubicBezTo>
                <a:cubicBezTo>
                  <a:pt x="428767" y="1004282"/>
                  <a:pt x="441679" y="1014306"/>
                  <a:pt x="444261" y="1014306"/>
                </a:cubicBezTo>
                <a:cubicBezTo>
                  <a:pt x="449426" y="1014306"/>
                  <a:pt x="457173" y="1011800"/>
                  <a:pt x="454591" y="1001775"/>
                </a:cubicBezTo>
                <a:cubicBezTo>
                  <a:pt x="454591" y="994273"/>
                  <a:pt x="449426" y="996779"/>
                  <a:pt x="449426" y="996779"/>
                </a:cubicBezTo>
                <a:cubicBezTo>
                  <a:pt x="449426" y="996779"/>
                  <a:pt x="449426" y="996779"/>
                  <a:pt x="431350" y="1001775"/>
                </a:cubicBezTo>
                <a:cubicBezTo>
                  <a:pt x="431350" y="1001775"/>
                  <a:pt x="433932" y="994273"/>
                  <a:pt x="433932" y="986754"/>
                </a:cubicBezTo>
                <a:cubicBezTo>
                  <a:pt x="433932" y="979236"/>
                  <a:pt x="441679" y="979236"/>
                  <a:pt x="446844" y="976730"/>
                </a:cubicBezTo>
                <a:cubicBezTo>
                  <a:pt x="449426" y="974240"/>
                  <a:pt x="454591" y="974240"/>
                  <a:pt x="459756" y="969227"/>
                </a:cubicBezTo>
                <a:cubicBezTo>
                  <a:pt x="464920" y="964215"/>
                  <a:pt x="457173" y="964215"/>
                  <a:pt x="454591" y="964215"/>
                </a:cubicBezTo>
                <a:cubicBezTo>
                  <a:pt x="452009" y="964215"/>
                  <a:pt x="441679" y="969227"/>
                  <a:pt x="436514" y="971733"/>
                </a:cubicBezTo>
                <a:cubicBezTo>
                  <a:pt x="433932" y="971733"/>
                  <a:pt x="431350" y="971733"/>
                  <a:pt x="426185" y="971733"/>
                </a:cubicBezTo>
                <a:cubicBezTo>
                  <a:pt x="418426" y="971733"/>
                  <a:pt x="426185" y="964215"/>
                  <a:pt x="423591" y="961709"/>
                </a:cubicBezTo>
                <a:cubicBezTo>
                  <a:pt x="423591" y="961709"/>
                  <a:pt x="439097" y="951700"/>
                  <a:pt x="439097" y="951700"/>
                </a:cubicBezTo>
                <a:cubicBezTo>
                  <a:pt x="439097" y="951700"/>
                  <a:pt x="439097" y="951700"/>
                  <a:pt x="457173" y="951700"/>
                </a:cubicBezTo>
                <a:cubicBezTo>
                  <a:pt x="457173" y="951700"/>
                  <a:pt x="457173" y="951700"/>
                  <a:pt x="462338" y="941676"/>
                </a:cubicBezTo>
                <a:cubicBezTo>
                  <a:pt x="462338" y="941676"/>
                  <a:pt x="462338" y="941676"/>
                  <a:pt x="462338" y="931651"/>
                </a:cubicBezTo>
                <a:cubicBezTo>
                  <a:pt x="462338" y="931651"/>
                  <a:pt x="462338" y="931651"/>
                  <a:pt x="472668" y="929145"/>
                </a:cubicBezTo>
                <a:cubicBezTo>
                  <a:pt x="472668" y="929145"/>
                  <a:pt x="485591" y="939169"/>
                  <a:pt x="485591" y="936663"/>
                </a:cubicBezTo>
                <a:cubicBezTo>
                  <a:pt x="485591" y="934157"/>
                  <a:pt x="485591" y="921642"/>
                  <a:pt x="485591" y="921642"/>
                </a:cubicBezTo>
                <a:cubicBezTo>
                  <a:pt x="485591" y="921642"/>
                  <a:pt x="498503" y="914124"/>
                  <a:pt x="498503" y="909112"/>
                </a:cubicBezTo>
                <a:cubicBezTo>
                  <a:pt x="498503" y="906605"/>
                  <a:pt x="495921" y="906605"/>
                  <a:pt x="495921" y="906605"/>
                </a:cubicBezTo>
                <a:cubicBezTo>
                  <a:pt x="495921" y="906605"/>
                  <a:pt x="495921" y="906605"/>
                  <a:pt x="490756" y="894091"/>
                </a:cubicBezTo>
                <a:cubicBezTo>
                  <a:pt x="490756" y="894091"/>
                  <a:pt x="490756" y="894091"/>
                  <a:pt x="508833" y="884066"/>
                </a:cubicBezTo>
                <a:cubicBezTo>
                  <a:pt x="508833" y="884066"/>
                  <a:pt x="503668" y="871551"/>
                  <a:pt x="501085" y="869045"/>
                </a:cubicBezTo>
                <a:cubicBezTo>
                  <a:pt x="501085" y="866539"/>
                  <a:pt x="506250" y="854024"/>
                  <a:pt x="508833" y="849012"/>
                </a:cubicBezTo>
                <a:cubicBezTo>
                  <a:pt x="511415" y="843999"/>
                  <a:pt x="516580" y="833975"/>
                  <a:pt x="516580" y="833975"/>
                </a:cubicBezTo>
                <a:cubicBezTo>
                  <a:pt x="516580" y="833975"/>
                  <a:pt x="516580" y="826472"/>
                  <a:pt x="516580" y="821460"/>
                </a:cubicBezTo>
                <a:cubicBezTo>
                  <a:pt x="516580" y="818954"/>
                  <a:pt x="516580" y="811435"/>
                  <a:pt x="516580" y="808945"/>
                </a:cubicBezTo>
                <a:cubicBezTo>
                  <a:pt x="516580" y="803933"/>
                  <a:pt x="519162" y="808945"/>
                  <a:pt x="524327" y="806439"/>
                </a:cubicBezTo>
                <a:cubicBezTo>
                  <a:pt x="526909" y="806439"/>
                  <a:pt x="526909" y="798921"/>
                  <a:pt x="526909" y="798921"/>
                </a:cubicBezTo>
                <a:cubicBezTo>
                  <a:pt x="526909" y="798921"/>
                  <a:pt x="539833" y="786390"/>
                  <a:pt x="542415" y="783900"/>
                </a:cubicBezTo>
                <a:cubicBezTo>
                  <a:pt x="544997" y="783900"/>
                  <a:pt x="552745" y="788896"/>
                  <a:pt x="552745" y="788896"/>
                </a:cubicBezTo>
                <a:cubicBezTo>
                  <a:pt x="552745" y="788896"/>
                  <a:pt x="568239" y="786390"/>
                  <a:pt x="570821" y="786390"/>
                </a:cubicBezTo>
                <a:cubicBezTo>
                  <a:pt x="573404" y="783900"/>
                  <a:pt x="575986" y="771369"/>
                  <a:pt x="575986" y="771369"/>
                </a:cubicBezTo>
                <a:cubicBezTo>
                  <a:pt x="575986" y="771369"/>
                  <a:pt x="568239" y="766357"/>
                  <a:pt x="563074" y="766357"/>
                </a:cubicBezTo>
                <a:cubicBezTo>
                  <a:pt x="560492" y="763850"/>
                  <a:pt x="547580" y="768863"/>
                  <a:pt x="547580" y="768863"/>
                </a:cubicBezTo>
                <a:cubicBezTo>
                  <a:pt x="544997" y="768863"/>
                  <a:pt x="537250" y="758854"/>
                  <a:pt x="537250" y="758854"/>
                </a:cubicBezTo>
                <a:cubicBezTo>
                  <a:pt x="537250" y="758854"/>
                  <a:pt x="539833" y="741311"/>
                  <a:pt x="537250" y="736315"/>
                </a:cubicBezTo>
                <a:cubicBezTo>
                  <a:pt x="537250" y="728796"/>
                  <a:pt x="542415" y="726290"/>
                  <a:pt x="542415" y="726290"/>
                </a:cubicBezTo>
                <a:cubicBezTo>
                  <a:pt x="544997" y="726290"/>
                  <a:pt x="550162" y="718772"/>
                  <a:pt x="547580" y="713775"/>
                </a:cubicBezTo>
                <a:cubicBezTo>
                  <a:pt x="547580" y="706257"/>
                  <a:pt x="552745" y="703751"/>
                  <a:pt x="552745" y="703751"/>
                </a:cubicBezTo>
                <a:cubicBezTo>
                  <a:pt x="555327" y="701244"/>
                  <a:pt x="560492" y="698738"/>
                  <a:pt x="565656" y="696232"/>
                </a:cubicBezTo>
                <a:cubicBezTo>
                  <a:pt x="570821" y="691220"/>
                  <a:pt x="563074" y="686223"/>
                  <a:pt x="563074" y="686223"/>
                </a:cubicBezTo>
                <a:cubicBezTo>
                  <a:pt x="563074" y="683717"/>
                  <a:pt x="560492" y="676199"/>
                  <a:pt x="560492" y="676199"/>
                </a:cubicBezTo>
                <a:cubicBezTo>
                  <a:pt x="560492" y="676199"/>
                  <a:pt x="560492" y="676199"/>
                  <a:pt x="578568" y="666190"/>
                </a:cubicBezTo>
                <a:cubicBezTo>
                  <a:pt x="578568" y="666190"/>
                  <a:pt x="588909" y="661178"/>
                  <a:pt x="586327" y="661178"/>
                </a:cubicBezTo>
                <a:cubicBezTo>
                  <a:pt x="586327" y="658672"/>
                  <a:pt x="591492" y="656166"/>
                  <a:pt x="591492" y="656166"/>
                </a:cubicBezTo>
                <a:cubicBezTo>
                  <a:pt x="591492" y="656166"/>
                  <a:pt x="591492" y="656166"/>
                  <a:pt x="601821" y="646141"/>
                </a:cubicBezTo>
                <a:cubicBezTo>
                  <a:pt x="601821" y="646141"/>
                  <a:pt x="601821" y="646141"/>
                  <a:pt x="604404" y="641145"/>
                </a:cubicBezTo>
                <a:cubicBezTo>
                  <a:pt x="604404" y="641145"/>
                  <a:pt x="596657" y="633626"/>
                  <a:pt x="596657" y="631120"/>
                </a:cubicBezTo>
                <a:cubicBezTo>
                  <a:pt x="596657" y="626108"/>
                  <a:pt x="599239" y="621095"/>
                  <a:pt x="599239" y="618605"/>
                </a:cubicBezTo>
                <a:cubicBezTo>
                  <a:pt x="601821" y="616099"/>
                  <a:pt x="606986" y="616099"/>
                  <a:pt x="609568" y="616099"/>
                </a:cubicBezTo>
                <a:cubicBezTo>
                  <a:pt x="609568" y="616099"/>
                  <a:pt x="614733" y="608581"/>
                  <a:pt x="614733" y="608581"/>
                </a:cubicBezTo>
                <a:cubicBezTo>
                  <a:pt x="614733" y="606074"/>
                  <a:pt x="617316" y="601062"/>
                  <a:pt x="617316" y="598556"/>
                </a:cubicBezTo>
                <a:cubicBezTo>
                  <a:pt x="614733" y="598556"/>
                  <a:pt x="635392" y="601062"/>
                  <a:pt x="635392" y="601062"/>
                </a:cubicBezTo>
                <a:cubicBezTo>
                  <a:pt x="635392" y="601062"/>
                  <a:pt x="658645" y="598556"/>
                  <a:pt x="658645" y="598556"/>
                </a:cubicBezTo>
                <a:cubicBezTo>
                  <a:pt x="661228" y="596050"/>
                  <a:pt x="645733" y="596050"/>
                  <a:pt x="645733" y="596050"/>
                </a:cubicBezTo>
                <a:cubicBezTo>
                  <a:pt x="643151" y="596050"/>
                  <a:pt x="632810" y="593560"/>
                  <a:pt x="632810" y="593560"/>
                </a:cubicBezTo>
                <a:cubicBezTo>
                  <a:pt x="632810" y="593560"/>
                  <a:pt x="632810" y="593560"/>
                  <a:pt x="637975" y="583535"/>
                </a:cubicBezTo>
                <a:cubicBezTo>
                  <a:pt x="637975" y="583535"/>
                  <a:pt x="648316" y="576017"/>
                  <a:pt x="648316" y="573510"/>
                </a:cubicBezTo>
                <a:cubicBezTo>
                  <a:pt x="650898" y="571020"/>
                  <a:pt x="648316" y="566008"/>
                  <a:pt x="645733" y="566008"/>
                </a:cubicBezTo>
                <a:cubicBezTo>
                  <a:pt x="645733" y="563502"/>
                  <a:pt x="630227" y="568514"/>
                  <a:pt x="627645" y="568514"/>
                </a:cubicBezTo>
                <a:cubicBezTo>
                  <a:pt x="627645" y="568514"/>
                  <a:pt x="619898" y="558489"/>
                  <a:pt x="619898" y="558489"/>
                </a:cubicBezTo>
                <a:cubicBezTo>
                  <a:pt x="619898" y="558489"/>
                  <a:pt x="619898" y="558489"/>
                  <a:pt x="630227" y="543468"/>
                </a:cubicBezTo>
                <a:cubicBezTo>
                  <a:pt x="630227" y="543468"/>
                  <a:pt x="653480" y="540962"/>
                  <a:pt x="653480" y="540962"/>
                </a:cubicBezTo>
                <a:cubicBezTo>
                  <a:pt x="656063" y="540962"/>
                  <a:pt x="658645" y="538456"/>
                  <a:pt x="658645" y="538456"/>
                </a:cubicBezTo>
                <a:cubicBezTo>
                  <a:pt x="658645" y="538456"/>
                  <a:pt x="658645" y="538456"/>
                  <a:pt x="668975" y="533444"/>
                </a:cubicBezTo>
                <a:cubicBezTo>
                  <a:pt x="668975" y="533444"/>
                  <a:pt x="668975" y="533444"/>
                  <a:pt x="684469" y="535950"/>
                </a:cubicBezTo>
                <a:cubicBezTo>
                  <a:pt x="684469" y="535950"/>
                  <a:pt x="684469" y="535950"/>
                  <a:pt x="694810" y="533444"/>
                </a:cubicBezTo>
                <a:cubicBezTo>
                  <a:pt x="694810" y="533444"/>
                  <a:pt x="694810" y="533444"/>
                  <a:pt x="697392" y="528432"/>
                </a:cubicBezTo>
                <a:cubicBezTo>
                  <a:pt x="697392" y="528432"/>
                  <a:pt x="697392" y="523435"/>
                  <a:pt x="684469" y="518423"/>
                </a:cubicBezTo>
                <a:cubicBezTo>
                  <a:pt x="668975" y="513411"/>
                  <a:pt x="679304" y="520929"/>
                  <a:pt x="674139" y="525925"/>
                </a:cubicBezTo>
                <a:cubicBezTo>
                  <a:pt x="666392" y="528432"/>
                  <a:pt x="661228" y="530938"/>
                  <a:pt x="658645" y="530938"/>
                </a:cubicBezTo>
                <a:cubicBezTo>
                  <a:pt x="656063" y="530938"/>
                  <a:pt x="656063" y="528432"/>
                  <a:pt x="645733" y="523435"/>
                </a:cubicBezTo>
                <a:cubicBezTo>
                  <a:pt x="637975" y="518423"/>
                  <a:pt x="656063" y="515917"/>
                  <a:pt x="656063" y="513411"/>
                </a:cubicBezTo>
                <a:cubicBezTo>
                  <a:pt x="653480" y="510904"/>
                  <a:pt x="632810" y="498390"/>
                  <a:pt x="627645" y="500880"/>
                </a:cubicBezTo>
                <a:cubicBezTo>
                  <a:pt x="625063" y="503386"/>
                  <a:pt x="614733" y="503386"/>
                  <a:pt x="604404" y="503386"/>
                </a:cubicBezTo>
                <a:cubicBezTo>
                  <a:pt x="594074" y="505892"/>
                  <a:pt x="596657" y="503386"/>
                  <a:pt x="591492" y="503386"/>
                </a:cubicBezTo>
                <a:cubicBezTo>
                  <a:pt x="588909" y="503386"/>
                  <a:pt x="578568" y="515917"/>
                  <a:pt x="570821" y="515917"/>
                </a:cubicBezTo>
                <a:cubicBezTo>
                  <a:pt x="563074" y="518423"/>
                  <a:pt x="555327" y="525925"/>
                  <a:pt x="547580" y="525925"/>
                </a:cubicBezTo>
                <a:cubicBezTo>
                  <a:pt x="542415" y="525925"/>
                  <a:pt x="537250" y="530938"/>
                  <a:pt x="537250" y="530938"/>
                </a:cubicBezTo>
                <a:cubicBezTo>
                  <a:pt x="537250" y="530938"/>
                  <a:pt x="537250" y="543468"/>
                  <a:pt x="532085" y="550971"/>
                </a:cubicBezTo>
                <a:cubicBezTo>
                  <a:pt x="526909" y="560996"/>
                  <a:pt x="519162" y="558489"/>
                  <a:pt x="513997" y="555983"/>
                </a:cubicBezTo>
                <a:cubicBezTo>
                  <a:pt x="508833" y="553477"/>
                  <a:pt x="519162" y="548465"/>
                  <a:pt x="519162" y="545975"/>
                </a:cubicBezTo>
                <a:cubicBezTo>
                  <a:pt x="519162" y="543468"/>
                  <a:pt x="519162" y="535950"/>
                  <a:pt x="519162" y="535950"/>
                </a:cubicBezTo>
                <a:cubicBezTo>
                  <a:pt x="519162" y="535950"/>
                  <a:pt x="542415" y="515917"/>
                  <a:pt x="542415" y="510904"/>
                </a:cubicBezTo>
                <a:cubicBezTo>
                  <a:pt x="544997" y="503386"/>
                  <a:pt x="552745" y="498390"/>
                  <a:pt x="557909" y="495883"/>
                </a:cubicBezTo>
                <a:cubicBezTo>
                  <a:pt x="560492" y="495883"/>
                  <a:pt x="570821" y="483353"/>
                  <a:pt x="570821" y="483353"/>
                </a:cubicBezTo>
                <a:cubicBezTo>
                  <a:pt x="570821" y="483353"/>
                  <a:pt x="570821" y="483353"/>
                  <a:pt x="591492" y="483353"/>
                </a:cubicBezTo>
                <a:cubicBezTo>
                  <a:pt x="591492" y="483353"/>
                  <a:pt x="612151" y="480847"/>
                  <a:pt x="619898" y="475850"/>
                </a:cubicBezTo>
                <a:cubicBezTo>
                  <a:pt x="625063" y="470838"/>
                  <a:pt x="619898" y="468332"/>
                  <a:pt x="619898" y="468332"/>
                </a:cubicBezTo>
                <a:cubicBezTo>
                  <a:pt x="619898" y="468332"/>
                  <a:pt x="606986" y="465826"/>
                  <a:pt x="606986" y="458307"/>
                </a:cubicBezTo>
                <a:cubicBezTo>
                  <a:pt x="606986" y="450805"/>
                  <a:pt x="604404" y="453295"/>
                  <a:pt x="604404" y="453295"/>
                </a:cubicBezTo>
                <a:cubicBezTo>
                  <a:pt x="604404" y="453295"/>
                  <a:pt x="596657" y="445792"/>
                  <a:pt x="594074" y="440780"/>
                </a:cubicBezTo>
                <a:cubicBezTo>
                  <a:pt x="591492" y="435768"/>
                  <a:pt x="601821" y="418241"/>
                  <a:pt x="601821" y="418241"/>
                </a:cubicBezTo>
                <a:cubicBezTo>
                  <a:pt x="601821" y="418241"/>
                  <a:pt x="619898" y="393195"/>
                  <a:pt x="625063" y="385677"/>
                </a:cubicBezTo>
                <a:cubicBezTo>
                  <a:pt x="632810" y="380680"/>
                  <a:pt x="637975" y="380680"/>
                  <a:pt x="640569" y="380680"/>
                </a:cubicBezTo>
                <a:cubicBezTo>
                  <a:pt x="643151" y="378174"/>
                  <a:pt x="656063" y="365643"/>
                  <a:pt x="656063" y="365643"/>
                </a:cubicBezTo>
                <a:cubicBezTo>
                  <a:pt x="656063" y="365643"/>
                  <a:pt x="656063" y="353128"/>
                  <a:pt x="666392" y="345610"/>
                </a:cubicBezTo>
                <a:cubicBezTo>
                  <a:pt x="674139" y="338092"/>
                  <a:pt x="676722" y="355635"/>
                  <a:pt x="676722" y="355635"/>
                </a:cubicBezTo>
                <a:cubicBezTo>
                  <a:pt x="676722" y="355635"/>
                  <a:pt x="679304" y="373162"/>
                  <a:pt x="679304" y="378174"/>
                </a:cubicBezTo>
                <a:cubicBezTo>
                  <a:pt x="679304" y="383170"/>
                  <a:pt x="679304" y="380680"/>
                  <a:pt x="694810" y="403220"/>
                </a:cubicBezTo>
                <a:cubicBezTo>
                  <a:pt x="710304" y="425759"/>
                  <a:pt x="705140" y="410722"/>
                  <a:pt x="707722" y="413228"/>
                </a:cubicBezTo>
                <a:cubicBezTo>
                  <a:pt x="707722" y="415734"/>
                  <a:pt x="707722" y="413228"/>
                  <a:pt x="720634" y="415734"/>
                </a:cubicBezTo>
                <a:cubicBezTo>
                  <a:pt x="733546" y="420747"/>
                  <a:pt x="723216" y="408216"/>
                  <a:pt x="723216" y="403220"/>
                </a:cubicBezTo>
                <a:cubicBezTo>
                  <a:pt x="723216" y="400713"/>
                  <a:pt x="728381" y="400713"/>
                  <a:pt x="746469" y="390689"/>
                </a:cubicBezTo>
                <a:cubicBezTo>
                  <a:pt x="764546" y="383170"/>
                  <a:pt x="746469" y="388183"/>
                  <a:pt x="749052" y="383170"/>
                </a:cubicBezTo>
                <a:cubicBezTo>
                  <a:pt x="749052" y="380680"/>
                  <a:pt x="749052" y="370656"/>
                  <a:pt x="749052" y="370656"/>
                </a:cubicBezTo>
                <a:cubicBezTo>
                  <a:pt x="749052" y="370656"/>
                  <a:pt x="749052" y="360631"/>
                  <a:pt x="743875" y="358125"/>
                </a:cubicBezTo>
                <a:cubicBezTo>
                  <a:pt x="741293" y="353128"/>
                  <a:pt x="738711" y="363137"/>
                  <a:pt x="738711" y="365643"/>
                </a:cubicBezTo>
                <a:cubicBezTo>
                  <a:pt x="736128" y="368149"/>
                  <a:pt x="725799" y="373162"/>
                  <a:pt x="718052" y="373162"/>
                </a:cubicBezTo>
                <a:cubicBezTo>
                  <a:pt x="710304" y="373162"/>
                  <a:pt x="712887" y="368149"/>
                  <a:pt x="712887" y="363137"/>
                </a:cubicBezTo>
                <a:cubicBezTo>
                  <a:pt x="712887" y="358125"/>
                  <a:pt x="712887" y="358125"/>
                  <a:pt x="712887" y="355635"/>
                </a:cubicBezTo>
                <a:cubicBezTo>
                  <a:pt x="715469" y="353128"/>
                  <a:pt x="712887" y="343104"/>
                  <a:pt x="712887" y="338092"/>
                </a:cubicBezTo>
                <a:cubicBezTo>
                  <a:pt x="712887" y="330589"/>
                  <a:pt x="723216" y="330589"/>
                  <a:pt x="723216" y="328083"/>
                </a:cubicBezTo>
                <a:cubicBezTo>
                  <a:pt x="725799" y="323071"/>
                  <a:pt x="733546" y="313046"/>
                  <a:pt x="743875" y="308050"/>
                </a:cubicBezTo>
                <a:cubicBezTo>
                  <a:pt x="756799" y="305543"/>
                  <a:pt x="746469" y="308050"/>
                  <a:pt x="749052" y="308050"/>
                </a:cubicBezTo>
                <a:cubicBezTo>
                  <a:pt x="754216" y="305543"/>
                  <a:pt x="774875" y="298025"/>
                  <a:pt x="774875" y="298025"/>
                </a:cubicBezTo>
                <a:cubicBezTo>
                  <a:pt x="774875" y="298025"/>
                  <a:pt x="774875" y="298025"/>
                  <a:pt x="767128" y="288000"/>
                </a:cubicBezTo>
                <a:cubicBezTo>
                  <a:pt x="767128" y="288000"/>
                  <a:pt x="780040" y="272979"/>
                  <a:pt x="785205" y="272979"/>
                </a:cubicBezTo>
                <a:cubicBezTo>
                  <a:pt x="790370" y="272979"/>
                  <a:pt x="792952" y="270473"/>
                  <a:pt x="800711" y="267967"/>
                </a:cubicBezTo>
                <a:cubicBezTo>
                  <a:pt x="805876" y="265461"/>
                  <a:pt x="803293" y="272979"/>
                  <a:pt x="805876" y="267967"/>
                </a:cubicBezTo>
                <a:cubicBezTo>
                  <a:pt x="805876" y="262955"/>
                  <a:pt x="803293" y="257958"/>
                  <a:pt x="800711" y="257958"/>
                </a:cubicBezTo>
                <a:cubicBezTo>
                  <a:pt x="798117" y="255452"/>
                  <a:pt x="790370" y="240415"/>
                  <a:pt x="790370" y="240415"/>
                </a:cubicBezTo>
                <a:cubicBezTo>
                  <a:pt x="790370" y="240415"/>
                  <a:pt x="798117" y="225394"/>
                  <a:pt x="805876" y="222888"/>
                </a:cubicBezTo>
                <a:cubicBezTo>
                  <a:pt x="813623" y="220382"/>
                  <a:pt x="818787" y="225394"/>
                  <a:pt x="821370" y="225394"/>
                </a:cubicBezTo>
                <a:cubicBezTo>
                  <a:pt x="823952" y="227901"/>
                  <a:pt x="826535" y="225394"/>
                  <a:pt x="831699" y="222888"/>
                </a:cubicBezTo>
                <a:cubicBezTo>
                  <a:pt x="834282" y="222888"/>
                  <a:pt x="829117" y="217876"/>
                  <a:pt x="823952" y="210373"/>
                </a:cubicBezTo>
                <a:cubicBezTo>
                  <a:pt x="818787" y="205361"/>
                  <a:pt x="823952" y="197843"/>
                  <a:pt x="826535" y="195337"/>
                </a:cubicBezTo>
                <a:cubicBezTo>
                  <a:pt x="829117" y="192830"/>
                  <a:pt x="836864" y="197843"/>
                  <a:pt x="839446" y="200349"/>
                </a:cubicBezTo>
                <a:cubicBezTo>
                  <a:pt x="839446" y="200349"/>
                  <a:pt x="849776" y="205361"/>
                  <a:pt x="849776" y="205361"/>
                </a:cubicBezTo>
                <a:cubicBezTo>
                  <a:pt x="849776" y="205361"/>
                  <a:pt x="854952" y="222888"/>
                  <a:pt x="854952" y="227901"/>
                </a:cubicBezTo>
                <a:cubicBezTo>
                  <a:pt x="854952" y="232913"/>
                  <a:pt x="844611" y="237925"/>
                  <a:pt x="844611" y="240415"/>
                </a:cubicBezTo>
                <a:cubicBezTo>
                  <a:pt x="844611" y="242922"/>
                  <a:pt x="847194" y="247934"/>
                  <a:pt x="847194" y="247934"/>
                </a:cubicBezTo>
                <a:cubicBezTo>
                  <a:pt x="847194" y="247934"/>
                  <a:pt x="860117" y="235419"/>
                  <a:pt x="865282" y="232913"/>
                </a:cubicBezTo>
                <a:cubicBezTo>
                  <a:pt x="867864" y="230407"/>
                  <a:pt x="865282" y="232913"/>
                  <a:pt x="867864" y="232913"/>
                </a:cubicBezTo>
                <a:cubicBezTo>
                  <a:pt x="870447" y="232913"/>
                  <a:pt x="880776" y="232913"/>
                  <a:pt x="885941" y="227901"/>
                </a:cubicBezTo>
                <a:cubicBezTo>
                  <a:pt x="893688" y="225394"/>
                  <a:pt x="878194" y="225394"/>
                  <a:pt x="878194" y="225394"/>
                </a:cubicBezTo>
                <a:cubicBezTo>
                  <a:pt x="875611" y="225394"/>
                  <a:pt x="870447" y="220382"/>
                  <a:pt x="862699" y="212880"/>
                </a:cubicBezTo>
                <a:cubicBezTo>
                  <a:pt x="854952" y="205361"/>
                  <a:pt x="862699" y="202855"/>
                  <a:pt x="862699" y="200349"/>
                </a:cubicBezTo>
                <a:cubicBezTo>
                  <a:pt x="862699" y="197843"/>
                  <a:pt x="865282" y="192830"/>
                  <a:pt x="878194" y="192830"/>
                </a:cubicBezTo>
                <a:cubicBezTo>
                  <a:pt x="888523" y="190340"/>
                  <a:pt x="883359" y="202855"/>
                  <a:pt x="885941" y="210373"/>
                </a:cubicBezTo>
                <a:cubicBezTo>
                  <a:pt x="885941" y="217876"/>
                  <a:pt x="901435" y="220382"/>
                  <a:pt x="901435" y="220382"/>
                </a:cubicBezTo>
                <a:cubicBezTo>
                  <a:pt x="901435" y="220382"/>
                  <a:pt x="906611" y="215370"/>
                  <a:pt x="909194" y="215370"/>
                </a:cubicBezTo>
                <a:cubicBezTo>
                  <a:pt x="914359" y="215370"/>
                  <a:pt x="914359" y="217876"/>
                  <a:pt x="927271" y="227901"/>
                </a:cubicBezTo>
                <a:cubicBezTo>
                  <a:pt x="940182" y="235419"/>
                  <a:pt x="932435" y="225394"/>
                  <a:pt x="932435" y="225394"/>
                </a:cubicBezTo>
                <a:cubicBezTo>
                  <a:pt x="932435" y="222888"/>
                  <a:pt x="932435" y="215370"/>
                  <a:pt x="929853" y="212880"/>
                </a:cubicBezTo>
                <a:cubicBezTo>
                  <a:pt x="927271" y="210373"/>
                  <a:pt x="916941" y="207867"/>
                  <a:pt x="916941" y="207867"/>
                </a:cubicBezTo>
                <a:cubicBezTo>
                  <a:pt x="914359" y="205361"/>
                  <a:pt x="906611" y="202855"/>
                  <a:pt x="898853" y="192830"/>
                </a:cubicBezTo>
                <a:cubicBezTo>
                  <a:pt x="888523" y="180316"/>
                  <a:pt x="898853" y="190340"/>
                  <a:pt x="901435" y="187834"/>
                </a:cubicBezTo>
                <a:cubicBezTo>
                  <a:pt x="906611" y="182822"/>
                  <a:pt x="909194" y="180316"/>
                  <a:pt x="909194" y="180316"/>
                </a:cubicBezTo>
                <a:cubicBezTo>
                  <a:pt x="909194" y="180316"/>
                  <a:pt x="916941" y="175303"/>
                  <a:pt x="919523" y="180316"/>
                </a:cubicBezTo>
                <a:cubicBezTo>
                  <a:pt x="924688" y="182822"/>
                  <a:pt x="932435" y="187834"/>
                  <a:pt x="932435" y="187834"/>
                </a:cubicBezTo>
                <a:cubicBezTo>
                  <a:pt x="932435" y="187834"/>
                  <a:pt x="932435" y="187834"/>
                  <a:pt x="935018" y="190340"/>
                </a:cubicBezTo>
                <a:cubicBezTo>
                  <a:pt x="935018" y="190340"/>
                  <a:pt x="927271" y="177809"/>
                  <a:pt x="929853" y="172797"/>
                </a:cubicBezTo>
                <a:cubicBezTo>
                  <a:pt x="932435" y="165295"/>
                  <a:pt x="935018" y="172797"/>
                  <a:pt x="935018" y="172797"/>
                </a:cubicBezTo>
                <a:cubicBezTo>
                  <a:pt x="935018" y="172797"/>
                  <a:pt x="953094" y="177809"/>
                  <a:pt x="955677" y="177809"/>
                </a:cubicBezTo>
                <a:cubicBezTo>
                  <a:pt x="958259" y="180316"/>
                  <a:pt x="958259" y="182822"/>
                  <a:pt x="978930" y="200349"/>
                </a:cubicBezTo>
                <a:cubicBezTo>
                  <a:pt x="997006" y="217876"/>
                  <a:pt x="986677" y="197843"/>
                  <a:pt x="986677" y="197843"/>
                </a:cubicBezTo>
                <a:cubicBezTo>
                  <a:pt x="986677" y="197843"/>
                  <a:pt x="986677" y="180316"/>
                  <a:pt x="986677" y="177809"/>
                </a:cubicBezTo>
                <a:cubicBezTo>
                  <a:pt x="984094" y="175303"/>
                  <a:pt x="971183" y="172797"/>
                  <a:pt x="971183" y="172797"/>
                </a:cubicBezTo>
                <a:cubicBezTo>
                  <a:pt x="968600" y="172797"/>
                  <a:pt x="960853" y="165295"/>
                  <a:pt x="960853" y="162788"/>
                </a:cubicBezTo>
                <a:cubicBezTo>
                  <a:pt x="960853" y="157776"/>
                  <a:pt x="966018" y="155270"/>
                  <a:pt x="971183" y="155270"/>
                </a:cubicBezTo>
                <a:cubicBezTo>
                  <a:pt x="973765" y="155270"/>
                  <a:pt x="991842" y="165295"/>
                  <a:pt x="997006" y="165295"/>
                </a:cubicBezTo>
                <a:cubicBezTo>
                  <a:pt x="1002171" y="167785"/>
                  <a:pt x="1002171" y="165295"/>
                  <a:pt x="1002171" y="165295"/>
                </a:cubicBezTo>
                <a:cubicBezTo>
                  <a:pt x="1002171" y="165295"/>
                  <a:pt x="1007336" y="160282"/>
                  <a:pt x="1007336" y="157776"/>
                </a:cubicBezTo>
                <a:cubicBezTo>
                  <a:pt x="1007336" y="155270"/>
                  <a:pt x="1007336" y="150258"/>
                  <a:pt x="1009918" y="145245"/>
                </a:cubicBezTo>
                <a:cubicBezTo>
                  <a:pt x="1009918" y="140249"/>
                  <a:pt x="1012501" y="132731"/>
                  <a:pt x="1017677" y="130224"/>
                </a:cubicBezTo>
                <a:cubicBezTo>
                  <a:pt x="1020259" y="127718"/>
                  <a:pt x="1030589" y="127718"/>
                  <a:pt x="1030589" y="125212"/>
                </a:cubicBezTo>
                <a:cubicBezTo>
                  <a:pt x="1030589" y="125212"/>
                  <a:pt x="1030589" y="120200"/>
                  <a:pt x="1030589" y="117710"/>
                </a:cubicBezTo>
                <a:cubicBezTo>
                  <a:pt x="1030589" y="115203"/>
                  <a:pt x="1030589" y="110191"/>
                  <a:pt x="1030589" y="107685"/>
                </a:cubicBezTo>
                <a:cubicBezTo>
                  <a:pt x="1030589" y="105179"/>
                  <a:pt x="1046083" y="107685"/>
                  <a:pt x="1046083" y="105179"/>
                </a:cubicBezTo>
                <a:cubicBezTo>
                  <a:pt x="1048665" y="105179"/>
                  <a:pt x="1043501" y="97660"/>
                  <a:pt x="1043501" y="97660"/>
                </a:cubicBezTo>
                <a:cubicBezTo>
                  <a:pt x="1043501" y="97660"/>
                  <a:pt x="1038336" y="95170"/>
                  <a:pt x="1033171" y="92664"/>
                </a:cubicBezTo>
                <a:cubicBezTo>
                  <a:pt x="1028006" y="87652"/>
                  <a:pt x="1030589" y="85146"/>
                  <a:pt x="1030589" y="82639"/>
                </a:cubicBezTo>
                <a:cubicBezTo>
                  <a:pt x="1030589" y="80133"/>
                  <a:pt x="1040918" y="80133"/>
                  <a:pt x="1040918" y="77627"/>
                </a:cubicBezTo>
                <a:cubicBezTo>
                  <a:pt x="1040918" y="75121"/>
                  <a:pt x="1038336" y="75121"/>
                  <a:pt x="1035754" y="70125"/>
                </a:cubicBezTo>
                <a:cubicBezTo>
                  <a:pt x="1033171" y="65112"/>
                  <a:pt x="1035754" y="62606"/>
                  <a:pt x="1040918" y="55088"/>
                </a:cubicBezTo>
                <a:cubicBezTo>
                  <a:pt x="1046083" y="45079"/>
                  <a:pt x="1043501" y="55088"/>
                  <a:pt x="1046083" y="55088"/>
                </a:cubicBezTo>
                <a:cubicBezTo>
                  <a:pt x="1046083" y="55088"/>
                  <a:pt x="1061577" y="65112"/>
                  <a:pt x="1066754" y="67618"/>
                </a:cubicBezTo>
                <a:cubicBezTo>
                  <a:pt x="1074501" y="70125"/>
                  <a:pt x="1071918" y="62606"/>
                  <a:pt x="1074501" y="60100"/>
                </a:cubicBezTo>
                <a:cubicBezTo>
                  <a:pt x="1077083" y="57594"/>
                  <a:pt x="1074501" y="50075"/>
                  <a:pt x="1074501" y="47585"/>
                </a:cubicBezTo>
                <a:cubicBezTo>
                  <a:pt x="1071918" y="47585"/>
                  <a:pt x="1069336" y="45079"/>
                  <a:pt x="1066754" y="45079"/>
                </a:cubicBezTo>
                <a:cubicBezTo>
                  <a:pt x="1064160" y="42573"/>
                  <a:pt x="1061577" y="37561"/>
                  <a:pt x="1064160" y="35054"/>
                </a:cubicBezTo>
                <a:cubicBezTo>
                  <a:pt x="1064160" y="32548"/>
                  <a:pt x="1077083" y="27536"/>
                  <a:pt x="1079666" y="25030"/>
                </a:cubicBezTo>
                <a:cubicBezTo>
                  <a:pt x="1084830" y="22540"/>
                  <a:pt x="1089995" y="27536"/>
                  <a:pt x="1095160" y="30042"/>
                </a:cubicBezTo>
                <a:cubicBezTo>
                  <a:pt x="1102907" y="35054"/>
                  <a:pt x="1102907" y="42573"/>
                  <a:pt x="1102907" y="42573"/>
                </a:cubicBezTo>
                <a:cubicBezTo>
                  <a:pt x="1102907" y="42573"/>
                  <a:pt x="1092577" y="52582"/>
                  <a:pt x="1092577" y="55088"/>
                </a:cubicBezTo>
                <a:cubicBezTo>
                  <a:pt x="1089995" y="55088"/>
                  <a:pt x="1095160" y="57594"/>
                  <a:pt x="1095160" y="57594"/>
                </a:cubicBezTo>
                <a:cubicBezTo>
                  <a:pt x="1097742" y="60100"/>
                  <a:pt x="1097742" y="72615"/>
                  <a:pt x="1097742" y="72615"/>
                </a:cubicBezTo>
                <a:cubicBezTo>
                  <a:pt x="1097742" y="72615"/>
                  <a:pt x="1097742" y="72615"/>
                  <a:pt x="1087413" y="92664"/>
                </a:cubicBezTo>
                <a:cubicBezTo>
                  <a:pt x="1087413" y="92664"/>
                  <a:pt x="1087413" y="92664"/>
                  <a:pt x="1079666" y="107685"/>
                </a:cubicBezTo>
                <a:cubicBezTo>
                  <a:pt x="1079666" y="107685"/>
                  <a:pt x="1079666" y="107685"/>
                  <a:pt x="1074501" y="125212"/>
                </a:cubicBezTo>
                <a:cubicBezTo>
                  <a:pt x="1074501" y="125212"/>
                  <a:pt x="1074501" y="125212"/>
                  <a:pt x="1074501" y="157776"/>
                </a:cubicBezTo>
                <a:cubicBezTo>
                  <a:pt x="1074501" y="157776"/>
                  <a:pt x="1084830" y="162788"/>
                  <a:pt x="1089995" y="160282"/>
                </a:cubicBezTo>
                <a:cubicBezTo>
                  <a:pt x="1095160" y="160282"/>
                  <a:pt x="1095160" y="155270"/>
                  <a:pt x="1095160" y="155270"/>
                </a:cubicBezTo>
                <a:cubicBezTo>
                  <a:pt x="1095160" y="155270"/>
                  <a:pt x="1095160" y="155270"/>
                  <a:pt x="1097742" y="132731"/>
                </a:cubicBezTo>
                <a:cubicBezTo>
                  <a:pt x="1097742" y="132731"/>
                  <a:pt x="1097742" y="132731"/>
                  <a:pt x="1102907" y="115203"/>
                </a:cubicBezTo>
                <a:cubicBezTo>
                  <a:pt x="1102907" y="115203"/>
                  <a:pt x="1102907" y="115203"/>
                  <a:pt x="1102907" y="92664"/>
                </a:cubicBezTo>
                <a:cubicBezTo>
                  <a:pt x="1102907" y="92664"/>
                  <a:pt x="1102907" y="92664"/>
                  <a:pt x="1113237" y="75121"/>
                </a:cubicBezTo>
                <a:cubicBezTo>
                  <a:pt x="1113237" y="75121"/>
                  <a:pt x="1113237" y="75121"/>
                  <a:pt x="1113237" y="50075"/>
                </a:cubicBezTo>
                <a:cubicBezTo>
                  <a:pt x="1113237" y="50075"/>
                  <a:pt x="1113237" y="50075"/>
                  <a:pt x="1133907" y="32548"/>
                </a:cubicBezTo>
                <a:cubicBezTo>
                  <a:pt x="1133907" y="32548"/>
                  <a:pt x="1133907" y="32548"/>
                  <a:pt x="1144237" y="52582"/>
                </a:cubicBezTo>
                <a:cubicBezTo>
                  <a:pt x="1144237" y="52582"/>
                  <a:pt x="1144237" y="52582"/>
                  <a:pt x="1136490" y="72615"/>
                </a:cubicBezTo>
                <a:cubicBezTo>
                  <a:pt x="1136490" y="72615"/>
                  <a:pt x="1136490" y="72615"/>
                  <a:pt x="1133907" y="90158"/>
                </a:cubicBezTo>
                <a:cubicBezTo>
                  <a:pt x="1133907" y="90158"/>
                  <a:pt x="1133907" y="90158"/>
                  <a:pt x="1149401" y="102673"/>
                </a:cubicBezTo>
                <a:cubicBezTo>
                  <a:pt x="1149401" y="102673"/>
                  <a:pt x="1149401" y="102673"/>
                  <a:pt x="1159731" y="82639"/>
                </a:cubicBezTo>
                <a:cubicBezTo>
                  <a:pt x="1159731" y="82639"/>
                  <a:pt x="1159731" y="82639"/>
                  <a:pt x="1159731" y="65112"/>
                </a:cubicBezTo>
                <a:cubicBezTo>
                  <a:pt x="1159731" y="65112"/>
                  <a:pt x="1159731" y="65112"/>
                  <a:pt x="1151984" y="52582"/>
                </a:cubicBezTo>
                <a:cubicBezTo>
                  <a:pt x="1151984" y="52582"/>
                  <a:pt x="1151984" y="52582"/>
                  <a:pt x="1162313" y="32548"/>
                </a:cubicBezTo>
                <a:cubicBezTo>
                  <a:pt x="1162313" y="32548"/>
                  <a:pt x="1162313" y="32548"/>
                  <a:pt x="1151984" y="15021"/>
                </a:cubicBezTo>
                <a:cubicBezTo>
                  <a:pt x="1151984" y="15021"/>
                  <a:pt x="1151984" y="15021"/>
                  <a:pt x="11597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26" name="Text Placeholder 3725">
            <a:extLst>
              <a:ext uri="{FF2B5EF4-FFF2-40B4-BE49-F238E27FC236}">
                <a16:creationId xmlns:a16="http://schemas.microsoft.com/office/drawing/2014/main" id="{66DEF2BC-7926-3826-97A6-369DB8D372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3649" y="765906"/>
            <a:ext cx="728430" cy="1917695"/>
          </a:xfrm>
          <a:custGeom>
            <a:avLst/>
            <a:gdLst>
              <a:gd name="connsiteX0" fmla="*/ 457205 w 728430"/>
              <a:gd name="connsiteY0" fmla="*/ 1620944 h 1917695"/>
              <a:gd name="connsiteX1" fmla="*/ 464951 w 728430"/>
              <a:gd name="connsiteY1" fmla="*/ 1620944 h 1917695"/>
              <a:gd name="connsiteX2" fmla="*/ 462371 w 728430"/>
              <a:gd name="connsiteY2" fmla="*/ 1630971 h 1917695"/>
              <a:gd name="connsiteX3" fmla="*/ 457205 w 728430"/>
              <a:gd name="connsiteY3" fmla="*/ 1633466 h 1917695"/>
              <a:gd name="connsiteX4" fmla="*/ 462371 w 728430"/>
              <a:gd name="connsiteY4" fmla="*/ 1640982 h 1917695"/>
              <a:gd name="connsiteX5" fmla="*/ 462371 w 728430"/>
              <a:gd name="connsiteY5" fmla="*/ 1651009 h 1917695"/>
              <a:gd name="connsiteX6" fmla="*/ 457205 w 728430"/>
              <a:gd name="connsiteY6" fmla="*/ 1661037 h 1917695"/>
              <a:gd name="connsiteX7" fmla="*/ 452040 w 728430"/>
              <a:gd name="connsiteY7" fmla="*/ 1673559 h 1917695"/>
              <a:gd name="connsiteX8" fmla="*/ 452040 w 728430"/>
              <a:gd name="connsiteY8" fmla="*/ 1686081 h 1917695"/>
              <a:gd name="connsiteX9" fmla="*/ 449454 w 728430"/>
              <a:gd name="connsiteY9" fmla="*/ 1693597 h 1917695"/>
              <a:gd name="connsiteX10" fmla="*/ 446874 w 728430"/>
              <a:gd name="connsiteY10" fmla="*/ 1701114 h 1917695"/>
              <a:gd name="connsiteX11" fmla="*/ 441702 w 728430"/>
              <a:gd name="connsiteY11" fmla="*/ 1716147 h 1917695"/>
              <a:gd name="connsiteX12" fmla="*/ 444288 w 728430"/>
              <a:gd name="connsiteY12" fmla="*/ 1728668 h 1917695"/>
              <a:gd name="connsiteX13" fmla="*/ 436536 w 728430"/>
              <a:gd name="connsiteY13" fmla="*/ 1743701 h 1917695"/>
              <a:gd name="connsiteX14" fmla="*/ 436536 w 728430"/>
              <a:gd name="connsiteY14" fmla="*/ 1753729 h 1917695"/>
              <a:gd name="connsiteX15" fmla="*/ 436536 w 728430"/>
              <a:gd name="connsiteY15" fmla="*/ 1771272 h 1917695"/>
              <a:gd name="connsiteX16" fmla="*/ 433956 w 728430"/>
              <a:gd name="connsiteY16" fmla="*/ 1778789 h 1917695"/>
              <a:gd name="connsiteX17" fmla="*/ 426205 w 728430"/>
              <a:gd name="connsiteY17" fmla="*/ 1778789 h 1917695"/>
              <a:gd name="connsiteX18" fmla="*/ 428791 w 728430"/>
              <a:gd name="connsiteY18" fmla="*/ 1758734 h 1917695"/>
              <a:gd name="connsiteX19" fmla="*/ 423625 w 728430"/>
              <a:gd name="connsiteY19" fmla="*/ 1751218 h 1917695"/>
              <a:gd name="connsiteX20" fmla="*/ 421039 w 728430"/>
              <a:gd name="connsiteY20" fmla="*/ 1736185 h 1917695"/>
              <a:gd name="connsiteX21" fmla="*/ 426205 w 728430"/>
              <a:gd name="connsiteY21" fmla="*/ 1721168 h 1917695"/>
              <a:gd name="connsiteX22" fmla="*/ 431370 w 728430"/>
              <a:gd name="connsiteY22" fmla="*/ 1708630 h 1917695"/>
              <a:gd name="connsiteX23" fmla="*/ 433956 w 728430"/>
              <a:gd name="connsiteY23" fmla="*/ 1693597 h 1917695"/>
              <a:gd name="connsiteX24" fmla="*/ 439122 w 728430"/>
              <a:gd name="connsiteY24" fmla="*/ 1683586 h 1917695"/>
              <a:gd name="connsiteX25" fmla="*/ 444288 w 728430"/>
              <a:gd name="connsiteY25" fmla="*/ 1671048 h 1917695"/>
              <a:gd name="connsiteX26" fmla="*/ 446874 w 728430"/>
              <a:gd name="connsiteY26" fmla="*/ 1658526 h 1917695"/>
              <a:gd name="connsiteX27" fmla="*/ 452040 w 728430"/>
              <a:gd name="connsiteY27" fmla="*/ 1643493 h 1917695"/>
              <a:gd name="connsiteX28" fmla="*/ 449454 w 728430"/>
              <a:gd name="connsiteY28" fmla="*/ 1628460 h 1917695"/>
              <a:gd name="connsiteX29" fmla="*/ 457205 w 728430"/>
              <a:gd name="connsiteY29" fmla="*/ 1620944 h 1917695"/>
              <a:gd name="connsiteX30" fmla="*/ 597334 w 728430"/>
              <a:gd name="connsiteY30" fmla="*/ 1519794 h 1917695"/>
              <a:gd name="connsiteX31" fmla="*/ 607025 w 728430"/>
              <a:gd name="connsiteY31" fmla="*/ 1520735 h 1917695"/>
              <a:gd name="connsiteX32" fmla="*/ 604439 w 728430"/>
              <a:gd name="connsiteY32" fmla="*/ 1525741 h 1917695"/>
              <a:gd name="connsiteX33" fmla="*/ 604439 w 728430"/>
              <a:gd name="connsiteY33" fmla="*/ 1530762 h 1917695"/>
              <a:gd name="connsiteX34" fmla="*/ 594108 w 728430"/>
              <a:gd name="connsiteY34" fmla="*/ 1535768 h 1917695"/>
              <a:gd name="connsiteX35" fmla="*/ 591522 w 728430"/>
              <a:gd name="connsiteY35" fmla="*/ 1543285 h 1917695"/>
              <a:gd name="connsiteX36" fmla="*/ 591522 w 728430"/>
              <a:gd name="connsiteY36" fmla="*/ 1553296 h 1917695"/>
              <a:gd name="connsiteX37" fmla="*/ 578610 w 728430"/>
              <a:gd name="connsiteY37" fmla="*/ 1560812 h 1917695"/>
              <a:gd name="connsiteX38" fmla="*/ 576024 w 728430"/>
              <a:gd name="connsiteY38" fmla="*/ 1568329 h 1917695"/>
              <a:gd name="connsiteX39" fmla="*/ 578610 w 728430"/>
              <a:gd name="connsiteY39" fmla="*/ 1580867 h 1917695"/>
              <a:gd name="connsiteX40" fmla="*/ 581190 w 728430"/>
              <a:gd name="connsiteY40" fmla="*/ 1588383 h 1917695"/>
              <a:gd name="connsiteX41" fmla="*/ 588942 w 728430"/>
              <a:gd name="connsiteY41" fmla="*/ 1590878 h 1917695"/>
              <a:gd name="connsiteX42" fmla="*/ 591522 w 728430"/>
              <a:gd name="connsiteY42" fmla="*/ 1600905 h 1917695"/>
              <a:gd name="connsiteX43" fmla="*/ 583776 w 728430"/>
              <a:gd name="connsiteY43" fmla="*/ 1605911 h 1917695"/>
              <a:gd name="connsiteX44" fmla="*/ 578610 w 728430"/>
              <a:gd name="connsiteY44" fmla="*/ 1615938 h 1917695"/>
              <a:gd name="connsiteX45" fmla="*/ 578610 w 728430"/>
              <a:gd name="connsiteY45" fmla="*/ 1625965 h 1917695"/>
              <a:gd name="connsiteX46" fmla="*/ 570859 w 728430"/>
              <a:gd name="connsiteY46" fmla="*/ 1630971 h 1917695"/>
              <a:gd name="connsiteX47" fmla="*/ 563107 w 728430"/>
              <a:gd name="connsiteY47" fmla="*/ 1638487 h 1917695"/>
              <a:gd name="connsiteX48" fmla="*/ 557941 w 728430"/>
              <a:gd name="connsiteY48" fmla="*/ 1653520 h 1917695"/>
              <a:gd name="connsiteX49" fmla="*/ 557941 w 728430"/>
              <a:gd name="connsiteY49" fmla="*/ 1663531 h 1917695"/>
              <a:gd name="connsiteX50" fmla="*/ 552775 w 728430"/>
              <a:gd name="connsiteY50" fmla="*/ 1671048 h 1917695"/>
              <a:gd name="connsiteX51" fmla="*/ 539864 w 728430"/>
              <a:gd name="connsiteY51" fmla="*/ 1671048 h 1917695"/>
              <a:gd name="connsiteX52" fmla="*/ 542444 w 728430"/>
              <a:gd name="connsiteY52" fmla="*/ 1663531 h 1917695"/>
              <a:gd name="connsiteX53" fmla="*/ 547610 w 728430"/>
              <a:gd name="connsiteY53" fmla="*/ 1653520 h 1917695"/>
              <a:gd name="connsiteX54" fmla="*/ 545030 w 728430"/>
              <a:gd name="connsiteY54" fmla="*/ 1643493 h 1917695"/>
              <a:gd name="connsiteX55" fmla="*/ 539864 w 728430"/>
              <a:gd name="connsiteY55" fmla="*/ 1635976 h 1917695"/>
              <a:gd name="connsiteX56" fmla="*/ 532112 w 728430"/>
              <a:gd name="connsiteY56" fmla="*/ 1625965 h 1917695"/>
              <a:gd name="connsiteX57" fmla="*/ 529532 w 728430"/>
              <a:gd name="connsiteY57" fmla="*/ 1620944 h 1917695"/>
              <a:gd name="connsiteX58" fmla="*/ 537278 w 728430"/>
              <a:gd name="connsiteY58" fmla="*/ 1618449 h 1917695"/>
              <a:gd name="connsiteX59" fmla="*/ 534698 w 728430"/>
              <a:gd name="connsiteY59" fmla="*/ 1605911 h 1917695"/>
              <a:gd name="connsiteX60" fmla="*/ 529532 w 728430"/>
              <a:gd name="connsiteY60" fmla="*/ 1600905 h 1917695"/>
              <a:gd name="connsiteX61" fmla="*/ 526946 w 728430"/>
              <a:gd name="connsiteY61" fmla="*/ 1590878 h 1917695"/>
              <a:gd name="connsiteX62" fmla="*/ 529532 w 728430"/>
              <a:gd name="connsiteY62" fmla="*/ 1580867 h 1917695"/>
              <a:gd name="connsiteX63" fmla="*/ 542444 w 728430"/>
              <a:gd name="connsiteY63" fmla="*/ 1565834 h 1917695"/>
              <a:gd name="connsiteX64" fmla="*/ 547610 w 728430"/>
              <a:gd name="connsiteY64" fmla="*/ 1553296 h 1917695"/>
              <a:gd name="connsiteX65" fmla="*/ 550196 w 728430"/>
              <a:gd name="connsiteY65" fmla="*/ 1548290 h 1917695"/>
              <a:gd name="connsiteX66" fmla="*/ 557941 w 728430"/>
              <a:gd name="connsiteY66" fmla="*/ 1540774 h 1917695"/>
              <a:gd name="connsiteX67" fmla="*/ 563107 w 728430"/>
              <a:gd name="connsiteY67" fmla="*/ 1528252 h 1917695"/>
              <a:gd name="connsiteX68" fmla="*/ 570859 w 728430"/>
              <a:gd name="connsiteY68" fmla="*/ 1535768 h 1917695"/>
              <a:gd name="connsiteX69" fmla="*/ 573445 w 728430"/>
              <a:gd name="connsiteY69" fmla="*/ 1530762 h 1917695"/>
              <a:gd name="connsiteX70" fmla="*/ 578610 w 728430"/>
              <a:gd name="connsiteY70" fmla="*/ 1528252 h 1917695"/>
              <a:gd name="connsiteX71" fmla="*/ 588942 w 728430"/>
              <a:gd name="connsiteY71" fmla="*/ 1525741 h 1917695"/>
              <a:gd name="connsiteX72" fmla="*/ 591522 w 728430"/>
              <a:gd name="connsiteY72" fmla="*/ 1520735 h 1917695"/>
              <a:gd name="connsiteX73" fmla="*/ 597334 w 728430"/>
              <a:gd name="connsiteY73" fmla="*/ 1519794 h 1917695"/>
              <a:gd name="connsiteX74" fmla="*/ 457205 w 728430"/>
              <a:gd name="connsiteY74" fmla="*/ 0 h 1917695"/>
              <a:gd name="connsiteX75" fmla="*/ 470117 w 728430"/>
              <a:gd name="connsiteY75" fmla="*/ 2495 h 1917695"/>
              <a:gd name="connsiteX76" fmla="*/ 454619 w 728430"/>
              <a:gd name="connsiteY76" fmla="*/ 5006 h 1917695"/>
              <a:gd name="connsiteX77" fmla="*/ 454619 w 728430"/>
              <a:gd name="connsiteY77" fmla="*/ 10011 h 1917695"/>
              <a:gd name="connsiteX78" fmla="*/ 472703 w 728430"/>
              <a:gd name="connsiteY78" fmla="*/ 20039 h 1917695"/>
              <a:gd name="connsiteX79" fmla="*/ 472703 w 728430"/>
              <a:gd name="connsiteY79" fmla="*/ 30050 h 1917695"/>
              <a:gd name="connsiteX80" fmla="*/ 485620 w 728430"/>
              <a:gd name="connsiteY80" fmla="*/ 35071 h 1917695"/>
              <a:gd name="connsiteX81" fmla="*/ 495952 w 728430"/>
              <a:gd name="connsiteY81" fmla="*/ 40077 h 1917695"/>
              <a:gd name="connsiteX82" fmla="*/ 503697 w 728430"/>
              <a:gd name="connsiteY82" fmla="*/ 52599 h 1917695"/>
              <a:gd name="connsiteX83" fmla="*/ 511449 w 728430"/>
              <a:gd name="connsiteY83" fmla="*/ 57621 h 1917695"/>
              <a:gd name="connsiteX84" fmla="*/ 516615 w 728430"/>
              <a:gd name="connsiteY84" fmla="*/ 57621 h 1917695"/>
              <a:gd name="connsiteX85" fmla="*/ 524361 w 728430"/>
              <a:gd name="connsiteY85" fmla="*/ 67632 h 1917695"/>
              <a:gd name="connsiteX86" fmla="*/ 534698 w 728430"/>
              <a:gd name="connsiteY86" fmla="*/ 65137 h 1917695"/>
              <a:gd name="connsiteX87" fmla="*/ 542444 w 728430"/>
              <a:gd name="connsiteY87" fmla="*/ 75149 h 1917695"/>
              <a:gd name="connsiteX88" fmla="*/ 547610 w 728430"/>
              <a:gd name="connsiteY88" fmla="*/ 75149 h 1917695"/>
              <a:gd name="connsiteX89" fmla="*/ 560527 w 728430"/>
              <a:gd name="connsiteY89" fmla="*/ 77659 h 1917695"/>
              <a:gd name="connsiteX90" fmla="*/ 570859 w 728430"/>
              <a:gd name="connsiteY90" fmla="*/ 82665 h 1917695"/>
              <a:gd name="connsiteX91" fmla="*/ 594108 w 728430"/>
              <a:gd name="connsiteY91" fmla="*/ 90181 h 1917695"/>
              <a:gd name="connsiteX92" fmla="*/ 609605 w 728430"/>
              <a:gd name="connsiteY92" fmla="*/ 112731 h 1917695"/>
              <a:gd name="connsiteX93" fmla="*/ 614771 w 728430"/>
              <a:gd name="connsiteY93" fmla="*/ 110220 h 1917695"/>
              <a:gd name="connsiteX94" fmla="*/ 625102 w 728430"/>
              <a:gd name="connsiteY94" fmla="*/ 125253 h 1917695"/>
              <a:gd name="connsiteX95" fmla="*/ 640600 w 728430"/>
              <a:gd name="connsiteY95" fmla="*/ 132769 h 1917695"/>
              <a:gd name="connsiteX96" fmla="*/ 635434 w 728430"/>
              <a:gd name="connsiteY96" fmla="*/ 147802 h 1917695"/>
              <a:gd name="connsiteX97" fmla="*/ 640600 w 728430"/>
              <a:gd name="connsiteY97" fmla="*/ 177868 h 1917695"/>
              <a:gd name="connsiteX98" fmla="*/ 638020 w 728430"/>
              <a:gd name="connsiteY98" fmla="*/ 190406 h 1917695"/>
              <a:gd name="connsiteX99" fmla="*/ 645766 w 728430"/>
              <a:gd name="connsiteY99" fmla="*/ 200417 h 1917695"/>
              <a:gd name="connsiteX100" fmla="*/ 656103 w 728430"/>
              <a:gd name="connsiteY100" fmla="*/ 197906 h 1917695"/>
              <a:gd name="connsiteX101" fmla="*/ 656103 w 728430"/>
              <a:gd name="connsiteY101" fmla="*/ 200417 h 1917695"/>
              <a:gd name="connsiteX102" fmla="*/ 656103 w 728430"/>
              <a:gd name="connsiteY102" fmla="*/ 202928 h 1917695"/>
              <a:gd name="connsiteX103" fmla="*/ 658683 w 728430"/>
              <a:gd name="connsiteY103" fmla="*/ 217961 h 1917695"/>
              <a:gd name="connsiteX104" fmla="*/ 658683 w 728430"/>
              <a:gd name="connsiteY104" fmla="*/ 220456 h 1917695"/>
              <a:gd name="connsiteX105" fmla="*/ 656103 w 728430"/>
              <a:gd name="connsiteY105" fmla="*/ 235488 h 1917695"/>
              <a:gd name="connsiteX106" fmla="*/ 687098 w 728430"/>
              <a:gd name="connsiteY106" fmla="*/ 270576 h 1917695"/>
              <a:gd name="connsiteX107" fmla="*/ 689684 w 728430"/>
              <a:gd name="connsiteY107" fmla="*/ 283098 h 1917695"/>
              <a:gd name="connsiteX108" fmla="*/ 687098 w 728430"/>
              <a:gd name="connsiteY108" fmla="*/ 298131 h 1917695"/>
              <a:gd name="connsiteX109" fmla="*/ 689684 w 728430"/>
              <a:gd name="connsiteY109" fmla="*/ 310653 h 1917695"/>
              <a:gd name="connsiteX110" fmla="*/ 681932 w 728430"/>
              <a:gd name="connsiteY110" fmla="*/ 325686 h 1917695"/>
              <a:gd name="connsiteX111" fmla="*/ 679346 w 728430"/>
              <a:gd name="connsiteY111" fmla="*/ 335713 h 1917695"/>
              <a:gd name="connsiteX112" fmla="*/ 687098 w 728430"/>
              <a:gd name="connsiteY112" fmla="*/ 345724 h 1917695"/>
              <a:gd name="connsiteX113" fmla="*/ 687098 w 728430"/>
              <a:gd name="connsiteY113" fmla="*/ 358262 h 1917695"/>
              <a:gd name="connsiteX114" fmla="*/ 697429 w 728430"/>
              <a:gd name="connsiteY114" fmla="*/ 368273 h 1917695"/>
              <a:gd name="connsiteX115" fmla="*/ 712927 w 728430"/>
              <a:gd name="connsiteY115" fmla="*/ 375790 h 1917695"/>
              <a:gd name="connsiteX116" fmla="*/ 728430 w 728430"/>
              <a:gd name="connsiteY116" fmla="*/ 408367 h 1917695"/>
              <a:gd name="connsiteX117" fmla="*/ 720679 w 728430"/>
              <a:gd name="connsiteY117" fmla="*/ 413372 h 1917695"/>
              <a:gd name="connsiteX118" fmla="*/ 718093 w 728430"/>
              <a:gd name="connsiteY118" fmla="*/ 418378 h 1917695"/>
              <a:gd name="connsiteX119" fmla="*/ 725844 w 728430"/>
              <a:gd name="connsiteY119" fmla="*/ 428405 h 1917695"/>
              <a:gd name="connsiteX120" fmla="*/ 725844 w 728430"/>
              <a:gd name="connsiteY120" fmla="*/ 433411 h 1917695"/>
              <a:gd name="connsiteX121" fmla="*/ 725844 w 728430"/>
              <a:gd name="connsiteY121" fmla="*/ 438432 h 1917695"/>
              <a:gd name="connsiteX122" fmla="*/ 720679 w 728430"/>
              <a:gd name="connsiteY122" fmla="*/ 443438 h 1917695"/>
              <a:gd name="connsiteX123" fmla="*/ 715513 w 728430"/>
              <a:gd name="connsiteY123" fmla="*/ 435921 h 1917695"/>
              <a:gd name="connsiteX124" fmla="*/ 715513 w 728430"/>
              <a:gd name="connsiteY124" fmla="*/ 430916 h 1917695"/>
              <a:gd name="connsiteX125" fmla="*/ 712927 w 728430"/>
              <a:gd name="connsiteY125" fmla="*/ 423399 h 1917695"/>
              <a:gd name="connsiteX126" fmla="*/ 710347 w 728430"/>
              <a:gd name="connsiteY126" fmla="*/ 423399 h 1917695"/>
              <a:gd name="connsiteX127" fmla="*/ 705181 w 728430"/>
              <a:gd name="connsiteY127" fmla="*/ 418378 h 1917695"/>
              <a:gd name="connsiteX128" fmla="*/ 702595 w 728430"/>
              <a:gd name="connsiteY128" fmla="*/ 418378 h 1917695"/>
              <a:gd name="connsiteX129" fmla="*/ 697429 w 728430"/>
              <a:gd name="connsiteY129" fmla="*/ 420889 h 1917695"/>
              <a:gd name="connsiteX130" fmla="*/ 702595 w 728430"/>
              <a:gd name="connsiteY130" fmla="*/ 430916 h 1917695"/>
              <a:gd name="connsiteX131" fmla="*/ 702595 w 728430"/>
              <a:gd name="connsiteY131" fmla="*/ 438432 h 1917695"/>
              <a:gd name="connsiteX132" fmla="*/ 702595 w 728430"/>
              <a:gd name="connsiteY132" fmla="*/ 443438 h 1917695"/>
              <a:gd name="connsiteX133" fmla="*/ 694850 w 728430"/>
              <a:gd name="connsiteY133" fmla="*/ 440927 h 1917695"/>
              <a:gd name="connsiteX134" fmla="*/ 694850 w 728430"/>
              <a:gd name="connsiteY134" fmla="*/ 438432 h 1917695"/>
              <a:gd name="connsiteX135" fmla="*/ 694850 w 728430"/>
              <a:gd name="connsiteY135" fmla="*/ 433411 h 1917695"/>
              <a:gd name="connsiteX136" fmla="*/ 694850 w 728430"/>
              <a:gd name="connsiteY136" fmla="*/ 428405 h 1917695"/>
              <a:gd name="connsiteX137" fmla="*/ 687098 w 728430"/>
              <a:gd name="connsiteY137" fmla="*/ 423399 h 1917695"/>
              <a:gd name="connsiteX138" fmla="*/ 684512 w 728430"/>
              <a:gd name="connsiteY138" fmla="*/ 423399 h 1917695"/>
              <a:gd name="connsiteX139" fmla="*/ 681932 w 728430"/>
              <a:gd name="connsiteY139" fmla="*/ 418378 h 1917695"/>
              <a:gd name="connsiteX140" fmla="*/ 681932 w 728430"/>
              <a:gd name="connsiteY140" fmla="*/ 423399 h 1917695"/>
              <a:gd name="connsiteX141" fmla="*/ 676766 w 728430"/>
              <a:gd name="connsiteY141" fmla="*/ 423399 h 1917695"/>
              <a:gd name="connsiteX142" fmla="*/ 671601 w 728430"/>
              <a:gd name="connsiteY142" fmla="*/ 420889 h 1917695"/>
              <a:gd name="connsiteX143" fmla="*/ 666435 w 728430"/>
              <a:gd name="connsiteY143" fmla="*/ 420889 h 1917695"/>
              <a:gd name="connsiteX144" fmla="*/ 666435 w 728430"/>
              <a:gd name="connsiteY144" fmla="*/ 425894 h 1917695"/>
              <a:gd name="connsiteX145" fmla="*/ 656103 w 728430"/>
              <a:gd name="connsiteY145" fmla="*/ 430916 h 1917695"/>
              <a:gd name="connsiteX146" fmla="*/ 648351 w 728430"/>
              <a:gd name="connsiteY146" fmla="*/ 433411 h 1917695"/>
              <a:gd name="connsiteX147" fmla="*/ 645766 w 728430"/>
              <a:gd name="connsiteY147" fmla="*/ 438432 h 1917695"/>
              <a:gd name="connsiteX148" fmla="*/ 638020 w 728430"/>
              <a:gd name="connsiteY148" fmla="*/ 440927 h 1917695"/>
              <a:gd name="connsiteX149" fmla="*/ 632854 w 728430"/>
              <a:gd name="connsiteY149" fmla="*/ 445949 h 1917695"/>
              <a:gd name="connsiteX150" fmla="*/ 638020 w 728430"/>
              <a:gd name="connsiteY150" fmla="*/ 448444 h 1917695"/>
              <a:gd name="connsiteX151" fmla="*/ 638020 w 728430"/>
              <a:gd name="connsiteY151" fmla="*/ 458471 h 1917695"/>
              <a:gd name="connsiteX152" fmla="*/ 635434 w 728430"/>
              <a:gd name="connsiteY152" fmla="*/ 465987 h 1917695"/>
              <a:gd name="connsiteX153" fmla="*/ 625102 w 728430"/>
              <a:gd name="connsiteY153" fmla="*/ 468498 h 1917695"/>
              <a:gd name="connsiteX154" fmla="*/ 619937 w 728430"/>
              <a:gd name="connsiteY154" fmla="*/ 473504 h 1917695"/>
              <a:gd name="connsiteX155" fmla="*/ 619937 w 728430"/>
              <a:gd name="connsiteY155" fmla="*/ 481020 h 1917695"/>
              <a:gd name="connsiteX156" fmla="*/ 614771 w 728430"/>
              <a:gd name="connsiteY156" fmla="*/ 473504 h 1917695"/>
              <a:gd name="connsiteX157" fmla="*/ 604439 w 728430"/>
              <a:gd name="connsiteY157" fmla="*/ 470993 h 1917695"/>
              <a:gd name="connsiteX158" fmla="*/ 604439 w 728430"/>
              <a:gd name="connsiteY158" fmla="*/ 478509 h 1917695"/>
              <a:gd name="connsiteX159" fmla="*/ 607025 w 728430"/>
              <a:gd name="connsiteY159" fmla="*/ 486026 h 1917695"/>
              <a:gd name="connsiteX160" fmla="*/ 599274 w 728430"/>
              <a:gd name="connsiteY160" fmla="*/ 488537 h 1917695"/>
              <a:gd name="connsiteX161" fmla="*/ 594108 w 728430"/>
              <a:gd name="connsiteY161" fmla="*/ 493542 h 1917695"/>
              <a:gd name="connsiteX162" fmla="*/ 591522 w 728430"/>
              <a:gd name="connsiteY162" fmla="*/ 496053 h 1917695"/>
              <a:gd name="connsiteX163" fmla="*/ 596688 w 728430"/>
              <a:gd name="connsiteY163" fmla="*/ 501059 h 1917695"/>
              <a:gd name="connsiteX164" fmla="*/ 599274 w 728430"/>
              <a:gd name="connsiteY164" fmla="*/ 508575 h 1917695"/>
              <a:gd name="connsiteX165" fmla="*/ 596688 w 728430"/>
              <a:gd name="connsiteY165" fmla="*/ 513581 h 1917695"/>
              <a:gd name="connsiteX166" fmla="*/ 591522 w 728430"/>
              <a:gd name="connsiteY166" fmla="*/ 511086 h 1917695"/>
              <a:gd name="connsiteX167" fmla="*/ 588942 w 728430"/>
              <a:gd name="connsiteY167" fmla="*/ 516091 h 1917695"/>
              <a:gd name="connsiteX168" fmla="*/ 586356 w 728430"/>
              <a:gd name="connsiteY168" fmla="*/ 523608 h 1917695"/>
              <a:gd name="connsiteX169" fmla="*/ 588942 w 728430"/>
              <a:gd name="connsiteY169" fmla="*/ 536130 h 1917695"/>
              <a:gd name="connsiteX170" fmla="*/ 586356 w 728430"/>
              <a:gd name="connsiteY170" fmla="*/ 541152 h 1917695"/>
              <a:gd name="connsiteX171" fmla="*/ 581190 w 728430"/>
              <a:gd name="connsiteY171" fmla="*/ 548668 h 1917695"/>
              <a:gd name="connsiteX172" fmla="*/ 576024 w 728430"/>
              <a:gd name="connsiteY172" fmla="*/ 556184 h 1917695"/>
              <a:gd name="connsiteX173" fmla="*/ 573445 w 728430"/>
              <a:gd name="connsiteY173" fmla="*/ 561190 h 1917695"/>
              <a:gd name="connsiteX174" fmla="*/ 568279 w 728430"/>
              <a:gd name="connsiteY174" fmla="*/ 568706 h 1917695"/>
              <a:gd name="connsiteX175" fmla="*/ 573445 w 728430"/>
              <a:gd name="connsiteY175" fmla="*/ 573712 h 1917695"/>
              <a:gd name="connsiteX176" fmla="*/ 576024 w 728430"/>
              <a:gd name="connsiteY176" fmla="*/ 578718 h 1917695"/>
              <a:gd name="connsiteX177" fmla="*/ 581190 w 728430"/>
              <a:gd name="connsiteY177" fmla="*/ 586234 h 1917695"/>
              <a:gd name="connsiteX178" fmla="*/ 578610 w 728430"/>
              <a:gd name="connsiteY178" fmla="*/ 591256 h 1917695"/>
              <a:gd name="connsiteX179" fmla="*/ 583776 w 728430"/>
              <a:gd name="connsiteY179" fmla="*/ 596261 h 1917695"/>
              <a:gd name="connsiteX180" fmla="*/ 591522 w 728430"/>
              <a:gd name="connsiteY180" fmla="*/ 596261 h 1917695"/>
              <a:gd name="connsiteX181" fmla="*/ 601853 w 728430"/>
              <a:gd name="connsiteY181" fmla="*/ 603778 h 1917695"/>
              <a:gd name="connsiteX182" fmla="*/ 607025 w 728430"/>
              <a:gd name="connsiteY182" fmla="*/ 613805 h 1917695"/>
              <a:gd name="connsiteX183" fmla="*/ 607025 w 728430"/>
              <a:gd name="connsiteY183" fmla="*/ 621322 h 1917695"/>
              <a:gd name="connsiteX184" fmla="*/ 604439 w 728430"/>
              <a:gd name="connsiteY184" fmla="*/ 621322 h 1917695"/>
              <a:gd name="connsiteX185" fmla="*/ 601853 w 728430"/>
              <a:gd name="connsiteY185" fmla="*/ 631333 h 1917695"/>
              <a:gd name="connsiteX186" fmla="*/ 594108 w 728430"/>
              <a:gd name="connsiteY186" fmla="*/ 641360 h 1917695"/>
              <a:gd name="connsiteX187" fmla="*/ 588942 w 728430"/>
              <a:gd name="connsiteY187" fmla="*/ 648876 h 1917695"/>
              <a:gd name="connsiteX188" fmla="*/ 586356 w 728430"/>
              <a:gd name="connsiteY188" fmla="*/ 653882 h 1917695"/>
              <a:gd name="connsiteX189" fmla="*/ 581190 w 728430"/>
              <a:gd name="connsiteY189" fmla="*/ 666420 h 1917695"/>
              <a:gd name="connsiteX190" fmla="*/ 581190 w 728430"/>
              <a:gd name="connsiteY190" fmla="*/ 681437 h 1917695"/>
              <a:gd name="connsiteX191" fmla="*/ 576024 w 728430"/>
              <a:gd name="connsiteY191" fmla="*/ 691464 h 1917695"/>
              <a:gd name="connsiteX192" fmla="*/ 573445 w 728430"/>
              <a:gd name="connsiteY192" fmla="*/ 701491 h 1917695"/>
              <a:gd name="connsiteX193" fmla="*/ 570859 w 728430"/>
              <a:gd name="connsiteY193" fmla="*/ 703986 h 1917695"/>
              <a:gd name="connsiteX194" fmla="*/ 563107 w 728430"/>
              <a:gd name="connsiteY194" fmla="*/ 716524 h 1917695"/>
              <a:gd name="connsiteX195" fmla="*/ 557941 w 728430"/>
              <a:gd name="connsiteY195" fmla="*/ 721530 h 1917695"/>
              <a:gd name="connsiteX196" fmla="*/ 555361 w 728430"/>
              <a:gd name="connsiteY196" fmla="*/ 726536 h 1917695"/>
              <a:gd name="connsiteX197" fmla="*/ 547610 w 728430"/>
              <a:gd name="connsiteY197" fmla="*/ 736563 h 1917695"/>
              <a:gd name="connsiteX198" fmla="*/ 542444 w 728430"/>
              <a:gd name="connsiteY198" fmla="*/ 739074 h 1917695"/>
              <a:gd name="connsiteX199" fmla="*/ 534698 w 728430"/>
              <a:gd name="connsiteY199" fmla="*/ 741569 h 1917695"/>
              <a:gd name="connsiteX200" fmla="*/ 526946 w 728430"/>
              <a:gd name="connsiteY200" fmla="*/ 751596 h 1917695"/>
              <a:gd name="connsiteX201" fmla="*/ 519195 w 728430"/>
              <a:gd name="connsiteY201" fmla="*/ 759112 h 1917695"/>
              <a:gd name="connsiteX202" fmla="*/ 519195 w 728430"/>
              <a:gd name="connsiteY202" fmla="*/ 766629 h 1917695"/>
              <a:gd name="connsiteX203" fmla="*/ 516615 w 728430"/>
              <a:gd name="connsiteY203" fmla="*/ 774145 h 1917695"/>
              <a:gd name="connsiteX204" fmla="*/ 511449 w 728430"/>
              <a:gd name="connsiteY204" fmla="*/ 771634 h 1917695"/>
              <a:gd name="connsiteX205" fmla="*/ 511449 w 728430"/>
              <a:gd name="connsiteY205" fmla="*/ 774145 h 1917695"/>
              <a:gd name="connsiteX206" fmla="*/ 503697 w 728430"/>
              <a:gd name="connsiteY206" fmla="*/ 774145 h 1917695"/>
              <a:gd name="connsiteX207" fmla="*/ 506283 w 728430"/>
              <a:gd name="connsiteY207" fmla="*/ 769123 h 1917695"/>
              <a:gd name="connsiteX208" fmla="*/ 501118 w 728430"/>
              <a:gd name="connsiteY208" fmla="*/ 769123 h 1917695"/>
              <a:gd name="connsiteX209" fmla="*/ 495952 w 728430"/>
              <a:gd name="connsiteY209" fmla="*/ 774145 h 1917695"/>
              <a:gd name="connsiteX210" fmla="*/ 493366 w 728430"/>
              <a:gd name="connsiteY210" fmla="*/ 776640 h 1917695"/>
              <a:gd name="connsiteX211" fmla="*/ 493366 w 728430"/>
              <a:gd name="connsiteY211" fmla="*/ 784156 h 1917695"/>
              <a:gd name="connsiteX212" fmla="*/ 488200 w 728430"/>
              <a:gd name="connsiteY212" fmla="*/ 796694 h 1917695"/>
              <a:gd name="connsiteX213" fmla="*/ 485620 w 728430"/>
              <a:gd name="connsiteY213" fmla="*/ 806706 h 1917695"/>
              <a:gd name="connsiteX214" fmla="*/ 480448 w 728430"/>
              <a:gd name="connsiteY214" fmla="*/ 809216 h 1917695"/>
              <a:gd name="connsiteX215" fmla="*/ 475283 w 728430"/>
              <a:gd name="connsiteY215" fmla="*/ 814222 h 1917695"/>
              <a:gd name="connsiteX216" fmla="*/ 470117 w 728430"/>
              <a:gd name="connsiteY216" fmla="*/ 814222 h 1917695"/>
              <a:gd name="connsiteX217" fmla="*/ 462371 w 728430"/>
              <a:gd name="connsiteY217" fmla="*/ 821739 h 1917695"/>
              <a:gd name="connsiteX218" fmla="*/ 454619 w 728430"/>
              <a:gd name="connsiteY218" fmla="*/ 829255 h 1917695"/>
              <a:gd name="connsiteX219" fmla="*/ 462371 w 728430"/>
              <a:gd name="connsiteY219" fmla="*/ 839282 h 1917695"/>
              <a:gd name="connsiteX220" fmla="*/ 454619 w 728430"/>
              <a:gd name="connsiteY220" fmla="*/ 841793 h 1917695"/>
              <a:gd name="connsiteX221" fmla="*/ 454619 w 728430"/>
              <a:gd name="connsiteY221" fmla="*/ 846799 h 1917695"/>
              <a:gd name="connsiteX222" fmla="*/ 446874 w 728430"/>
              <a:gd name="connsiteY222" fmla="*/ 861831 h 1917695"/>
              <a:gd name="connsiteX223" fmla="*/ 444288 w 728430"/>
              <a:gd name="connsiteY223" fmla="*/ 866837 h 1917695"/>
              <a:gd name="connsiteX224" fmla="*/ 439122 w 728430"/>
              <a:gd name="connsiteY224" fmla="*/ 866837 h 1917695"/>
              <a:gd name="connsiteX225" fmla="*/ 433956 w 728430"/>
              <a:gd name="connsiteY225" fmla="*/ 876864 h 1917695"/>
              <a:gd name="connsiteX226" fmla="*/ 428791 w 728430"/>
              <a:gd name="connsiteY226" fmla="*/ 879359 h 1917695"/>
              <a:gd name="connsiteX227" fmla="*/ 426205 w 728430"/>
              <a:gd name="connsiteY227" fmla="*/ 886876 h 1917695"/>
              <a:gd name="connsiteX228" fmla="*/ 426205 w 728430"/>
              <a:gd name="connsiteY228" fmla="*/ 894392 h 1917695"/>
              <a:gd name="connsiteX229" fmla="*/ 421039 w 728430"/>
              <a:gd name="connsiteY229" fmla="*/ 891897 h 1917695"/>
              <a:gd name="connsiteX230" fmla="*/ 423625 w 728430"/>
              <a:gd name="connsiteY230" fmla="*/ 899414 h 1917695"/>
              <a:gd name="connsiteX231" fmla="*/ 421039 w 728430"/>
              <a:gd name="connsiteY231" fmla="*/ 909425 h 1917695"/>
              <a:gd name="connsiteX232" fmla="*/ 413293 w 728430"/>
              <a:gd name="connsiteY232" fmla="*/ 916941 h 1917695"/>
              <a:gd name="connsiteX233" fmla="*/ 408127 w 728430"/>
              <a:gd name="connsiteY233" fmla="*/ 924458 h 1917695"/>
              <a:gd name="connsiteX234" fmla="*/ 397790 w 728430"/>
              <a:gd name="connsiteY234" fmla="*/ 924458 h 1917695"/>
              <a:gd name="connsiteX235" fmla="*/ 392624 w 728430"/>
              <a:gd name="connsiteY235" fmla="*/ 939491 h 1917695"/>
              <a:gd name="connsiteX236" fmla="*/ 397790 w 728430"/>
              <a:gd name="connsiteY236" fmla="*/ 944512 h 1917695"/>
              <a:gd name="connsiteX237" fmla="*/ 400376 w 728430"/>
              <a:gd name="connsiteY237" fmla="*/ 949518 h 1917695"/>
              <a:gd name="connsiteX238" fmla="*/ 408127 w 728430"/>
              <a:gd name="connsiteY238" fmla="*/ 957034 h 1917695"/>
              <a:gd name="connsiteX239" fmla="*/ 405541 w 728430"/>
              <a:gd name="connsiteY239" fmla="*/ 972067 h 1917695"/>
              <a:gd name="connsiteX240" fmla="*/ 402956 w 728430"/>
              <a:gd name="connsiteY240" fmla="*/ 989595 h 1917695"/>
              <a:gd name="connsiteX241" fmla="*/ 400376 w 728430"/>
              <a:gd name="connsiteY241" fmla="*/ 994617 h 1917695"/>
              <a:gd name="connsiteX242" fmla="*/ 402956 w 728430"/>
              <a:gd name="connsiteY242" fmla="*/ 1004628 h 1917695"/>
              <a:gd name="connsiteX243" fmla="*/ 405541 w 728430"/>
              <a:gd name="connsiteY243" fmla="*/ 1019661 h 1917695"/>
              <a:gd name="connsiteX244" fmla="*/ 410707 w 728430"/>
              <a:gd name="connsiteY244" fmla="*/ 1027177 h 1917695"/>
              <a:gd name="connsiteX245" fmla="*/ 413293 w 728430"/>
              <a:gd name="connsiteY245" fmla="*/ 1034694 h 1917695"/>
              <a:gd name="connsiteX246" fmla="*/ 405541 w 728430"/>
              <a:gd name="connsiteY246" fmla="*/ 1034694 h 1917695"/>
              <a:gd name="connsiteX247" fmla="*/ 397790 w 728430"/>
              <a:gd name="connsiteY247" fmla="*/ 1029688 h 1917695"/>
              <a:gd name="connsiteX248" fmla="*/ 392624 w 728430"/>
              <a:gd name="connsiteY248" fmla="*/ 1034694 h 1917695"/>
              <a:gd name="connsiteX249" fmla="*/ 392624 w 728430"/>
              <a:gd name="connsiteY249" fmla="*/ 1044721 h 1917695"/>
              <a:gd name="connsiteX250" fmla="*/ 387458 w 728430"/>
              <a:gd name="connsiteY250" fmla="*/ 1049726 h 1917695"/>
              <a:gd name="connsiteX251" fmla="*/ 392624 w 728430"/>
              <a:gd name="connsiteY251" fmla="*/ 1054748 h 1917695"/>
              <a:gd name="connsiteX252" fmla="*/ 390044 w 728430"/>
              <a:gd name="connsiteY252" fmla="*/ 1062248 h 1917695"/>
              <a:gd name="connsiteX253" fmla="*/ 390044 w 728430"/>
              <a:gd name="connsiteY253" fmla="*/ 1072276 h 1917695"/>
              <a:gd name="connsiteX254" fmla="*/ 395210 w 728430"/>
              <a:gd name="connsiteY254" fmla="*/ 1072276 h 1917695"/>
              <a:gd name="connsiteX255" fmla="*/ 400376 w 728430"/>
              <a:gd name="connsiteY255" fmla="*/ 1082303 h 1917695"/>
              <a:gd name="connsiteX256" fmla="*/ 395210 w 728430"/>
              <a:gd name="connsiteY256" fmla="*/ 1094825 h 1917695"/>
              <a:gd name="connsiteX257" fmla="*/ 405541 w 728430"/>
              <a:gd name="connsiteY257" fmla="*/ 1119885 h 1917695"/>
              <a:gd name="connsiteX258" fmla="*/ 400376 w 728430"/>
              <a:gd name="connsiteY258" fmla="*/ 1127401 h 1917695"/>
              <a:gd name="connsiteX259" fmla="*/ 408127 w 728430"/>
              <a:gd name="connsiteY259" fmla="*/ 1137413 h 1917695"/>
              <a:gd name="connsiteX260" fmla="*/ 408127 w 728430"/>
              <a:gd name="connsiteY260" fmla="*/ 1142434 h 1917695"/>
              <a:gd name="connsiteX261" fmla="*/ 415873 w 728430"/>
              <a:gd name="connsiteY261" fmla="*/ 1149951 h 1917695"/>
              <a:gd name="connsiteX262" fmla="*/ 413293 w 728430"/>
              <a:gd name="connsiteY262" fmla="*/ 1157451 h 1917695"/>
              <a:gd name="connsiteX263" fmla="*/ 413293 w 728430"/>
              <a:gd name="connsiteY263" fmla="*/ 1164968 h 1917695"/>
              <a:gd name="connsiteX264" fmla="*/ 423625 w 728430"/>
              <a:gd name="connsiteY264" fmla="*/ 1167479 h 1917695"/>
              <a:gd name="connsiteX265" fmla="*/ 431370 w 728430"/>
              <a:gd name="connsiteY265" fmla="*/ 1167479 h 1917695"/>
              <a:gd name="connsiteX266" fmla="*/ 441702 w 728430"/>
              <a:gd name="connsiteY266" fmla="*/ 1169989 h 1917695"/>
              <a:gd name="connsiteX267" fmla="*/ 441702 w 728430"/>
              <a:gd name="connsiteY267" fmla="*/ 1180001 h 1917695"/>
              <a:gd name="connsiteX268" fmla="*/ 444288 w 728430"/>
              <a:gd name="connsiteY268" fmla="*/ 1185022 h 1917695"/>
              <a:gd name="connsiteX269" fmla="*/ 452040 w 728430"/>
              <a:gd name="connsiteY269" fmla="*/ 1177506 h 1917695"/>
              <a:gd name="connsiteX270" fmla="*/ 464951 w 728430"/>
              <a:gd name="connsiteY270" fmla="*/ 1169989 h 1917695"/>
              <a:gd name="connsiteX271" fmla="*/ 470117 w 728430"/>
              <a:gd name="connsiteY271" fmla="*/ 1177506 h 1917695"/>
              <a:gd name="connsiteX272" fmla="*/ 472703 w 728430"/>
              <a:gd name="connsiteY272" fmla="*/ 1185022 h 1917695"/>
              <a:gd name="connsiteX273" fmla="*/ 483034 w 728430"/>
              <a:gd name="connsiteY273" fmla="*/ 1195034 h 1917695"/>
              <a:gd name="connsiteX274" fmla="*/ 488200 w 728430"/>
              <a:gd name="connsiteY274" fmla="*/ 1200055 h 1917695"/>
              <a:gd name="connsiteX275" fmla="*/ 503697 w 728430"/>
              <a:gd name="connsiteY275" fmla="*/ 1207572 h 1917695"/>
              <a:gd name="connsiteX276" fmla="*/ 508863 w 728430"/>
              <a:gd name="connsiteY276" fmla="*/ 1212577 h 1917695"/>
              <a:gd name="connsiteX277" fmla="*/ 514029 w 728430"/>
              <a:gd name="connsiteY277" fmla="*/ 1222604 h 1917695"/>
              <a:gd name="connsiteX278" fmla="*/ 508863 w 728430"/>
              <a:gd name="connsiteY278" fmla="*/ 1225099 h 1917695"/>
              <a:gd name="connsiteX279" fmla="*/ 514029 w 728430"/>
              <a:gd name="connsiteY279" fmla="*/ 1235126 h 1917695"/>
              <a:gd name="connsiteX280" fmla="*/ 534698 w 728430"/>
              <a:gd name="connsiteY280" fmla="*/ 1242643 h 1917695"/>
              <a:gd name="connsiteX281" fmla="*/ 539864 w 728430"/>
              <a:gd name="connsiteY281" fmla="*/ 1247649 h 1917695"/>
              <a:gd name="connsiteX282" fmla="*/ 545030 w 728430"/>
              <a:gd name="connsiteY282" fmla="*/ 1250159 h 1917695"/>
              <a:gd name="connsiteX283" fmla="*/ 557941 w 728430"/>
              <a:gd name="connsiteY283" fmla="*/ 1260171 h 1917695"/>
              <a:gd name="connsiteX284" fmla="*/ 565693 w 728430"/>
              <a:gd name="connsiteY284" fmla="*/ 1267687 h 1917695"/>
              <a:gd name="connsiteX285" fmla="*/ 563107 w 728430"/>
              <a:gd name="connsiteY285" fmla="*/ 1272709 h 1917695"/>
              <a:gd name="connsiteX286" fmla="*/ 547610 w 728430"/>
              <a:gd name="connsiteY286" fmla="*/ 1280225 h 1917695"/>
              <a:gd name="connsiteX287" fmla="*/ 542444 w 728430"/>
              <a:gd name="connsiteY287" fmla="*/ 1285231 h 1917695"/>
              <a:gd name="connsiteX288" fmla="*/ 534698 w 728430"/>
              <a:gd name="connsiteY288" fmla="*/ 1287742 h 1917695"/>
              <a:gd name="connsiteX289" fmla="*/ 529532 w 728430"/>
              <a:gd name="connsiteY289" fmla="*/ 1292747 h 1917695"/>
              <a:gd name="connsiteX290" fmla="*/ 529532 w 728430"/>
              <a:gd name="connsiteY290" fmla="*/ 1300263 h 1917695"/>
              <a:gd name="connsiteX291" fmla="*/ 534698 w 728430"/>
              <a:gd name="connsiteY291" fmla="*/ 1300263 h 1917695"/>
              <a:gd name="connsiteX292" fmla="*/ 539864 w 728430"/>
              <a:gd name="connsiteY292" fmla="*/ 1295258 h 1917695"/>
              <a:gd name="connsiteX293" fmla="*/ 545030 w 728430"/>
              <a:gd name="connsiteY293" fmla="*/ 1297753 h 1917695"/>
              <a:gd name="connsiteX294" fmla="*/ 542444 w 728430"/>
              <a:gd name="connsiteY294" fmla="*/ 1302774 h 1917695"/>
              <a:gd name="connsiteX295" fmla="*/ 516615 w 728430"/>
              <a:gd name="connsiteY295" fmla="*/ 1327819 h 1917695"/>
              <a:gd name="connsiteX296" fmla="*/ 539864 w 728430"/>
              <a:gd name="connsiteY296" fmla="*/ 1347857 h 1917695"/>
              <a:gd name="connsiteX297" fmla="*/ 529532 w 728430"/>
              <a:gd name="connsiteY297" fmla="*/ 1355374 h 1917695"/>
              <a:gd name="connsiteX298" fmla="*/ 524361 w 728430"/>
              <a:gd name="connsiteY298" fmla="*/ 1347857 h 1917695"/>
              <a:gd name="connsiteX299" fmla="*/ 519195 w 728430"/>
              <a:gd name="connsiteY299" fmla="*/ 1350368 h 1917695"/>
              <a:gd name="connsiteX300" fmla="*/ 521781 w 728430"/>
              <a:gd name="connsiteY300" fmla="*/ 1357884 h 1917695"/>
              <a:gd name="connsiteX301" fmla="*/ 526946 w 728430"/>
              <a:gd name="connsiteY301" fmla="*/ 1360395 h 1917695"/>
              <a:gd name="connsiteX302" fmla="*/ 524361 w 728430"/>
              <a:gd name="connsiteY302" fmla="*/ 1367912 h 1917695"/>
              <a:gd name="connsiteX303" fmla="*/ 519195 w 728430"/>
              <a:gd name="connsiteY303" fmla="*/ 1377923 h 1917695"/>
              <a:gd name="connsiteX304" fmla="*/ 501118 w 728430"/>
              <a:gd name="connsiteY304" fmla="*/ 1385439 h 1917695"/>
              <a:gd name="connsiteX305" fmla="*/ 501118 w 728430"/>
              <a:gd name="connsiteY305" fmla="*/ 1392956 h 1917695"/>
              <a:gd name="connsiteX306" fmla="*/ 493366 w 728430"/>
              <a:gd name="connsiteY306" fmla="*/ 1397977 h 1917695"/>
              <a:gd name="connsiteX307" fmla="*/ 490786 w 728430"/>
              <a:gd name="connsiteY307" fmla="*/ 1413010 h 1917695"/>
              <a:gd name="connsiteX308" fmla="*/ 488200 w 728430"/>
              <a:gd name="connsiteY308" fmla="*/ 1415505 h 1917695"/>
              <a:gd name="connsiteX309" fmla="*/ 488200 w 728430"/>
              <a:gd name="connsiteY309" fmla="*/ 1407989 h 1917695"/>
              <a:gd name="connsiteX310" fmla="*/ 485620 w 728430"/>
              <a:gd name="connsiteY310" fmla="*/ 1400472 h 1917695"/>
              <a:gd name="connsiteX311" fmla="*/ 477869 w 728430"/>
              <a:gd name="connsiteY311" fmla="*/ 1397977 h 1917695"/>
              <a:gd name="connsiteX312" fmla="*/ 477869 w 728430"/>
              <a:gd name="connsiteY312" fmla="*/ 1382944 h 1917695"/>
              <a:gd name="connsiteX313" fmla="*/ 475283 w 728430"/>
              <a:gd name="connsiteY313" fmla="*/ 1375428 h 1917695"/>
              <a:gd name="connsiteX314" fmla="*/ 467537 w 728430"/>
              <a:gd name="connsiteY314" fmla="*/ 1370406 h 1917695"/>
              <a:gd name="connsiteX315" fmla="*/ 470117 w 728430"/>
              <a:gd name="connsiteY315" fmla="*/ 1400472 h 1917695"/>
              <a:gd name="connsiteX316" fmla="*/ 467537 w 728430"/>
              <a:gd name="connsiteY316" fmla="*/ 1407989 h 1917695"/>
              <a:gd name="connsiteX317" fmla="*/ 467537 w 728430"/>
              <a:gd name="connsiteY317" fmla="*/ 1418016 h 1917695"/>
              <a:gd name="connsiteX318" fmla="*/ 446874 w 728430"/>
              <a:gd name="connsiteY318" fmla="*/ 1433049 h 1917695"/>
              <a:gd name="connsiteX319" fmla="*/ 439122 w 728430"/>
              <a:gd name="connsiteY319" fmla="*/ 1440565 h 1917695"/>
              <a:gd name="connsiteX320" fmla="*/ 415873 w 728430"/>
              <a:gd name="connsiteY320" fmla="*/ 1450576 h 1917695"/>
              <a:gd name="connsiteX321" fmla="*/ 413293 w 728430"/>
              <a:gd name="connsiteY321" fmla="*/ 1455598 h 1917695"/>
              <a:gd name="connsiteX322" fmla="*/ 423625 w 728430"/>
              <a:gd name="connsiteY322" fmla="*/ 1458093 h 1917695"/>
              <a:gd name="connsiteX323" fmla="*/ 426205 w 728430"/>
              <a:gd name="connsiteY323" fmla="*/ 1473126 h 1917695"/>
              <a:gd name="connsiteX324" fmla="*/ 421039 w 728430"/>
              <a:gd name="connsiteY324" fmla="*/ 1478147 h 1917695"/>
              <a:gd name="connsiteX325" fmla="*/ 418459 w 728430"/>
              <a:gd name="connsiteY325" fmla="*/ 1483153 h 1917695"/>
              <a:gd name="connsiteX326" fmla="*/ 418459 w 728430"/>
              <a:gd name="connsiteY326" fmla="*/ 1488159 h 1917695"/>
              <a:gd name="connsiteX327" fmla="*/ 423625 w 728430"/>
              <a:gd name="connsiteY327" fmla="*/ 1495675 h 1917695"/>
              <a:gd name="connsiteX328" fmla="*/ 421039 w 728430"/>
              <a:gd name="connsiteY328" fmla="*/ 1500697 h 1917695"/>
              <a:gd name="connsiteX329" fmla="*/ 426205 w 728430"/>
              <a:gd name="connsiteY329" fmla="*/ 1515729 h 1917695"/>
              <a:gd name="connsiteX330" fmla="*/ 426205 w 728430"/>
              <a:gd name="connsiteY330" fmla="*/ 1530762 h 1917695"/>
              <a:gd name="connsiteX331" fmla="*/ 421039 w 728430"/>
              <a:gd name="connsiteY331" fmla="*/ 1545779 h 1917695"/>
              <a:gd name="connsiteX332" fmla="*/ 421039 w 728430"/>
              <a:gd name="connsiteY332" fmla="*/ 1550801 h 1917695"/>
              <a:gd name="connsiteX333" fmla="*/ 426205 w 728430"/>
              <a:gd name="connsiteY333" fmla="*/ 1575845 h 1917695"/>
              <a:gd name="connsiteX334" fmla="*/ 421039 w 728430"/>
              <a:gd name="connsiteY334" fmla="*/ 1585872 h 1917695"/>
              <a:gd name="connsiteX335" fmla="*/ 428791 w 728430"/>
              <a:gd name="connsiteY335" fmla="*/ 1608422 h 1917695"/>
              <a:gd name="connsiteX336" fmla="*/ 418459 w 728430"/>
              <a:gd name="connsiteY336" fmla="*/ 1623454 h 1917695"/>
              <a:gd name="connsiteX337" fmla="*/ 421039 w 728430"/>
              <a:gd name="connsiteY337" fmla="*/ 1638487 h 1917695"/>
              <a:gd name="connsiteX338" fmla="*/ 426205 w 728430"/>
              <a:gd name="connsiteY338" fmla="*/ 1658526 h 1917695"/>
              <a:gd name="connsiteX339" fmla="*/ 421039 w 728430"/>
              <a:gd name="connsiteY339" fmla="*/ 1673559 h 1917695"/>
              <a:gd name="connsiteX340" fmla="*/ 415873 w 728430"/>
              <a:gd name="connsiteY340" fmla="*/ 1693597 h 1917695"/>
              <a:gd name="connsiteX341" fmla="*/ 415873 w 728430"/>
              <a:gd name="connsiteY341" fmla="*/ 1716147 h 1917695"/>
              <a:gd name="connsiteX342" fmla="*/ 408127 w 728430"/>
              <a:gd name="connsiteY342" fmla="*/ 1723663 h 1917695"/>
              <a:gd name="connsiteX343" fmla="*/ 400376 w 728430"/>
              <a:gd name="connsiteY343" fmla="*/ 1773767 h 1917695"/>
              <a:gd name="connsiteX344" fmla="*/ 387458 w 728430"/>
              <a:gd name="connsiteY344" fmla="*/ 1791311 h 1917695"/>
              <a:gd name="connsiteX345" fmla="*/ 374547 w 728430"/>
              <a:gd name="connsiteY345" fmla="*/ 1798827 h 1917695"/>
              <a:gd name="connsiteX346" fmla="*/ 369381 w 728430"/>
              <a:gd name="connsiteY346" fmla="*/ 1796316 h 1917695"/>
              <a:gd name="connsiteX347" fmla="*/ 356464 w 728430"/>
              <a:gd name="connsiteY347" fmla="*/ 1791311 h 1917695"/>
              <a:gd name="connsiteX348" fmla="*/ 351298 w 728430"/>
              <a:gd name="connsiteY348" fmla="*/ 1796316 h 1917695"/>
              <a:gd name="connsiteX349" fmla="*/ 338380 w 728430"/>
              <a:gd name="connsiteY349" fmla="*/ 1793822 h 1917695"/>
              <a:gd name="connsiteX350" fmla="*/ 325469 w 728430"/>
              <a:gd name="connsiteY350" fmla="*/ 1793822 h 1917695"/>
              <a:gd name="connsiteX351" fmla="*/ 315131 w 728430"/>
              <a:gd name="connsiteY351" fmla="*/ 1796316 h 1917695"/>
              <a:gd name="connsiteX352" fmla="*/ 307386 w 728430"/>
              <a:gd name="connsiteY352" fmla="*/ 1798827 h 1917695"/>
              <a:gd name="connsiteX353" fmla="*/ 291888 w 728430"/>
              <a:gd name="connsiteY353" fmla="*/ 1798827 h 1917695"/>
              <a:gd name="connsiteX354" fmla="*/ 297054 w 728430"/>
              <a:gd name="connsiteY354" fmla="*/ 1808854 h 1917695"/>
              <a:gd name="connsiteX355" fmla="*/ 299634 w 728430"/>
              <a:gd name="connsiteY355" fmla="*/ 1813860 h 1917695"/>
              <a:gd name="connsiteX356" fmla="*/ 304800 w 728430"/>
              <a:gd name="connsiteY356" fmla="*/ 1818866 h 1917695"/>
              <a:gd name="connsiteX357" fmla="*/ 307386 w 728430"/>
              <a:gd name="connsiteY357" fmla="*/ 1828893 h 1917695"/>
              <a:gd name="connsiteX358" fmla="*/ 304800 w 728430"/>
              <a:gd name="connsiteY358" fmla="*/ 1831388 h 1917695"/>
              <a:gd name="connsiteX359" fmla="*/ 297054 w 728430"/>
              <a:gd name="connsiteY359" fmla="*/ 1831388 h 1917695"/>
              <a:gd name="connsiteX360" fmla="*/ 294468 w 728430"/>
              <a:gd name="connsiteY360" fmla="*/ 1826382 h 1917695"/>
              <a:gd name="connsiteX361" fmla="*/ 289302 w 728430"/>
              <a:gd name="connsiteY361" fmla="*/ 1821377 h 1917695"/>
              <a:gd name="connsiteX362" fmla="*/ 278971 w 728430"/>
              <a:gd name="connsiteY362" fmla="*/ 1813860 h 1917695"/>
              <a:gd name="connsiteX363" fmla="*/ 268639 w 728430"/>
              <a:gd name="connsiteY363" fmla="*/ 1821377 h 1917695"/>
              <a:gd name="connsiteX364" fmla="*/ 263473 w 728430"/>
              <a:gd name="connsiteY364" fmla="*/ 1831388 h 1917695"/>
              <a:gd name="connsiteX365" fmla="*/ 263473 w 728430"/>
              <a:gd name="connsiteY365" fmla="*/ 1843926 h 1917695"/>
              <a:gd name="connsiteX366" fmla="*/ 260887 w 728430"/>
              <a:gd name="connsiteY366" fmla="*/ 1853937 h 1917695"/>
              <a:gd name="connsiteX367" fmla="*/ 266053 w 728430"/>
              <a:gd name="connsiteY367" fmla="*/ 1861454 h 1917695"/>
              <a:gd name="connsiteX368" fmla="*/ 271219 w 728430"/>
              <a:gd name="connsiteY368" fmla="*/ 1873992 h 1917695"/>
              <a:gd name="connsiteX369" fmla="*/ 276385 w 728430"/>
              <a:gd name="connsiteY369" fmla="*/ 1884003 h 1917695"/>
              <a:gd name="connsiteX370" fmla="*/ 289302 w 728430"/>
              <a:gd name="connsiteY370" fmla="*/ 1891519 h 1917695"/>
              <a:gd name="connsiteX371" fmla="*/ 286722 w 728430"/>
              <a:gd name="connsiteY371" fmla="*/ 1899036 h 1917695"/>
              <a:gd name="connsiteX372" fmla="*/ 281551 w 728430"/>
              <a:gd name="connsiteY372" fmla="*/ 1894030 h 1917695"/>
              <a:gd name="connsiteX373" fmla="*/ 271219 w 728430"/>
              <a:gd name="connsiteY373" fmla="*/ 1894030 h 1917695"/>
              <a:gd name="connsiteX374" fmla="*/ 271219 w 728430"/>
              <a:gd name="connsiteY374" fmla="*/ 1899036 h 1917695"/>
              <a:gd name="connsiteX375" fmla="*/ 260887 w 728430"/>
              <a:gd name="connsiteY375" fmla="*/ 1901547 h 1917695"/>
              <a:gd name="connsiteX376" fmla="*/ 253142 w 728430"/>
              <a:gd name="connsiteY376" fmla="*/ 1904057 h 1917695"/>
              <a:gd name="connsiteX377" fmla="*/ 245390 w 728430"/>
              <a:gd name="connsiteY377" fmla="*/ 1904057 h 1917695"/>
              <a:gd name="connsiteX378" fmla="*/ 240224 w 728430"/>
              <a:gd name="connsiteY378" fmla="*/ 1899036 h 1917695"/>
              <a:gd name="connsiteX379" fmla="*/ 232473 w 728430"/>
              <a:gd name="connsiteY379" fmla="*/ 1896541 h 1917695"/>
              <a:gd name="connsiteX380" fmla="*/ 222141 w 728430"/>
              <a:gd name="connsiteY380" fmla="*/ 1894030 h 1917695"/>
              <a:gd name="connsiteX381" fmla="*/ 216975 w 728430"/>
              <a:gd name="connsiteY381" fmla="*/ 1901547 h 1917695"/>
              <a:gd name="connsiteX382" fmla="*/ 216975 w 728430"/>
              <a:gd name="connsiteY382" fmla="*/ 1906552 h 1917695"/>
              <a:gd name="connsiteX383" fmla="*/ 209230 w 728430"/>
              <a:gd name="connsiteY383" fmla="*/ 1911574 h 1917695"/>
              <a:gd name="connsiteX384" fmla="*/ 198892 w 728430"/>
              <a:gd name="connsiteY384" fmla="*/ 1916579 h 1917695"/>
              <a:gd name="connsiteX385" fmla="*/ 183395 w 728430"/>
              <a:gd name="connsiteY385" fmla="*/ 1916579 h 1917695"/>
              <a:gd name="connsiteX386" fmla="*/ 180815 w 728430"/>
              <a:gd name="connsiteY386" fmla="*/ 1911574 h 1917695"/>
              <a:gd name="connsiteX387" fmla="*/ 165317 w 728430"/>
              <a:gd name="connsiteY387" fmla="*/ 1914069 h 1917695"/>
              <a:gd name="connsiteX388" fmla="*/ 152400 w 728430"/>
              <a:gd name="connsiteY388" fmla="*/ 1911574 h 1917695"/>
              <a:gd name="connsiteX389" fmla="*/ 157566 w 728430"/>
              <a:gd name="connsiteY389" fmla="*/ 1904057 h 1917695"/>
              <a:gd name="connsiteX390" fmla="*/ 160146 w 728430"/>
              <a:gd name="connsiteY390" fmla="*/ 1899036 h 1917695"/>
              <a:gd name="connsiteX391" fmla="*/ 157566 w 728430"/>
              <a:gd name="connsiteY391" fmla="*/ 1894030 h 1917695"/>
              <a:gd name="connsiteX392" fmla="*/ 160146 w 728430"/>
              <a:gd name="connsiteY392" fmla="*/ 1886514 h 1917695"/>
              <a:gd name="connsiteX393" fmla="*/ 162732 w 728430"/>
              <a:gd name="connsiteY393" fmla="*/ 1878997 h 1917695"/>
              <a:gd name="connsiteX394" fmla="*/ 165317 w 728430"/>
              <a:gd name="connsiteY394" fmla="*/ 1873992 h 1917695"/>
              <a:gd name="connsiteX395" fmla="*/ 162732 w 728430"/>
              <a:gd name="connsiteY395" fmla="*/ 1863964 h 1917695"/>
              <a:gd name="connsiteX396" fmla="*/ 154980 w 728430"/>
              <a:gd name="connsiteY396" fmla="*/ 1851442 h 1917695"/>
              <a:gd name="connsiteX397" fmla="*/ 144648 w 728430"/>
              <a:gd name="connsiteY397" fmla="*/ 1836409 h 1917695"/>
              <a:gd name="connsiteX398" fmla="*/ 129151 w 728430"/>
              <a:gd name="connsiteY398" fmla="*/ 1816371 h 1917695"/>
              <a:gd name="connsiteX399" fmla="*/ 126571 w 728430"/>
              <a:gd name="connsiteY399" fmla="*/ 1806344 h 1917695"/>
              <a:gd name="connsiteX400" fmla="*/ 131737 w 728430"/>
              <a:gd name="connsiteY400" fmla="*/ 1798827 h 1917695"/>
              <a:gd name="connsiteX401" fmla="*/ 144648 w 728430"/>
              <a:gd name="connsiteY401" fmla="*/ 1798827 h 1917695"/>
              <a:gd name="connsiteX402" fmla="*/ 144648 w 728430"/>
              <a:gd name="connsiteY402" fmla="*/ 1786305 h 1917695"/>
              <a:gd name="connsiteX403" fmla="*/ 136903 w 728430"/>
              <a:gd name="connsiteY403" fmla="*/ 1781284 h 1917695"/>
              <a:gd name="connsiteX404" fmla="*/ 126571 w 728430"/>
              <a:gd name="connsiteY404" fmla="*/ 1776278 h 1917695"/>
              <a:gd name="connsiteX405" fmla="*/ 129151 w 728430"/>
              <a:gd name="connsiteY405" fmla="*/ 1766251 h 1917695"/>
              <a:gd name="connsiteX406" fmla="*/ 139482 w 728430"/>
              <a:gd name="connsiteY406" fmla="*/ 1766251 h 1917695"/>
              <a:gd name="connsiteX407" fmla="*/ 144648 w 728430"/>
              <a:gd name="connsiteY407" fmla="*/ 1763756 h 1917695"/>
              <a:gd name="connsiteX408" fmla="*/ 149814 w 728430"/>
              <a:gd name="connsiteY408" fmla="*/ 1761245 h 1917695"/>
              <a:gd name="connsiteX409" fmla="*/ 147234 w 728430"/>
              <a:gd name="connsiteY409" fmla="*/ 1753729 h 1917695"/>
              <a:gd name="connsiteX410" fmla="*/ 152400 w 728430"/>
              <a:gd name="connsiteY410" fmla="*/ 1741207 h 1917695"/>
              <a:gd name="connsiteX411" fmla="*/ 144648 w 728430"/>
              <a:gd name="connsiteY411" fmla="*/ 1736185 h 1917695"/>
              <a:gd name="connsiteX412" fmla="*/ 136903 w 728430"/>
              <a:gd name="connsiteY412" fmla="*/ 1741207 h 1917695"/>
              <a:gd name="connsiteX413" fmla="*/ 129151 w 728430"/>
              <a:gd name="connsiteY413" fmla="*/ 1733690 h 1917695"/>
              <a:gd name="connsiteX414" fmla="*/ 118819 w 728430"/>
              <a:gd name="connsiteY414" fmla="*/ 1716147 h 1917695"/>
              <a:gd name="connsiteX415" fmla="*/ 111068 w 728430"/>
              <a:gd name="connsiteY415" fmla="*/ 1711141 h 1917695"/>
              <a:gd name="connsiteX416" fmla="*/ 105902 w 728430"/>
              <a:gd name="connsiteY416" fmla="*/ 1703624 h 1917695"/>
              <a:gd name="connsiteX417" fmla="*/ 100736 w 728430"/>
              <a:gd name="connsiteY417" fmla="*/ 1696108 h 1917695"/>
              <a:gd name="connsiteX418" fmla="*/ 95570 w 728430"/>
              <a:gd name="connsiteY418" fmla="*/ 1683586 h 1917695"/>
              <a:gd name="connsiteX419" fmla="*/ 82659 w 728430"/>
              <a:gd name="connsiteY419" fmla="*/ 1656015 h 1917695"/>
              <a:gd name="connsiteX420" fmla="*/ 82659 w 728430"/>
              <a:gd name="connsiteY420" fmla="*/ 1646004 h 1917695"/>
              <a:gd name="connsiteX421" fmla="*/ 77487 w 728430"/>
              <a:gd name="connsiteY421" fmla="*/ 1640982 h 1917695"/>
              <a:gd name="connsiteX422" fmla="*/ 69741 w 728430"/>
              <a:gd name="connsiteY422" fmla="*/ 1643493 h 1917695"/>
              <a:gd name="connsiteX423" fmla="*/ 64576 w 728430"/>
              <a:gd name="connsiteY423" fmla="*/ 1640982 h 1917695"/>
              <a:gd name="connsiteX424" fmla="*/ 64576 w 728430"/>
              <a:gd name="connsiteY424" fmla="*/ 1633466 h 1917695"/>
              <a:gd name="connsiteX425" fmla="*/ 64576 w 728430"/>
              <a:gd name="connsiteY425" fmla="*/ 1623454 h 1917695"/>
              <a:gd name="connsiteX426" fmla="*/ 64576 w 728430"/>
              <a:gd name="connsiteY426" fmla="*/ 1615938 h 1917695"/>
              <a:gd name="connsiteX427" fmla="*/ 56824 w 728430"/>
              <a:gd name="connsiteY427" fmla="*/ 1615938 h 1917695"/>
              <a:gd name="connsiteX428" fmla="*/ 56824 w 728430"/>
              <a:gd name="connsiteY428" fmla="*/ 1608422 h 1917695"/>
              <a:gd name="connsiteX429" fmla="*/ 58117 w 728430"/>
              <a:gd name="connsiteY429" fmla="*/ 1605605 h 1917695"/>
              <a:gd name="connsiteX430" fmla="*/ 58733 w 728430"/>
              <a:gd name="connsiteY430" fmla="*/ 1603365 h 1917695"/>
              <a:gd name="connsiteX431" fmla="*/ 59410 w 728430"/>
              <a:gd name="connsiteY431" fmla="*/ 1603416 h 1917695"/>
              <a:gd name="connsiteX432" fmla="*/ 59410 w 728430"/>
              <a:gd name="connsiteY432" fmla="*/ 1600905 h 1917695"/>
              <a:gd name="connsiteX433" fmla="*/ 58733 w 728430"/>
              <a:gd name="connsiteY433" fmla="*/ 1603365 h 1917695"/>
              <a:gd name="connsiteX434" fmla="*/ 55212 w 728430"/>
              <a:gd name="connsiteY434" fmla="*/ 1603102 h 1917695"/>
              <a:gd name="connsiteX435" fmla="*/ 49078 w 728430"/>
              <a:gd name="connsiteY435" fmla="*/ 1600905 h 1917695"/>
              <a:gd name="connsiteX436" fmla="*/ 49078 w 728430"/>
              <a:gd name="connsiteY436" fmla="*/ 1593389 h 1917695"/>
              <a:gd name="connsiteX437" fmla="*/ 56824 w 728430"/>
              <a:gd name="connsiteY437" fmla="*/ 1585872 h 1917695"/>
              <a:gd name="connsiteX438" fmla="*/ 49078 w 728430"/>
              <a:gd name="connsiteY438" fmla="*/ 1580867 h 1917695"/>
              <a:gd name="connsiteX439" fmla="*/ 51658 w 728430"/>
              <a:gd name="connsiteY439" fmla="*/ 1570839 h 1917695"/>
              <a:gd name="connsiteX440" fmla="*/ 54244 w 728430"/>
              <a:gd name="connsiteY440" fmla="*/ 1563323 h 1917695"/>
              <a:gd name="connsiteX441" fmla="*/ 41327 w 728430"/>
              <a:gd name="connsiteY441" fmla="*/ 1563323 h 1917695"/>
              <a:gd name="connsiteX442" fmla="*/ 49078 w 728430"/>
              <a:gd name="connsiteY442" fmla="*/ 1550801 h 1917695"/>
              <a:gd name="connsiteX443" fmla="*/ 49078 w 728430"/>
              <a:gd name="connsiteY443" fmla="*/ 1545779 h 1917695"/>
              <a:gd name="connsiteX444" fmla="*/ 38741 w 728430"/>
              <a:gd name="connsiteY444" fmla="*/ 1553296 h 1917695"/>
              <a:gd name="connsiteX445" fmla="*/ 30995 w 728430"/>
              <a:gd name="connsiteY445" fmla="*/ 1543285 h 1917695"/>
              <a:gd name="connsiteX446" fmla="*/ 41327 w 728430"/>
              <a:gd name="connsiteY446" fmla="*/ 1530762 h 1917695"/>
              <a:gd name="connsiteX447" fmla="*/ 33575 w 728430"/>
              <a:gd name="connsiteY447" fmla="*/ 1528252 h 1917695"/>
              <a:gd name="connsiteX448" fmla="*/ 30995 w 728430"/>
              <a:gd name="connsiteY448" fmla="*/ 1525741 h 1917695"/>
              <a:gd name="connsiteX449" fmla="*/ 36161 w 728430"/>
              <a:gd name="connsiteY449" fmla="*/ 1515729 h 1917695"/>
              <a:gd name="connsiteX450" fmla="*/ 38741 w 728430"/>
              <a:gd name="connsiteY450" fmla="*/ 1508213 h 1917695"/>
              <a:gd name="connsiteX451" fmla="*/ 30995 w 728430"/>
              <a:gd name="connsiteY451" fmla="*/ 1513219 h 1917695"/>
              <a:gd name="connsiteX452" fmla="*/ 23243 w 728430"/>
              <a:gd name="connsiteY452" fmla="*/ 1503192 h 1917695"/>
              <a:gd name="connsiteX453" fmla="*/ 25829 w 728430"/>
              <a:gd name="connsiteY453" fmla="*/ 1510708 h 1917695"/>
              <a:gd name="connsiteX454" fmla="*/ 15498 w 728430"/>
              <a:gd name="connsiteY454" fmla="*/ 1513219 h 1917695"/>
              <a:gd name="connsiteX455" fmla="*/ 12912 w 728430"/>
              <a:gd name="connsiteY455" fmla="*/ 1500697 h 1917695"/>
              <a:gd name="connsiteX456" fmla="*/ 7746 w 728430"/>
              <a:gd name="connsiteY456" fmla="*/ 1488159 h 1917695"/>
              <a:gd name="connsiteX457" fmla="*/ 10332 w 728430"/>
              <a:gd name="connsiteY457" fmla="*/ 1470631 h 1917695"/>
              <a:gd name="connsiteX458" fmla="*/ 5166 w 728430"/>
              <a:gd name="connsiteY458" fmla="*/ 1450576 h 1917695"/>
              <a:gd name="connsiteX459" fmla="*/ 0 w 728430"/>
              <a:gd name="connsiteY459" fmla="*/ 1438054 h 1917695"/>
              <a:gd name="connsiteX460" fmla="*/ 2580 w 728430"/>
              <a:gd name="connsiteY460" fmla="*/ 1420527 h 1917695"/>
              <a:gd name="connsiteX461" fmla="*/ 2580 w 728430"/>
              <a:gd name="connsiteY461" fmla="*/ 1405494 h 1917695"/>
              <a:gd name="connsiteX462" fmla="*/ 20663 w 728430"/>
              <a:gd name="connsiteY462" fmla="*/ 1420527 h 1917695"/>
              <a:gd name="connsiteX463" fmla="*/ 23243 w 728430"/>
              <a:gd name="connsiteY463" fmla="*/ 1438054 h 1917695"/>
              <a:gd name="connsiteX464" fmla="*/ 30995 w 728430"/>
              <a:gd name="connsiteY464" fmla="*/ 1438054 h 1917695"/>
              <a:gd name="connsiteX465" fmla="*/ 36161 w 728430"/>
              <a:gd name="connsiteY465" fmla="*/ 1435559 h 1917695"/>
              <a:gd name="connsiteX466" fmla="*/ 38741 w 728430"/>
              <a:gd name="connsiteY466" fmla="*/ 1420527 h 1917695"/>
              <a:gd name="connsiteX467" fmla="*/ 41327 w 728430"/>
              <a:gd name="connsiteY467" fmla="*/ 1402983 h 1917695"/>
              <a:gd name="connsiteX468" fmla="*/ 49078 w 728430"/>
              <a:gd name="connsiteY468" fmla="*/ 1387950 h 1917695"/>
              <a:gd name="connsiteX469" fmla="*/ 49078 w 728430"/>
              <a:gd name="connsiteY469" fmla="*/ 1372917 h 1917695"/>
              <a:gd name="connsiteX470" fmla="*/ 38741 w 728430"/>
              <a:gd name="connsiteY470" fmla="*/ 1355374 h 1917695"/>
              <a:gd name="connsiteX471" fmla="*/ 33575 w 728430"/>
              <a:gd name="connsiteY471" fmla="*/ 1340357 h 1917695"/>
              <a:gd name="connsiteX472" fmla="*/ 41327 w 728430"/>
              <a:gd name="connsiteY472" fmla="*/ 1337846 h 1917695"/>
              <a:gd name="connsiteX473" fmla="*/ 49078 w 728430"/>
              <a:gd name="connsiteY473" fmla="*/ 1330329 h 1917695"/>
              <a:gd name="connsiteX474" fmla="*/ 51658 w 728430"/>
              <a:gd name="connsiteY474" fmla="*/ 1317807 h 1917695"/>
              <a:gd name="connsiteX475" fmla="*/ 46492 w 728430"/>
              <a:gd name="connsiteY475" fmla="*/ 1312786 h 1917695"/>
              <a:gd name="connsiteX476" fmla="*/ 46492 w 728430"/>
              <a:gd name="connsiteY476" fmla="*/ 1305269 h 1917695"/>
              <a:gd name="connsiteX477" fmla="*/ 51658 w 728430"/>
              <a:gd name="connsiteY477" fmla="*/ 1300263 h 1917695"/>
              <a:gd name="connsiteX478" fmla="*/ 59410 w 728430"/>
              <a:gd name="connsiteY478" fmla="*/ 1300263 h 1917695"/>
              <a:gd name="connsiteX479" fmla="*/ 67155 w 728430"/>
              <a:gd name="connsiteY479" fmla="*/ 1297753 h 1917695"/>
              <a:gd name="connsiteX480" fmla="*/ 74907 w 728430"/>
              <a:gd name="connsiteY480" fmla="*/ 1290236 h 1917695"/>
              <a:gd name="connsiteX481" fmla="*/ 85239 w 728430"/>
              <a:gd name="connsiteY481" fmla="*/ 1280225 h 1917695"/>
              <a:gd name="connsiteX482" fmla="*/ 90404 w 728430"/>
              <a:gd name="connsiteY482" fmla="*/ 1270198 h 1917695"/>
              <a:gd name="connsiteX483" fmla="*/ 90404 w 728430"/>
              <a:gd name="connsiteY483" fmla="*/ 1257676 h 1917695"/>
              <a:gd name="connsiteX484" fmla="*/ 85239 w 728430"/>
              <a:gd name="connsiteY484" fmla="*/ 1245154 h 1917695"/>
              <a:gd name="connsiteX485" fmla="*/ 90404 w 728430"/>
              <a:gd name="connsiteY485" fmla="*/ 1237637 h 1917695"/>
              <a:gd name="connsiteX486" fmla="*/ 98156 w 728430"/>
              <a:gd name="connsiteY486" fmla="*/ 1222604 h 1917695"/>
              <a:gd name="connsiteX487" fmla="*/ 92990 w 728430"/>
              <a:gd name="connsiteY487" fmla="*/ 1207572 h 1917695"/>
              <a:gd name="connsiteX488" fmla="*/ 77487 w 728430"/>
              <a:gd name="connsiteY488" fmla="*/ 1190028 h 1917695"/>
              <a:gd name="connsiteX489" fmla="*/ 69741 w 728430"/>
              <a:gd name="connsiteY489" fmla="*/ 1167479 h 1917695"/>
              <a:gd name="connsiteX490" fmla="*/ 64576 w 728430"/>
              <a:gd name="connsiteY490" fmla="*/ 1152446 h 1917695"/>
              <a:gd name="connsiteX491" fmla="*/ 77487 w 728430"/>
              <a:gd name="connsiteY491" fmla="*/ 1139924 h 1917695"/>
              <a:gd name="connsiteX492" fmla="*/ 90404 w 728430"/>
              <a:gd name="connsiteY492" fmla="*/ 1137413 h 1917695"/>
              <a:gd name="connsiteX493" fmla="*/ 103322 w 728430"/>
              <a:gd name="connsiteY493" fmla="*/ 1134918 h 1917695"/>
              <a:gd name="connsiteX494" fmla="*/ 108488 w 728430"/>
              <a:gd name="connsiteY494" fmla="*/ 1114864 h 1917695"/>
              <a:gd name="connsiteX495" fmla="*/ 105902 w 728430"/>
              <a:gd name="connsiteY495" fmla="*/ 1092314 h 1917695"/>
              <a:gd name="connsiteX496" fmla="*/ 90404 w 728430"/>
              <a:gd name="connsiteY496" fmla="*/ 1079792 h 1917695"/>
              <a:gd name="connsiteX497" fmla="*/ 72321 w 728430"/>
              <a:gd name="connsiteY497" fmla="*/ 1067270 h 1917695"/>
              <a:gd name="connsiteX498" fmla="*/ 64576 w 728430"/>
              <a:gd name="connsiteY498" fmla="*/ 1047232 h 1917695"/>
              <a:gd name="connsiteX499" fmla="*/ 61990 w 728430"/>
              <a:gd name="connsiteY499" fmla="*/ 969556 h 1917695"/>
              <a:gd name="connsiteX500" fmla="*/ 43912 w 728430"/>
              <a:gd name="connsiteY500" fmla="*/ 934485 h 1917695"/>
              <a:gd name="connsiteX501" fmla="*/ 46492 w 728430"/>
              <a:gd name="connsiteY501" fmla="*/ 919452 h 1917695"/>
              <a:gd name="connsiteX502" fmla="*/ 46492 w 728430"/>
              <a:gd name="connsiteY502" fmla="*/ 911936 h 1917695"/>
              <a:gd name="connsiteX503" fmla="*/ 43912 w 728430"/>
              <a:gd name="connsiteY503" fmla="*/ 894392 h 1917695"/>
              <a:gd name="connsiteX504" fmla="*/ 49078 w 728430"/>
              <a:gd name="connsiteY504" fmla="*/ 886876 h 1917695"/>
              <a:gd name="connsiteX505" fmla="*/ 49078 w 728430"/>
              <a:gd name="connsiteY505" fmla="*/ 871843 h 1917695"/>
              <a:gd name="connsiteX506" fmla="*/ 38741 w 728430"/>
              <a:gd name="connsiteY506" fmla="*/ 851804 h 1917695"/>
              <a:gd name="connsiteX507" fmla="*/ 38741 w 728430"/>
              <a:gd name="connsiteY507" fmla="*/ 834277 h 1917695"/>
              <a:gd name="connsiteX508" fmla="*/ 46492 w 728430"/>
              <a:gd name="connsiteY508" fmla="*/ 819244 h 1917695"/>
              <a:gd name="connsiteX509" fmla="*/ 49078 w 728430"/>
              <a:gd name="connsiteY509" fmla="*/ 801700 h 1917695"/>
              <a:gd name="connsiteX510" fmla="*/ 54244 w 728430"/>
              <a:gd name="connsiteY510" fmla="*/ 776640 h 1917695"/>
              <a:gd name="connsiteX511" fmla="*/ 87825 w 728430"/>
              <a:gd name="connsiteY511" fmla="*/ 734052 h 1917695"/>
              <a:gd name="connsiteX512" fmla="*/ 149814 w 728430"/>
              <a:gd name="connsiteY512" fmla="*/ 731557 h 1917695"/>
              <a:gd name="connsiteX513" fmla="*/ 152400 w 728430"/>
              <a:gd name="connsiteY513" fmla="*/ 726536 h 1917695"/>
              <a:gd name="connsiteX514" fmla="*/ 160146 w 728430"/>
              <a:gd name="connsiteY514" fmla="*/ 709008 h 1917695"/>
              <a:gd name="connsiteX515" fmla="*/ 157566 w 728430"/>
              <a:gd name="connsiteY515" fmla="*/ 668915 h 1917695"/>
              <a:gd name="connsiteX516" fmla="*/ 134317 w 728430"/>
              <a:gd name="connsiteY516" fmla="*/ 663909 h 1917695"/>
              <a:gd name="connsiteX517" fmla="*/ 129151 w 728430"/>
              <a:gd name="connsiteY517" fmla="*/ 651387 h 1917695"/>
              <a:gd name="connsiteX518" fmla="*/ 167897 w 728430"/>
              <a:gd name="connsiteY518" fmla="*/ 586234 h 1917695"/>
              <a:gd name="connsiteX519" fmla="*/ 165317 w 728430"/>
              <a:gd name="connsiteY519" fmla="*/ 571217 h 1917695"/>
              <a:gd name="connsiteX520" fmla="*/ 175649 w 728430"/>
              <a:gd name="connsiteY520" fmla="*/ 563701 h 1917695"/>
              <a:gd name="connsiteX521" fmla="*/ 170483 w 728430"/>
              <a:gd name="connsiteY521" fmla="*/ 548668 h 1917695"/>
              <a:gd name="connsiteX522" fmla="*/ 173063 w 728430"/>
              <a:gd name="connsiteY522" fmla="*/ 531124 h 1917695"/>
              <a:gd name="connsiteX523" fmla="*/ 175649 w 728430"/>
              <a:gd name="connsiteY523" fmla="*/ 513581 h 1917695"/>
              <a:gd name="connsiteX524" fmla="*/ 180815 w 728430"/>
              <a:gd name="connsiteY524" fmla="*/ 493542 h 1917695"/>
              <a:gd name="connsiteX525" fmla="*/ 167897 w 728430"/>
              <a:gd name="connsiteY525" fmla="*/ 450954 h 1917695"/>
              <a:gd name="connsiteX526" fmla="*/ 175649 w 728430"/>
              <a:gd name="connsiteY526" fmla="*/ 443438 h 1917695"/>
              <a:gd name="connsiteX527" fmla="*/ 198892 w 728430"/>
              <a:gd name="connsiteY527" fmla="*/ 440927 h 1917695"/>
              <a:gd name="connsiteX528" fmla="*/ 216975 w 728430"/>
              <a:gd name="connsiteY528" fmla="*/ 423399 h 1917695"/>
              <a:gd name="connsiteX529" fmla="*/ 219561 w 728430"/>
              <a:gd name="connsiteY529" fmla="*/ 410861 h 1917695"/>
              <a:gd name="connsiteX530" fmla="*/ 219561 w 728430"/>
              <a:gd name="connsiteY530" fmla="*/ 388312 h 1917695"/>
              <a:gd name="connsiteX531" fmla="*/ 232473 w 728430"/>
              <a:gd name="connsiteY531" fmla="*/ 355751 h 1917695"/>
              <a:gd name="connsiteX532" fmla="*/ 255722 w 728430"/>
              <a:gd name="connsiteY532" fmla="*/ 325686 h 1917695"/>
              <a:gd name="connsiteX533" fmla="*/ 266053 w 728430"/>
              <a:gd name="connsiteY533" fmla="*/ 303136 h 1917695"/>
              <a:gd name="connsiteX534" fmla="*/ 258308 w 728430"/>
              <a:gd name="connsiteY534" fmla="*/ 278092 h 1917695"/>
              <a:gd name="connsiteX535" fmla="*/ 245390 w 728430"/>
              <a:gd name="connsiteY535" fmla="*/ 260549 h 1917695"/>
              <a:gd name="connsiteX536" fmla="*/ 245390 w 728430"/>
              <a:gd name="connsiteY536" fmla="*/ 248026 h 1917695"/>
              <a:gd name="connsiteX537" fmla="*/ 260887 w 728430"/>
              <a:gd name="connsiteY537" fmla="*/ 237999 h 1917695"/>
              <a:gd name="connsiteX538" fmla="*/ 266053 w 728430"/>
              <a:gd name="connsiteY538" fmla="*/ 227972 h 1917695"/>
              <a:gd name="connsiteX539" fmla="*/ 266053 w 728430"/>
              <a:gd name="connsiteY539" fmla="*/ 207934 h 1917695"/>
              <a:gd name="connsiteX540" fmla="*/ 271219 w 728430"/>
              <a:gd name="connsiteY540" fmla="*/ 195412 h 1917695"/>
              <a:gd name="connsiteX541" fmla="*/ 281551 w 728430"/>
              <a:gd name="connsiteY541" fmla="*/ 180379 h 1917695"/>
              <a:gd name="connsiteX542" fmla="*/ 291888 w 728430"/>
              <a:gd name="connsiteY542" fmla="*/ 160340 h 1917695"/>
              <a:gd name="connsiteX543" fmla="*/ 317717 w 728430"/>
              <a:gd name="connsiteY543" fmla="*/ 172862 h 1917695"/>
              <a:gd name="connsiteX544" fmla="*/ 330635 w 728430"/>
              <a:gd name="connsiteY544" fmla="*/ 172862 h 1917695"/>
              <a:gd name="connsiteX545" fmla="*/ 335800 w 728430"/>
              <a:gd name="connsiteY545" fmla="*/ 162835 h 1917695"/>
              <a:gd name="connsiteX546" fmla="*/ 338380 w 728430"/>
              <a:gd name="connsiteY546" fmla="*/ 92692 h 1917695"/>
              <a:gd name="connsiteX547" fmla="*/ 379713 w 728430"/>
              <a:gd name="connsiteY547" fmla="*/ 92692 h 1917695"/>
              <a:gd name="connsiteX548" fmla="*/ 397790 w 728430"/>
              <a:gd name="connsiteY548" fmla="*/ 100209 h 1917695"/>
              <a:gd name="connsiteX549" fmla="*/ 415873 w 728430"/>
              <a:gd name="connsiteY549" fmla="*/ 105214 h 1917695"/>
              <a:gd name="connsiteX550" fmla="*/ 431370 w 728430"/>
              <a:gd name="connsiteY550" fmla="*/ 102703 h 1917695"/>
              <a:gd name="connsiteX551" fmla="*/ 441702 w 728430"/>
              <a:gd name="connsiteY551" fmla="*/ 90181 h 1917695"/>
              <a:gd name="connsiteX552" fmla="*/ 431370 w 728430"/>
              <a:gd name="connsiteY552" fmla="*/ 80170 h 1917695"/>
              <a:gd name="connsiteX553" fmla="*/ 439122 w 728430"/>
              <a:gd name="connsiteY553" fmla="*/ 47594 h 1917695"/>
              <a:gd name="connsiteX554" fmla="*/ 428791 w 728430"/>
              <a:gd name="connsiteY554" fmla="*/ 17528 h 1917695"/>
              <a:gd name="connsiteX555" fmla="*/ 433956 w 728430"/>
              <a:gd name="connsiteY555" fmla="*/ 12522 h 1917695"/>
              <a:gd name="connsiteX556" fmla="*/ 441702 w 728430"/>
              <a:gd name="connsiteY556" fmla="*/ 12522 h 1917695"/>
              <a:gd name="connsiteX557" fmla="*/ 457205 w 728430"/>
              <a:gd name="connsiteY557" fmla="*/ 0 h 191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</a:cxnLst>
            <a:rect l="l" t="t" r="r" b="b"/>
            <a:pathLst>
              <a:path w="728430" h="1917695">
                <a:moveTo>
                  <a:pt x="457205" y="1620944"/>
                </a:moveTo>
                <a:cubicBezTo>
                  <a:pt x="464951" y="1620944"/>
                  <a:pt x="464951" y="1620944"/>
                  <a:pt x="464951" y="1620944"/>
                </a:cubicBezTo>
                <a:cubicBezTo>
                  <a:pt x="464951" y="1620944"/>
                  <a:pt x="464951" y="1628460"/>
                  <a:pt x="462371" y="1630971"/>
                </a:cubicBezTo>
                <a:cubicBezTo>
                  <a:pt x="459785" y="1630971"/>
                  <a:pt x="457205" y="1633466"/>
                  <a:pt x="457205" y="1633466"/>
                </a:cubicBezTo>
                <a:cubicBezTo>
                  <a:pt x="457205" y="1635976"/>
                  <a:pt x="462371" y="1640982"/>
                  <a:pt x="462371" y="1640982"/>
                </a:cubicBezTo>
                <a:cubicBezTo>
                  <a:pt x="462371" y="1651009"/>
                  <a:pt x="462371" y="1651009"/>
                  <a:pt x="462371" y="1651009"/>
                </a:cubicBezTo>
                <a:cubicBezTo>
                  <a:pt x="457205" y="1661037"/>
                  <a:pt x="457205" y="1661037"/>
                  <a:pt x="457205" y="1661037"/>
                </a:cubicBezTo>
                <a:cubicBezTo>
                  <a:pt x="452040" y="1673559"/>
                  <a:pt x="452040" y="1673559"/>
                  <a:pt x="452040" y="1673559"/>
                </a:cubicBezTo>
                <a:cubicBezTo>
                  <a:pt x="452040" y="1686081"/>
                  <a:pt x="452040" y="1686081"/>
                  <a:pt x="452040" y="1686081"/>
                </a:cubicBezTo>
                <a:cubicBezTo>
                  <a:pt x="449454" y="1693597"/>
                  <a:pt x="449454" y="1693597"/>
                  <a:pt x="449454" y="1693597"/>
                </a:cubicBezTo>
                <a:cubicBezTo>
                  <a:pt x="446874" y="1701114"/>
                  <a:pt x="446874" y="1701114"/>
                  <a:pt x="446874" y="1701114"/>
                </a:cubicBezTo>
                <a:cubicBezTo>
                  <a:pt x="441702" y="1716147"/>
                  <a:pt x="441702" y="1716147"/>
                  <a:pt x="441702" y="1716147"/>
                </a:cubicBezTo>
                <a:cubicBezTo>
                  <a:pt x="444288" y="1728668"/>
                  <a:pt x="444288" y="1728668"/>
                  <a:pt x="444288" y="1728668"/>
                </a:cubicBezTo>
                <a:cubicBezTo>
                  <a:pt x="436536" y="1743701"/>
                  <a:pt x="436536" y="1743701"/>
                  <a:pt x="436536" y="1743701"/>
                </a:cubicBezTo>
                <a:cubicBezTo>
                  <a:pt x="436536" y="1743701"/>
                  <a:pt x="436536" y="1751218"/>
                  <a:pt x="436536" y="1753729"/>
                </a:cubicBezTo>
                <a:cubicBezTo>
                  <a:pt x="436536" y="1756239"/>
                  <a:pt x="436536" y="1771272"/>
                  <a:pt x="436536" y="1771272"/>
                </a:cubicBezTo>
                <a:cubicBezTo>
                  <a:pt x="436536" y="1771272"/>
                  <a:pt x="436536" y="1778789"/>
                  <a:pt x="433956" y="1778789"/>
                </a:cubicBezTo>
                <a:cubicBezTo>
                  <a:pt x="431370" y="1778789"/>
                  <a:pt x="426205" y="1778789"/>
                  <a:pt x="426205" y="1778789"/>
                </a:cubicBezTo>
                <a:cubicBezTo>
                  <a:pt x="428791" y="1758734"/>
                  <a:pt x="428791" y="1758734"/>
                  <a:pt x="428791" y="1758734"/>
                </a:cubicBezTo>
                <a:cubicBezTo>
                  <a:pt x="428791" y="1758734"/>
                  <a:pt x="423625" y="1751218"/>
                  <a:pt x="423625" y="1751218"/>
                </a:cubicBezTo>
                <a:cubicBezTo>
                  <a:pt x="423625" y="1748723"/>
                  <a:pt x="421039" y="1743701"/>
                  <a:pt x="421039" y="1736185"/>
                </a:cubicBezTo>
                <a:cubicBezTo>
                  <a:pt x="423625" y="1728668"/>
                  <a:pt x="423625" y="1726174"/>
                  <a:pt x="426205" y="1721168"/>
                </a:cubicBezTo>
                <a:cubicBezTo>
                  <a:pt x="426205" y="1716147"/>
                  <a:pt x="431370" y="1713652"/>
                  <a:pt x="431370" y="1708630"/>
                </a:cubicBezTo>
                <a:cubicBezTo>
                  <a:pt x="431370" y="1701114"/>
                  <a:pt x="431370" y="1698619"/>
                  <a:pt x="433956" y="1693597"/>
                </a:cubicBezTo>
                <a:cubicBezTo>
                  <a:pt x="433956" y="1688591"/>
                  <a:pt x="436536" y="1683586"/>
                  <a:pt x="439122" y="1683586"/>
                </a:cubicBezTo>
                <a:cubicBezTo>
                  <a:pt x="439122" y="1681075"/>
                  <a:pt x="444288" y="1671048"/>
                  <a:pt x="444288" y="1671048"/>
                </a:cubicBezTo>
                <a:cubicBezTo>
                  <a:pt x="446874" y="1658526"/>
                  <a:pt x="446874" y="1658526"/>
                  <a:pt x="446874" y="1658526"/>
                </a:cubicBezTo>
                <a:cubicBezTo>
                  <a:pt x="446874" y="1658526"/>
                  <a:pt x="452040" y="1646004"/>
                  <a:pt x="452040" y="1643493"/>
                </a:cubicBezTo>
                <a:cubicBezTo>
                  <a:pt x="452040" y="1640982"/>
                  <a:pt x="449454" y="1630971"/>
                  <a:pt x="449454" y="1628460"/>
                </a:cubicBezTo>
                <a:cubicBezTo>
                  <a:pt x="452040" y="1625965"/>
                  <a:pt x="457205" y="1620944"/>
                  <a:pt x="457205" y="1620944"/>
                </a:cubicBezTo>
                <a:close/>
                <a:moveTo>
                  <a:pt x="597334" y="1519794"/>
                </a:moveTo>
                <a:cubicBezTo>
                  <a:pt x="600563" y="1519480"/>
                  <a:pt x="604439" y="1519480"/>
                  <a:pt x="607025" y="1520735"/>
                </a:cubicBezTo>
                <a:cubicBezTo>
                  <a:pt x="609605" y="1523246"/>
                  <a:pt x="604439" y="1523246"/>
                  <a:pt x="604439" y="1525741"/>
                </a:cubicBezTo>
                <a:cubicBezTo>
                  <a:pt x="604439" y="1528252"/>
                  <a:pt x="604439" y="1528252"/>
                  <a:pt x="604439" y="1530762"/>
                </a:cubicBezTo>
                <a:cubicBezTo>
                  <a:pt x="604439" y="1533257"/>
                  <a:pt x="601853" y="1535768"/>
                  <a:pt x="594108" y="1535768"/>
                </a:cubicBezTo>
                <a:cubicBezTo>
                  <a:pt x="586356" y="1538263"/>
                  <a:pt x="591522" y="1543285"/>
                  <a:pt x="591522" y="1543285"/>
                </a:cubicBezTo>
                <a:cubicBezTo>
                  <a:pt x="591522" y="1543285"/>
                  <a:pt x="591522" y="1553296"/>
                  <a:pt x="591522" y="1553296"/>
                </a:cubicBezTo>
                <a:cubicBezTo>
                  <a:pt x="588942" y="1555806"/>
                  <a:pt x="583776" y="1560812"/>
                  <a:pt x="578610" y="1560812"/>
                </a:cubicBezTo>
                <a:cubicBezTo>
                  <a:pt x="576024" y="1563323"/>
                  <a:pt x="576024" y="1568329"/>
                  <a:pt x="576024" y="1568329"/>
                </a:cubicBezTo>
                <a:cubicBezTo>
                  <a:pt x="576024" y="1570839"/>
                  <a:pt x="578610" y="1575845"/>
                  <a:pt x="578610" y="1580867"/>
                </a:cubicBezTo>
                <a:cubicBezTo>
                  <a:pt x="578610" y="1583361"/>
                  <a:pt x="578610" y="1583361"/>
                  <a:pt x="581190" y="1588383"/>
                </a:cubicBezTo>
                <a:cubicBezTo>
                  <a:pt x="581190" y="1590878"/>
                  <a:pt x="586356" y="1590878"/>
                  <a:pt x="588942" y="1590878"/>
                </a:cubicBezTo>
                <a:cubicBezTo>
                  <a:pt x="588942" y="1593389"/>
                  <a:pt x="594108" y="1598394"/>
                  <a:pt x="591522" y="1600905"/>
                </a:cubicBezTo>
                <a:cubicBezTo>
                  <a:pt x="588942" y="1603416"/>
                  <a:pt x="586356" y="1605911"/>
                  <a:pt x="583776" y="1605911"/>
                </a:cubicBezTo>
                <a:cubicBezTo>
                  <a:pt x="583776" y="1608422"/>
                  <a:pt x="578610" y="1615938"/>
                  <a:pt x="578610" y="1615938"/>
                </a:cubicBezTo>
                <a:cubicBezTo>
                  <a:pt x="578610" y="1615938"/>
                  <a:pt x="581190" y="1620944"/>
                  <a:pt x="578610" y="1625965"/>
                </a:cubicBezTo>
                <a:cubicBezTo>
                  <a:pt x="578610" y="1630971"/>
                  <a:pt x="573445" y="1628460"/>
                  <a:pt x="570859" y="1630971"/>
                </a:cubicBezTo>
                <a:cubicBezTo>
                  <a:pt x="570859" y="1630971"/>
                  <a:pt x="563107" y="1638487"/>
                  <a:pt x="563107" y="1638487"/>
                </a:cubicBezTo>
                <a:cubicBezTo>
                  <a:pt x="560527" y="1638487"/>
                  <a:pt x="557941" y="1648498"/>
                  <a:pt x="557941" y="1653520"/>
                </a:cubicBezTo>
                <a:cubicBezTo>
                  <a:pt x="557941" y="1656015"/>
                  <a:pt x="557941" y="1661037"/>
                  <a:pt x="557941" y="1663531"/>
                </a:cubicBezTo>
                <a:cubicBezTo>
                  <a:pt x="557941" y="1666042"/>
                  <a:pt x="557941" y="1663531"/>
                  <a:pt x="552775" y="1671048"/>
                </a:cubicBezTo>
                <a:cubicBezTo>
                  <a:pt x="545030" y="1678564"/>
                  <a:pt x="547610" y="1673559"/>
                  <a:pt x="539864" y="1671048"/>
                </a:cubicBezTo>
                <a:cubicBezTo>
                  <a:pt x="529532" y="1671048"/>
                  <a:pt x="539864" y="1668553"/>
                  <a:pt x="542444" y="1663531"/>
                </a:cubicBezTo>
                <a:cubicBezTo>
                  <a:pt x="545030" y="1658526"/>
                  <a:pt x="547610" y="1653520"/>
                  <a:pt x="547610" y="1653520"/>
                </a:cubicBezTo>
                <a:cubicBezTo>
                  <a:pt x="545030" y="1643493"/>
                  <a:pt x="545030" y="1643493"/>
                  <a:pt x="545030" y="1643493"/>
                </a:cubicBezTo>
                <a:cubicBezTo>
                  <a:pt x="539864" y="1635976"/>
                  <a:pt x="539864" y="1635976"/>
                  <a:pt x="539864" y="1635976"/>
                </a:cubicBezTo>
                <a:lnTo>
                  <a:pt x="532112" y="1625965"/>
                </a:lnTo>
                <a:cubicBezTo>
                  <a:pt x="529532" y="1620944"/>
                  <a:pt x="529532" y="1620944"/>
                  <a:pt x="529532" y="1620944"/>
                </a:cubicBezTo>
                <a:cubicBezTo>
                  <a:pt x="537278" y="1618449"/>
                  <a:pt x="537278" y="1618449"/>
                  <a:pt x="537278" y="1618449"/>
                </a:cubicBezTo>
                <a:cubicBezTo>
                  <a:pt x="537278" y="1618449"/>
                  <a:pt x="534698" y="1608422"/>
                  <a:pt x="534698" y="1605911"/>
                </a:cubicBezTo>
                <a:cubicBezTo>
                  <a:pt x="534698" y="1603416"/>
                  <a:pt x="532112" y="1605911"/>
                  <a:pt x="529532" y="1600905"/>
                </a:cubicBezTo>
                <a:cubicBezTo>
                  <a:pt x="526946" y="1598394"/>
                  <a:pt x="526946" y="1590878"/>
                  <a:pt x="526946" y="1590878"/>
                </a:cubicBezTo>
                <a:cubicBezTo>
                  <a:pt x="526946" y="1588383"/>
                  <a:pt x="529532" y="1580867"/>
                  <a:pt x="529532" y="1580867"/>
                </a:cubicBezTo>
                <a:cubicBezTo>
                  <a:pt x="529532" y="1580867"/>
                  <a:pt x="537278" y="1570839"/>
                  <a:pt x="542444" y="1565834"/>
                </a:cubicBezTo>
                <a:cubicBezTo>
                  <a:pt x="550196" y="1558317"/>
                  <a:pt x="547610" y="1558317"/>
                  <a:pt x="547610" y="1553296"/>
                </a:cubicBezTo>
                <a:cubicBezTo>
                  <a:pt x="545030" y="1550801"/>
                  <a:pt x="550196" y="1548290"/>
                  <a:pt x="550196" y="1548290"/>
                </a:cubicBezTo>
                <a:cubicBezTo>
                  <a:pt x="557941" y="1540774"/>
                  <a:pt x="557941" y="1540774"/>
                  <a:pt x="557941" y="1540774"/>
                </a:cubicBezTo>
                <a:cubicBezTo>
                  <a:pt x="563107" y="1528252"/>
                  <a:pt x="563107" y="1528252"/>
                  <a:pt x="563107" y="1528252"/>
                </a:cubicBezTo>
                <a:cubicBezTo>
                  <a:pt x="563107" y="1528252"/>
                  <a:pt x="570859" y="1535768"/>
                  <a:pt x="570859" y="1535768"/>
                </a:cubicBezTo>
                <a:cubicBezTo>
                  <a:pt x="573445" y="1535768"/>
                  <a:pt x="573445" y="1533257"/>
                  <a:pt x="573445" y="1530762"/>
                </a:cubicBezTo>
                <a:cubicBezTo>
                  <a:pt x="573445" y="1528252"/>
                  <a:pt x="578610" y="1528252"/>
                  <a:pt x="578610" y="1528252"/>
                </a:cubicBezTo>
                <a:cubicBezTo>
                  <a:pt x="581190" y="1528252"/>
                  <a:pt x="588942" y="1525741"/>
                  <a:pt x="588942" y="1525741"/>
                </a:cubicBezTo>
                <a:cubicBezTo>
                  <a:pt x="591522" y="1520735"/>
                  <a:pt x="591522" y="1520735"/>
                  <a:pt x="591522" y="1520735"/>
                </a:cubicBezTo>
                <a:cubicBezTo>
                  <a:pt x="591522" y="1520735"/>
                  <a:pt x="594105" y="1520107"/>
                  <a:pt x="597334" y="1519794"/>
                </a:cubicBezTo>
                <a:close/>
                <a:moveTo>
                  <a:pt x="457205" y="0"/>
                </a:moveTo>
                <a:cubicBezTo>
                  <a:pt x="457205" y="0"/>
                  <a:pt x="457205" y="0"/>
                  <a:pt x="470117" y="2495"/>
                </a:cubicBezTo>
                <a:cubicBezTo>
                  <a:pt x="464951" y="2495"/>
                  <a:pt x="457205" y="2495"/>
                  <a:pt x="454619" y="5006"/>
                </a:cubicBezTo>
                <a:cubicBezTo>
                  <a:pt x="452040" y="5006"/>
                  <a:pt x="454619" y="10011"/>
                  <a:pt x="454619" y="10011"/>
                </a:cubicBezTo>
                <a:cubicBezTo>
                  <a:pt x="454619" y="10011"/>
                  <a:pt x="454619" y="10011"/>
                  <a:pt x="472703" y="20039"/>
                </a:cubicBezTo>
                <a:cubicBezTo>
                  <a:pt x="472703" y="20039"/>
                  <a:pt x="472703" y="20039"/>
                  <a:pt x="472703" y="30050"/>
                </a:cubicBezTo>
                <a:cubicBezTo>
                  <a:pt x="472703" y="30050"/>
                  <a:pt x="472703" y="30050"/>
                  <a:pt x="485620" y="35071"/>
                </a:cubicBezTo>
                <a:cubicBezTo>
                  <a:pt x="485620" y="35071"/>
                  <a:pt x="485620" y="35071"/>
                  <a:pt x="495952" y="40077"/>
                </a:cubicBezTo>
                <a:cubicBezTo>
                  <a:pt x="495952" y="40077"/>
                  <a:pt x="495952" y="40077"/>
                  <a:pt x="503697" y="52599"/>
                </a:cubicBezTo>
                <a:cubicBezTo>
                  <a:pt x="503697" y="52599"/>
                  <a:pt x="508863" y="55110"/>
                  <a:pt x="511449" y="57621"/>
                </a:cubicBezTo>
                <a:cubicBezTo>
                  <a:pt x="514029" y="57621"/>
                  <a:pt x="516615" y="57621"/>
                  <a:pt x="516615" y="57621"/>
                </a:cubicBezTo>
                <a:cubicBezTo>
                  <a:pt x="516615" y="57621"/>
                  <a:pt x="516615" y="57621"/>
                  <a:pt x="524361" y="67632"/>
                </a:cubicBezTo>
                <a:cubicBezTo>
                  <a:pt x="524361" y="67632"/>
                  <a:pt x="524361" y="67632"/>
                  <a:pt x="534698" y="65137"/>
                </a:cubicBezTo>
                <a:cubicBezTo>
                  <a:pt x="534698" y="65137"/>
                  <a:pt x="539864" y="70143"/>
                  <a:pt x="542444" y="75149"/>
                </a:cubicBezTo>
                <a:cubicBezTo>
                  <a:pt x="545030" y="80170"/>
                  <a:pt x="547610" y="75149"/>
                  <a:pt x="547610" y="75149"/>
                </a:cubicBezTo>
                <a:cubicBezTo>
                  <a:pt x="547610" y="75149"/>
                  <a:pt x="547610" y="75149"/>
                  <a:pt x="560527" y="77659"/>
                </a:cubicBezTo>
                <a:cubicBezTo>
                  <a:pt x="560527" y="77659"/>
                  <a:pt x="560527" y="77659"/>
                  <a:pt x="570859" y="82665"/>
                </a:cubicBezTo>
                <a:cubicBezTo>
                  <a:pt x="570859" y="82665"/>
                  <a:pt x="570859" y="82665"/>
                  <a:pt x="594108" y="90181"/>
                </a:cubicBezTo>
                <a:cubicBezTo>
                  <a:pt x="594108" y="90181"/>
                  <a:pt x="607025" y="110220"/>
                  <a:pt x="609605" y="112731"/>
                </a:cubicBezTo>
                <a:cubicBezTo>
                  <a:pt x="612191" y="115242"/>
                  <a:pt x="614771" y="110220"/>
                  <a:pt x="614771" y="110220"/>
                </a:cubicBezTo>
                <a:cubicBezTo>
                  <a:pt x="614771" y="110220"/>
                  <a:pt x="614771" y="110220"/>
                  <a:pt x="625102" y="125253"/>
                </a:cubicBezTo>
                <a:cubicBezTo>
                  <a:pt x="625102" y="125253"/>
                  <a:pt x="625102" y="125253"/>
                  <a:pt x="640600" y="132769"/>
                </a:cubicBezTo>
                <a:cubicBezTo>
                  <a:pt x="640600" y="132769"/>
                  <a:pt x="640600" y="132769"/>
                  <a:pt x="635434" y="147802"/>
                </a:cubicBezTo>
                <a:cubicBezTo>
                  <a:pt x="635434" y="147802"/>
                  <a:pt x="635434" y="147802"/>
                  <a:pt x="640600" y="177868"/>
                </a:cubicBezTo>
                <a:cubicBezTo>
                  <a:pt x="640600" y="177868"/>
                  <a:pt x="640600" y="177868"/>
                  <a:pt x="638020" y="190406"/>
                </a:cubicBezTo>
                <a:cubicBezTo>
                  <a:pt x="638020" y="190406"/>
                  <a:pt x="638020" y="190406"/>
                  <a:pt x="645766" y="200417"/>
                </a:cubicBezTo>
                <a:cubicBezTo>
                  <a:pt x="645766" y="200417"/>
                  <a:pt x="645766" y="200417"/>
                  <a:pt x="656103" y="197906"/>
                </a:cubicBezTo>
                <a:cubicBezTo>
                  <a:pt x="656103" y="197906"/>
                  <a:pt x="656103" y="197906"/>
                  <a:pt x="656103" y="200417"/>
                </a:cubicBezTo>
                <a:cubicBezTo>
                  <a:pt x="656103" y="202928"/>
                  <a:pt x="656103" y="202928"/>
                  <a:pt x="656103" y="202928"/>
                </a:cubicBezTo>
                <a:cubicBezTo>
                  <a:pt x="653517" y="207934"/>
                  <a:pt x="658683" y="217961"/>
                  <a:pt x="658683" y="217961"/>
                </a:cubicBezTo>
                <a:cubicBezTo>
                  <a:pt x="658683" y="217961"/>
                  <a:pt x="658683" y="217961"/>
                  <a:pt x="658683" y="220456"/>
                </a:cubicBezTo>
                <a:cubicBezTo>
                  <a:pt x="658683" y="220456"/>
                  <a:pt x="658683" y="220456"/>
                  <a:pt x="656103" y="235488"/>
                </a:cubicBezTo>
                <a:cubicBezTo>
                  <a:pt x="656103" y="235488"/>
                  <a:pt x="656103" y="235488"/>
                  <a:pt x="687098" y="270576"/>
                </a:cubicBezTo>
                <a:cubicBezTo>
                  <a:pt x="687098" y="270576"/>
                  <a:pt x="687098" y="270576"/>
                  <a:pt x="689684" y="283098"/>
                </a:cubicBezTo>
                <a:cubicBezTo>
                  <a:pt x="689684" y="283098"/>
                  <a:pt x="687098" y="295620"/>
                  <a:pt x="687098" y="298131"/>
                </a:cubicBezTo>
                <a:cubicBezTo>
                  <a:pt x="687098" y="300626"/>
                  <a:pt x="689684" y="310653"/>
                  <a:pt x="689684" y="310653"/>
                </a:cubicBezTo>
                <a:cubicBezTo>
                  <a:pt x="689684" y="310653"/>
                  <a:pt x="684512" y="323175"/>
                  <a:pt x="681932" y="325686"/>
                </a:cubicBezTo>
                <a:cubicBezTo>
                  <a:pt x="681932" y="328197"/>
                  <a:pt x="679346" y="335713"/>
                  <a:pt x="679346" y="335713"/>
                </a:cubicBezTo>
                <a:cubicBezTo>
                  <a:pt x="679346" y="335713"/>
                  <a:pt x="679346" y="335713"/>
                  <a:pt x="687098" y="345724"/>
                </a:cubicBezTo>
                <a:cubicBezTo>
                  <a:pt x="687098" y="345724"/>
                  <a:pt x="687098" y="345724"/>
                  <a:pt x="687098" y="358262"/>
                </a:cubicBezTo>
                <a:cubicBezTo>
                  <a:pt x="687098" y="358262"/>
                  <a:pt x="687098" y="358262"/>
                  <a:pt x="697429" y="368273"/>
                </a:cubicBezTo>
                <a:cubicBezTo>
                  <a:pt x="697429" y="368273"/>
                  <a:pt x="697429" y="368273"/>
                  <a:pt x="712927" y="375790"/>
                </a:cubicBezTo>
                <a:cubicBezTo>
                  <a:pt x="712927" y="375790"/>
                  <a:pt x="712927" y="375790"/>
                  <a:pt x="728430" y="408367"/>
                </a:cubicBezTo>
                <a:cubicBezTo>
                  <a:pt x="723258" y="410861"/>
                  <a:pt x="720679" y="413372"/>
                  <a:pt x="720679" y="413372"/>
                </a:cubicBezTo>
                <a:cubicBezTo>
                  <a:pt x="718093" y="415883"/>
                  <a:pt x="718093" y="418378"/>
                  <a:pt x="718093" y="418378"/>
                </a:cubicBezTo>
                <a:cubicBezTo>
                  <a:pt x="718093" y="418378"/>
                  <a:pt x="725844" y="425894"/>
                  <a:pt x="725844" y="428405"/>
                </a:cubicBezTo>
                <a:cubicBezTo>
                  <a:pt x="725844" y="428405"/>
                  <a:pt x="725844" y="430916"/>
                  <a:pt x="725844" y="433411"/>
                </a:cubicBezTo>
                <a:cubicBezTo>
                  <a:pt x="725844" y="433411"/>
                  <a:pt x="725844" y="435921"/>
                  <a:pt x="725844" y="438432"/>
                </a:cubicBezTo>
                <a:cubicBezTo>
                  <a:pt x="725844" y="438432"/>
                  <a:pt x="720679" y="443438"/>
                  <a:pt x="720679" y="443438"/>
                </a:cubicBezTo>
                <a:cubicBezTo>
                  <a:pt x="720679" y="443438"/>
                  <a:pt x="715513" y="435921"/>
                  <a:pt x="715513" y="435921"/>
                </a:cubicBezTo>
                <a:cubicBezTo>
                  <a:pt x="715513" y="433411"/>
                  <a:pt x="715513" y="433411"/>
                  <a:pt x="715513" y="430916"/>
                </a:cubicBezTo>
                <a:cubicBezTo>
                  <a:pt x="715513" y="428405"/>
                  <a:pt x="712927" y="425894"/>
                  <a:pt x="712927" y="423399"/>
                </a:cubicBezTo>
                <a:cubicBezTo>
                  <a:pt x="712927" y="423399"/>
                  <a:pt x="712927" y="423399"/>
                  <a:pt x="710347" y="423399"/>
                </a:cubicBezTo>
                <a:cubicBezTo>
                  <a:pt x="707761" y="423399"/>
                  <a:pt x="707761" y="420889"/>
                  <a:pt x="705181" y="418378"/>
                </a:cubicBezTo>
                <a:cubicBezTo>
                  <a:pt x="702595" y="415883"/>
                  <a:pt x="705181" y="418378"/>
                  <a:pt x="702595" y="418378"/>
                </a:cubicBezTo>
                <a:cubicBezTo>
                  <a:pt x="700015" y="418378"/>
                  <a:pt x="697429" y="420889"/>
                  <a:pt x="697429" y="420889"/>
                </a:cubicBezTo>
                <a:cubicBezTo>
                  <a:pt x="697429" y="423399"/>
                  <a:pt x="700015" y="428405"/>
                  <a:pt x="702595" y="430916"/>
                </a:cubicBezTo>
                <a:cubicBezTo>
                  <a:pt x="702595" y="433411"/>
                  <a:pt x="700015" y="435921"/>
                  <a:pt x="702595" y="438432"/>
                </a:cubicBezTo>
                <a:cubicBezTo>
                  <a:pt x="702595" y="443438"/>
                  <a:pt x="702595" y="440927"/>
                  <a:pt x="702595" y="443438"/>
                </a:cubicBezTo>
                <a:cubicBezTo>
                  <a:pt x="702595" y="445949"/>
                  <a:pt x="694850" y="440927"/>
                  <a:pt x="694850" y="440927"/>
                </a:cubicBezTo>
                <a:cubicBezTo>
                  <a:pt x="694850" y="440927"/>
                  <a:pt x="694850" y="440927"/>
                  <a:pt x="694850" y="438432"/>
                </a:cubicBezTo>
                <a:cubicBezTo>
                  <a:pt x="694850" y="435921"/>
                  <a:pt x="694850" y="435921"/>
                  <a:pt x="694850" y="433411"/>
                </a:cubicBezTo>
                <a:cubicBezTo>
                  <a:pt x="694850" y="430916"/>
                  <a:pt x="694850" y="428405"/>
                  <a:pt x="694850" y="428405"/>
                </a:cubicBezTo>
                <a:cubicBezTo>
                  <a:pt x="692264" y="425894"/>
                  <a:pt x="689684" y="423399"/>
                  <a:pt x="687098" y="423399"/>
                </a:cubicBezTo>
                <a:cubicBezTo>
                  <a:pt x="687098" y="423399"/>
                  <a:pt x="687098" y="423399"/>
                  <a:pt x="684512" y="423399"/>
                </a:cubicBezTo>
                <a:cubicBezTo>
                  <a:pt x="684512" y="420889"/>
                  <a:pt x="684512" y="420889"/>
                  <a:pt x="681932" y="418378"/>
                </a:cubicBezTo>
                <a:cubicBezTo>
                  <a:pt x="679346" y="418378"/>
                  <a:pt x="681932" y="420889"/>
                  <a:pt x="681932" y="423399"/>
                </a:cubicBezTo>
                <a:cubicBezTo>
                  <a:pt x="681932" y="423399"/>
                  <a:pt x="676766" y="423399"/>
                  <a:pt x="676766" y="423399"/>
                </a:cubicBezTo>
                <a:cubicBezTo>
                  <a:pt x="676766" y="423399"/>
                  <a:pt x="674180" y="420889"/>
                  <a:pt x="671601" y="420889"/>
                </a:cubicBezTo>
                <a:cubicBezTo>
                  <a:pt x="671601" y="420889"/>
                  <a:pt x="666435" y="420889"/>
                  <a:pt x="666435" y="420889"/>
                </a:cubicBezTo>
                <a:cubicBezTo>
                  <a:pt x="666435" y="420889"/>
                  <a:pt x="666435" y="420889"/>
                  <a:pt x="666435" y="425894"/>
                </a:cubicBezTo>
                <a:cubicBezTo>
                  <a:pt x="666435" y="425894"/>
                  <a:pt x="666435" y="425894"/>
                  <a:pt x="656103" y="430916"/>
                </a:cubicBezTo>
                <a:cubicBezTo>
                  <a:pt x="656103" y="430916"/>
                  <a:pt x="648351" y="433411"/>
                  <a:pt x="648351" y="433411"/>
                </a:cubicBezTo>
                <a:cubicBezTo>
                  <a:pt x="648351" y="433411"/>
                  <a:pt x="648351" y="435921"/>
                  <a:pt x="645766" y="438432"/>
                </a:cubicBezTo>
                <a:cubicBezTo>
                  <a:pt x="640600" y="440927"/>
                  <a:pt x="640600" y="440927"/>
                  <a:pt x="638020" y="440927"/>
                </a:cubicBezTo>
                <a:cubicBezTo>
                  <a:pt x="635434" y="440927"/>
                  <a:pt x="632854" y="445949"/>
                  <a:pt x="632854" y="445949"/>
                </a:cubicBezTo>
                <a:cubicBezTo>
                  <a:pt x="632854" y="448444"/>
                  <a:pt x="635434" y="448444"/>
                  <a:pt x="638020" y="448444"/>
                </a:cubicBezTo>
                <a:cubicBezTo>
                  <a:pt x="640600" y="450954"/>
                  <a:pt x="638020" y="458471"/>
                  <a:pt x="638020" y="458471"/>
                </a:cubicBezTo>
                <a:cubicBezTo>
                  <a:pt x="638020" y="458471"/>
                  <a:pt x="635434" y="463476"/>
                  <a:pt x="635434" y="465987"/>
                </a:cubicBezTo>
                <a:cubicBezTo>
                  <a:pt x="632854" y="465987"/>
                  <a:pt x="630268" y="470993"/>
                  <a:pt x="625102" y="468498"/>
                </a:cubicBezTo>
                <a:cubicBezTo>
                  <a:pt x="622523" y="465987"/>
                  <a:pt x="619937" y="473504"/>
                  <a:pt x="619937" y="473504"/>
                </a:cubicBezTo>
                <a:cubicBezTo>
                  <a:pt x="619937" y="473504"/>
                  <a:pt x="619937" y="478509"/>
                  <a:pt x="619937" y="481020"/>
                </a:cubicBezTo>
                <a:cubicBezTo>
                  <a:pt x="617357" y="481020"/>
                  <a:pt x="614771" y="476014"/>
                  <a:pt x="614771" y="473504"/>
                </a:cubicBezTo>
                <a:cubicBezTo>
                  <a:pt x="614771" y="473504"/>
                  <a:pt x="604439" y="470993"/>
                  <a:pt x="604439" y="470993"/>
                </a:cubicBezTo>
                <a:cubicBezTo>
                  <a:pt x="604439" y="470993"/>
                  <a:pt x="604439" y="470993"/>
                  <a:pt x="604439" y="478509"/>
                </a:cubicBezTo>
                <a:cubicBezTo>
                  <a:pt x="604439" y="478509"/>
                  <a:pt x="604439" y="478509"/>
                  <a:pt x="607025" y="486026"/>
                </a:cubicBezTo>
                <a:cubicBezTo>
                  <a:pt x="607025" y="486026"/>
                  <a:pt x="607025" y="486026"/>
                  <a:pt x="599274" y="488537"/>
                </a:cubicBezTo>
                <a:cubicBezTo>
                  <a:pt x="599274" y="488537"/>
                  <a:pt x="594108" y="491031"/>
                  <a:pt x="594108" y="493542"/>
                </a:cubicBezTo>
                <a:cubicBezTo>
                  <a:pt x="594108" y="493542"/>
                  <a:pt x="591522" y="496053"/>
                  <a:pt x="591522" y="496053"/>
                </a:cubicBezTo>
                <a:cubicBezTo>
                  <a:pt x="591522" y="496053"/>
                  <a:pt x="594108" y="501059"/>
                  <a:pt x="596688" y="501059"/>
                </a:cubicBezTo>
                <a:cubicBezTo>
                  <a:pt x="599274" y="501059"/>
                  <a:pt x="599274" y="508575"/>
                  <a:pt x="599274" y="508575"/>
                </a:cubicBezTo>
                <a:cubicBezTo>
                  <a:pt x="599274" y="508575"/>
                  <a:pt x="599274" y="513581"/>
                  <a:pt x="596688" y="513581"/>
                </a:cubicBezTo>
                <a:cubicBezTo>
                  <a:pt x="594108" y="511086"/>
                  <a:pt x="591522" y="511086"/>
                  <a:pt x="591522" y="511086"/>
                </a:cubicBezTo>
                <a:cubicBezTo>
                  <a:pt x="591522" y="511086"/>
                  <a:pt x="588942" y="513581"/>
                  <a:pt x="588942" y="516091"/>
                </a:cubicBezTo>
                <a:cubicBezTo>
                  <a:pt x="586356" y="516091"/>
                  <a:pt x="586356" y="523608"/>
                  <a:pt x="586356" y="523608"/>
                </a:cubicBezTo>
                <a:cubicBezTo>
                  <a:pt x="586356" y="523608"/>
                  <a:pt x="588942" y="533635"/>
                  <a:pt x="588942" y="536130"/>
                </a:cubicBezTo>
                <a:cubicBezTo>
                  <a:pt x="588942" y="538641"/>
                  <a:pt x="586356" y="541152"/>
                  <a:pt x="586356" y="541152"/>
                </a:cubicBezTo>
                <a:cubicBezTo>
                  <a:pt x="586356" y="541152"/>
                  <a:pt x="581190" y="548668"/>
                  <a:pt x="581190" y="548668"/>
                </a:cubicBezTo>
                <a:cubicBezTo>
                  <a:pt x="581190" y="548668"/>
                  <a:pt x="576024" y="556184"/>
                  <a:pt x="576024" y="556184"/>
                </a:cubicBezTo>
                <a:cubicBezTo>
                  <a:pt x="576024" y="558679"/>
                  <a:pt x="573445" y="561190"/>
                  <a:pt x="573445" y="561190"/>
                </a:cubicBezTo>
                <a:cubicBezTo>
                  <a:pt x="573445" y="561190"/>
                  <a:pt x="568279" y="568706"/>
                  <a:pt x="568279" y="568706"/>
                </a:cubicBezTo>
                <a:cubicBezTo>
                  <a:pt x="568279" y="568706"/>
                  <a:pt x="568279" y="568706"/>
                  <a:pt x="573445" y="573712"/>
                </a:cubicBezTo>
                <a:cubicBezTo>
                  <a:pt x="573445" y="573712"/>
                  <a:pt x="573445" y="573712"/>
                  <a:pt x="576024" y="578718"/>
                </a:cubicBezTo>
                <a:cubicBezTo>
                  <a:pt x="576024" y="578718"/>
                  <a:pt x="576024" y="578718"/>
                  <a:pt x="581190" y="586234"/>
                </a:cubicBezTo>
                <a:cubicBezTo>
                  <a:pt x="581190" y="586234"/>
                  <a:pt x="581190" y="586234"/>
                  <a:pt x="578610" y="591256"/>
                </a:cubicBezTo>
                <a:cubicBezTo>
                  <a:pt x="578610" y="591256"/>
                  <a:pt x="578610" y="591256"/>
                  <a:pt x="583776" y="596261"/>
                </a:cubicBezTo>
                <a:cubicBezTo>
                  <a:pt x="583776" y="596261"/>
                  <a:pt x="583776" y="596261"/>
                  <a:pt x="591522" y="596261"/>
                </a:cubicBezTo>
                <a:cubicBezTo>
                  <a:pt x="591522" y="596261"/>
                  <a:pt x="591522" y="596261"/>
                  <a:pt x="601853" y="603778"/>
                </a:cubicBezTo>
                <a:cubicBezTo>
                  <a:pt x="601853" y="603778"/>
                  <a:pt x="601853" y="603778"/>
                  <a:pt x="607025" y="613805"/>
                </a:cubicBezTo>
                <a:cubicBezTo>
                  <a:pt x="607025" y="613805"/>
                  <a:pt x="607025" y="613805"/>
                  <a:pt x="607025" y="621322"/>
                </a:cubicBezTo>
                <a:cubicBezTo>
                  <a:pt x="607025" y="621322"/>
                  <a:pt x="607025" y="621322"/>
                  <a:pt x="604439" y="621322"/>
                </a:cubicBezTo>
                <a:cubicBezTo>
                  <a:pt x="604439" y="623816"/>
                  <a:pt x="601853" y="631333"/>
                  <a:pt x="601853" y="631333"/>
                </a:cubicBezTo>
                <a:cubicBezTo>
                  <a:pt x="601853" y="631333"/>
                  <a:pt x="594108" y="641360"/>
                  <a:pt x="594108" y="641360"/>
                </a:cubicBezTo>
                <a:cubicBezTo>
                  <a:pt x="594108" y="641360"/>
                  <a:pt x="591522" y="648876"/>
                  <a:pt x="588942" y="648876"/>
                </a:cubicBezTo>
                <a:cubicBezTo>
                  <a:pt x="588942" y="651387"/>
                  <a:pt x="586356" y="653882"/>
                  <a:pt x="586356" y="653882"/>
                </a:cubicBezTo>
                <a:cubicBezTo>
                  <a:pt x="586356" y="653882"/>
                  <a:pt x="586356" y="653882"/>
                  <a:pt x="581190" y="666420"/>
                </a:cubicBezTo>
                <a:cubicBezTo>
                  <a:pt x="581190" y="666420"/>
                  <a:pt x="581190" y="666420"/>
                  <a:pt x="581190" y="681437"/>
                </a:cubicBezTo>
                <a:cubicBezTo>
                  <a:pt x="581190" y="681437"/>
                  <a:pt x="581190" y="681437"/>
                  <a:pt x="576024" y="691464"/>
                </a:cubicBezTo>
                <a:cubicBezTo>
                  <a:pt x="576024" y="691464"/>
                  <a:pt x="573445" y="696470"/>
                  <a:pt x="573445" y="701491"/>
                </a:cubicBezTo>
                <a:cubicBezTo>
                  <a:pt x="573445" y="703986"/>
                  <a:pt x="570859" y="703986"/>
                  <a:pt x="570859" y="703986"/>
                </a:cubicBezTo>
                <a:cubicBezTo>
                  <a:pt x="570859" y="703986"/>
                  <a:pt x="565693" y="716524"/>
                  <a:pt x="563107" y="716524"/>
                </a:cubicBezTo>
                <a:cubicBezTo>
                  <a:pt x="563107" y="719019"/>
                  <a:pt x="557941" y="719019"/>
                  <a:pt x="557941" y="721530"/>
                </a:cubicBezTo>
                <a:cubicBezTo>
                  <a:pt x="555361" y="724041"/>
                  <a:pt x="555361" y="726536"/>
                  <a:pt x="555361" y="726536"/>
                </a:cubicBezTo>
                <a:cubicBezTo>
                  <a:pt x="555361" y="726536"/>
                  <a:pt x="547610" y="736563"/>
                  <a:pt x="547610" y="736563"/>
                </a:cubicBezTo>
                <a:cubicBezTo>
                  <a:pt x="545030" y="736563"/>
                  <a:pt x="542444" y="739074"/>
                  <a:pt x="542444" y="739074"/>
                </a:cubicBezTo>
                <a:cubicBezTo>
                  <a:pt x="542444" y="739074"/>
                  <a:pt x="542444" y="739074"/>
                  <a:pt x="534698" y="741569"/>
                </a:cubicBezTo>
                <a:cubicBezTo>
                  <a:pt x="534698" y="741569"/>
                  <a:pt x="526946" y="749085"/>
                  <a:pt x="526946" y="751596"/>
                </a:cubicBezTo>
                <a:cubicBezTo>
                  <a:pt x="524361" y="754107"/>
                  <a:pt x="519195" y="759112"/>
                  <a:pt x="519195" y="759112"/>
                </a:cubicBezTo>
                <a:cubicBezTo>
                  <a:pt x="519195" y="759112"/>
                  <a:pt x="519195" y="759112"/>
                  <a:pt x="519195" y="766629"/>
                </a:cubicBezTo>
                <a:cubicBezTo>
                  <a:pt x="519195" y="766629"/>
                  <a:pt x="516615" y="771634"/>
                  <a:pt x="516615" y="774145"/>
                </a:cubicBezTo>
                <a:cubicBezTo>
                  <a:pt x="516615" y="774145"/>
                  <a:pt x="514029" y="771634"/>
                  <a:pt x="511449" y="771634"/>
                </a:cubicBezTo>
                <a:cubicBezTo>
                  <a:pt x="511449" y="769123"/>
                  <a:pt x="511449" y="774145"/>
                  <a:pt x="511449" y="774145"/>
                </a:cubicBezTo>
                <a:cubicBezTo>
                  <a:pt x="511449" y="774145"/>
                  <a:pt x="511449" y="774145"/>
                  <a:pt x="503697" y="774145"/>
                </a:cubicBezTo>
                <a:cubicBezTo>
                  <a:pt x="503697" y="774145"/>
                  <a:pt x="506283" y="769123"/>
                  <a:pt x="506283" y="769123"/>
                </a:cubicBezTo>
                <a:cubicBezTo>
                  <a:pt x="506283" y="766629"/>
                  <a:pt x="501118" y="769123"/>
                  <a:pt x="501118" y="769123"/>
                </a:cubicBezTo>
                <a:cubicBezTo>
                  <a:pt x="501118" y="769123"/>
                  <a:pt x="501118" y="769123"/>
                  <a:pt x="495952" y="774145"/>
                </a:cubicBezTo>
                <a:cubicBezTo>
                  <a:pt x="495952" y="774145"/>
                  <a:pt x="495952" y="774145"/>
                  <a:pt x="493366" y="776640"/>
                </a:cubicBezTo>
                <a:cubicBezTo>
                  <a:pt x="493366" y="776640"/>
                  <a:pt x="493366" y="776640"/>
                  <a:pt x="493366" y="784156"/>
                </a:cubicBezTo>
                <a:cubicBezTo>
                  <a:pt x="493366" y="784156"/>
                  <a:pt x="488200" y="796694"/>
                  <a:pt x="488200" y="796694"/>
                </a:cubicBezTo>
                <a:cubicBezTo>
                  <a:pt x="488200" y="799189"/>
                  <a:pt x="485620" y="804211"/>
                  <a:pt x="485620" y="806706"/>
                </a:cubicBezTo>
                <a:cubicBezTo>
                  <a:pt x="483034" y="806706"/>
                  <a:pt x="480448" y="809216"/>
                  <a:pt x="480448" y="809216"/>
                </a:cubicBezTo>
                <a:cubicBezTo>
                  <a:pt x="477869" y="811727"/>
                  <a:pt x="475283" y="814222"/>
                  <a:pt x="475283" y="814222"/>
                </a:cubicBezTo>
                <a:cubicBezTo>
                  <a:pt x="472703" y="816733"/>
                  <a:pt x="470117" y="816733"/>
                  <a:pt x="470117" y="814222"/>
                </a:cubicBezTo>
                <a:cubicBezTo>
                  <a:pt x="470117" y="814222"/>
                  <a:pt x="462371" y="821739"/>
                  <a:pt x="462371" y="821739"/>
                </a:cubicBezTo>
                <a:cubicBezTo>
                  <a:pt x="462371" y="821739"/>
                  <a:pt x="462371" y="821739"/>
                  <a:pt x="454619" y="829255"/>
                </a:cubicBezTo>
                <a:cubicBezTo>
                  <a:pt x="454619" y="829255"/>
                  <a:pt x="459785" y="836771"/>
                  <a:pt x="462371" y="839282"/>
                </a:cubicBezTo>
                <a:cubicBezTo>
                  <a:pt x="462371" y="841793"/>
                  <a:pt x="457205" y="841793"/>
                  <a:pt x="454619" y="841793"/>
                </a:cubicBezTo>
                <a:cubicBezTo>
                  <a:pt x="454619" y="844288"/>
                  <a:pt x="454619" y="846799"/>
                  <a:pt x="454619" y="846799"/>
                </a:cubicBezTo>
                <a:cubicBezTo>
                  <a:pt x="454619" y="846799"/>
                  <a:pt x="449454" y="856826"/>
                  <a:pt x="446874" y="861831"/>
                </a:cubicBezTo>
                <a:cubicBezTo>
                  <a:pt x="446874" y="864326"/>
                  <a:pt x="446874" y="864326"/>
                  <a:pt x="444288" y="866837"/>
                </a:cubicBezTo>
                <a:cubicBezTo>
                  <a:pt x="441702" y="869348"/>
                  <a:pt x="439122" y="866837"/>
                  <a:pt x="439122" y="866837"/>
                </a:cubicBezTo>
                <a:cubicBezTo>
                  <a:pt x="439122" y="866837"/>
                  <a:pt x="433956" y="876864"/>
                  <a:pt x="433956" y="876864"/>
                </a:cubicBezTo>
                <a:cubicBezTo>
                  <a:pt x="433956" y="876864"/>
                  <a:pt x="431370" y="879359"/>
                  <a:pt x="428791" y="879359"/>
                </a:cubicBezTo>
                <a:cubicBezTo>
                  <a:pt x="428791" y="879359"/>
                  <a:pt x="426205" y="886876"/>
                  <a:pt x="426205" y="886876"/>
                </a:cubicBezTo>
                <a:cubicBezTo>
                  <a:pt x="426205" y="886876"/>
                  <a:pt x="426205" y="886876"/>
                  <a:pt x="426205" y="894392"/>
                </a:cubicBezTo>
                <a:cubicBezTo>
                  <a:pt x="426205" y="894392"/>
                  <a:pt x="426205" y="894392"/>
                  <a:pt x="421039" y="891897"/>
                </a:cubicBezTo>
                <a:cubicBezTo>
                  <a:pt x="421039" y="891897"/>
                  <a:pt x="421039" y="891897"/>
                  <a:pt x="423625" y="899414"/>
                </a:cubicBezTo>
                <a:cubicBezTo>
                  <a:pt x="423625" y="899414"/>
                  <a:pt x="421039" y="909425"/>
                  <a:pt x="421039" y="909425"/>
                </a:cubicBezTo>
                <a:cubicBezTo>
                  <a:pt x="421039" y="911936"/>
                  <a:pt x="413293" y="916941"/>
                  <a:pt x="413293" y="916941"/>
                </a:cubicBezTo>
                <a:cubicBezTo>
                  <a:pt x="413293" y="916941"/>
                  <a:pt x="413293" y="916941"/>
                  <a:pt x="408127" y="924458"/>
                </a:cubicBezTo>
                <a:cubicBezTo>
                  <a:pt x="408127" y="924458"/>
                  <a:pt x="408127" y="924458"/>
                  <a:pt x="397790" y="924458"/>
                </a:cubicBezTo>
                <a:cubicBezTo>
                  <a:pt x="397790" y="924458"/>
                  <a:pt x="397790" y="924458"/>
                  <a:pt x="392624" y="939491"/>
                </a:cubicBezTo>
                <a:cubicBezTo>
                  <a:pt x="392624" y="939491"/>
                  <a:pt x="392624" y="939491"/>
                  <a:pt x="397790" y="944512"/>
                </a:cubicBezTo>
                <a:cubicBezTo>
                  <a:pt x="397790" y="944512"/>
                  <a:pt x="397790" y="944512"/>
                  <a:pt x="400376" y="949518"/>
                </a:cubicBezTo>
                <a:cubicBezTo>
                  <a:pt x="400376" y="949518"/>
                  <a:pt x="400376" y="949518"/>
                  <a:pt x="408127" y="957034"/>
                </a:cubicBezTo>
                <a:cubicBezTo>
                  <a:pt x="408127" y="957034"/>
                  <a:pt x="408127" y="957034"/>
                  <a:pt x="405541" y="972067"/>
                </a:cubicBezTo>
                <a:cubicBezTo>
                  <a:pt x="405541" y="972067"/>
                  <a:pt x="405541" y="972067"/>
                  <a:pt x="402956" y="989595"/>
                </a:cubicBezTo>
                <a:cubicBezTo>
                  <a:pt x="402956" y="989595"/>
                  <a:pt x="400376" y="994617"/>
                  <a:pt x="400376" y="994617"/>
                </a:cubicBezTo>
                <a:cubicBezTo>
                  <a:pt x="397790" y="994617"/>
                  <a:pt x="402956" y="1004628"/>
                  <a:pt x="402956" y="1004628"/>
                </a:cubicBezTo>
                <a:cubicBezTo>
                  <a:pt x="402956" y="1004628"/>
                  <a:pt x="402956" y="1017166"/>
                  <a:pt x="405541" y="1019661"/>
                </a:cubicBezTo>
                <a:cubicBezTo>
                  <a:pt x="405541" y="1019661"/>
                  <a:pt x="410707" y="1024682"/>
                  <a:pt x="410707" y="1027177"/>
                </a:cubicBezTo>
                <a:cubicBezTo>
                  <a:pt x="410707" y="1027177"/>
                  <a:pt x="413293" y="1034694"/>
                  <a:pt x="413293" y="1034694"/>
                </a:cubicBezTo>
                <a:cubicBezTo>
                  <a:pt x="413293" y="1037204"/>
                  <a:pt x="405541" y="1034694"/>
                  <a:pt x="405541" y="1034694"/>
                </a:cubicBezTo>
                <a:cubicBezTo>
                  <a:pt x="405541" y="1034694"/>
                  <a:pt x="397790" y="1029688"/>
                  <a:pt x="397790" y="1029688"/>
                </a:cubicBezTo>
                <a:cubicBezTo>
                  <a:pt x="395210" y="1029688"/>
                  <a:pt x="392624" y="1034694"/>
                  <a:pt x="392624" y="1034694"/>
                </a:cubicBezTo>
                <a:cubicBezTo>
                  <a:pt x="392624" y="1034694"/>
                  <a:pt x="392624" y="1044721"/>
                  <a:pt x="392624" y="1044721"/>
                </a:cubicBezTo>
                <a:cubicBezTo>
                  <a:pt x="390044" y="1044721"/>
                  <a:pt x="387458" y="1049726"/>
                  <a:pt x="387458" y="1049726"/>
                </a:cubicBezTo>
                <a:cubicBezTo>
                  <a:pt x="387458" y="1049726"/>
                  <a:pt x="387458" y="1049726"/>
                  <a:pt x="392624" y="1054748"/>
                </a:cubicBezTo>
                <a:cubicBezTo>
                  <a:pt x="392624" y="1054748"/>
                  <a:pt x="392624" y="1054748"/>
                  <a:pt x="390044" y="1062248"/>
                </a:cubicBezTo>
                <a:cubicBezTo>
                  <a:pt x="390044" y="1062248"/>
                  <a:pt x="390044" y="1062248"/>
                  <a:pt x="390044" y="1072276"/>
                </a:cubicBezTo>
                <a:cubicBezTo>
                  <a:pt x="390044" y="1072276"/>
                  <a:pt x="390044" y="1072276"/>
                  <a:pt x="395210" y="1072276"/>
                </a:cubicBezTo>
                <a:cubicBezTo>
                  <a:pt x="395210" y="1072276"/>
                  <a:pt x="400376" y="1082303"/>
                  <a:pt x="400376" y="1082303"/>
                </a:cubicBezTo>
                <a:cubicBezTo>
                  <a:pt x="400376" y="1084798"/>
                  <a:pt x="395210" y="1094825"/>
                  <a:pt x="395210" y="1094825"/>
                </a:cubicBezTo>
                <a:cubicBezTo>
                  <a:pt x="395210" y="1094825"/>
                  <a:pt x="405541" y="1117374"/>
                  <a:pt x="405541" y="1119885"/>
                </a:cubicBezTo>
                <a:cubicBezTo>
                  <a:pt x="405541" y="1119885"/>
                  <a:pt x="400376" y="1127401"/>
                  <a:pt x="400376" y="1127401"/>
                </a:cubicBezTo>
                <a:cubicBezTo>
                  <a:pt x="400376" y="1127401"/>
                  <a:pt x="400376" y="1127401"/>
                  <a:pt x="408127" y="1137413"/>
                </a:cubicBezTo>
                <a:cubicBezTo>
                  <a:pt x="408127" y="1137413"/>
                  <a:pt x="408127" y="1137413"/>
                  <a:pt x="408127" y="1142434"/>
                </a:cubicBezTo>
                <a:cubicBezTo>
                  <a:pt x="408127" y="1142434"/>
                  <a:pt x="415873" y="1147440"/>
                  <a:pt x="415873" y="1149951"/>
                </a:cubicBezTo>
                <a:cubicBezTo>
                  <a:pt x="418459" y="1152446"/>
                  <a:pt x="413293" y="1157451"/>
                  <a:pt x="413293" y="1157451"/>
                </a:cubicBezTo>
                <a:cubicBezTo>
                  <a:pt x="413293" y="1157451"/>
                  <a:pt x="413293" y="1157451"/>
                  <a:pt x="413293" y="1164968"/>
                </a:cubicBezTo>
                <a:cubicBezTo>
                  <a:pt x="413293" y="1164968"/>
                  <a:pt x="413293" y="1164968"/>
                  <a:pt x="423625" y="1167479"/>
                </a:cubicBezTo>
                <a:cubicBezTo>
                  <a:pt x="423625" y="1167479"/>
                  <a:pt x="431370" y="1167479"/>
                  <a:pt x="431370" y="1167479"/>
                </a:cubicBezTo>
                <a:cubicBezTo>
                  <a:pt x="433956" y="1167479"/>
                  <a:pt x="441702" y="1169989"/>
                  <a:pt x="441702" y="1169989"/>
                </a:cubicBezTo>
                <a:cubicBezTo>
                  <a:pt x="441702" y="1169989"/>
                  <a:pt x="441702" y="1180001"/>
                  <a:pt x="441702" y="1180001"/>
                </a:cubicBezTo>
                <a:cubicBezTo>
                  <a:pt x="441702" y="1180001"/>
                  <a:pt x="444288" y="1185022"/>
                  <a:pt x="444288" y="1185022"/>
                </a:cubicBezTo>
                <a:cubicBezTo>
                  <a:pt x="444288" y="1185022"/>
                  <a:pt x="444288" y="1185022"/>
                  <a:pt x="452040" y="1177506"/>
                </a:cubicBezTo>
                <a:cubicBezTo>
                  <a:pt x="452040" y="1177506"/>
                  <a:pt x="452040" y="1177506"/>
                  <a:pt x="464951" y="1169989"/>
                </a:cubicBezTo>
                <a:cubicBezTo>
                  <a:pt x="464951" y="1169989"/>
                  <a:pt x="467537" y="1177506"/>
                  <a:pt x="470117" y="1177506"/>
                </a:cubicBezTo>
                <a:cubicBezTo>
                  <a:pt x="470117" y="1177506"/>
                  <a:pt x="472703" y="1185022"/>
                  <a:pt x="472703" y="1185022"/>
                </a:cubicBezTo>
                <a:cubicBezTo>
                  <a:pt x="472703" y="1185022"/>
                  <a:pt x="480448" y="1192539"/>
                  <a:pt x="483034" y="1195034"/>
                </a:cubicBezTo>
                <a:cubicBezTo>
                  <a:pt x="485620" y="1200055"/>
                  <a:pt x="488200" y="1200055"/>
                  <a:pt x="488200" y="1200055"/>
                </a:cubicBezTo>
                <a:cubicBezTo>
                  <a:pt x="495952" y="1220094"/>
                  <a:pt x="493366" y="1197544"/>
                  <a:pt x="503697" y="1207572"/>
                </a:cubicBezTo>
                <a:cubicBezTo>
                  <a:pt x="503697" y="1207572"/>
                  <a:pt x="503697" y="1207572"/>
                  <a:pt x="508863" y="1212577"/>
                </a:cubicBezTo>
                <a:cubicBezTo>
                  <a:pt x="508863" y="1212577"/>
                  <a:pt x="514029" y="1217583"/>
                  <a:pt x="514029" y="1222604"/>
                </a:cubicBezTo>
                <a:cubicBezTo>
                  <a:pt x="514029" y="1225099"/>
                  <a:pt x="508863" y="1225099"/>
                  <a:pt x="508863" y="1225099"/>
                </a:cubicBezTo>
                <a:cubicBezTo>
                  <a:pt x="508863" y="1225099"/>
                  <a:pt x="514029" y="1235126"/>
                  <a:pt x="514029" y="1235126"/>
                </a:cubicBezTo>
                <a:cubicBezTo>
                  <a:pt x="524361" y="1240132"/>
                  <a:pt x="529532" y="1230121"/>
                  <a:pt x="534698" y="1242643"/>
                </a:cubicBezTo>
                <a:cubicBezTo>
                  <a:pt x="534698" y="1242643"/>
                  <a:pt x="539864" y="1247649"/>
                  <a:pt x="539864" y="1247649"/>
                </a:cubicBezTo>
                <a:cubicBezTo>
                  <a:pt x="539864" y="1250159"/>
                  <a:pt x="545030" y="1250159"/>
                  <a:pt x="545030" y="1250159"/>
                </a:cubicBezTo>
                <a:cubicBezTo>
                  <a:pt x="545030" y="1250159"/>
                  <a:pt x="557941" y="1260171"/>
                  <a:pt x="557941" y="1260171"/>
                </a:cubicBezTo>
                <a:cubicBezTo>
                  <a:pt x="557941" y="1260171"/>
                  <a:pt x="565693" y="1267687"/>
                  <a:pt x="565693" y="1267687"/>
                </a:cubicBezTo>
                <a:cubicBezTo>
                  <a:pt x="565693" y="1267687"/>
                  <a:pt x="565693" y="1267687"/>
                  <a:pt x="563107" y="1272709"/>
                </a:cubicBezTo>
                <a:cubicBezTo>
                  <a:pt x="563107" y="1272709"/>
                  <a:pt x="550196" y="1280225"/>
                  <a:pt x="547610" y="1280225"/>
                </a:cubicBezTo>
                <a:cubicBezTo>
                  <a:pt x="545030" y="1280225"/>
                  <a:pt x="542444" y="1282720"/>
                  <a:pt x="542444" y="1285231"/>
                </a:cubicBezTo>
                <a:cubicBezTo>
                  <a:pt x="539864" y="1285231"/>
                  <a:pt x="537278" y="1285231"/>
                  <a:pt x="534698" y="1287742"/>
                </a:cubicBezTo>
                <a:cubicBezTo>
                  <a:pt x="529532" y="1290236"/>
                  <a:pt x="532112" y="1290236"/>
                  <a:pt x="529532" y="1292747"/>
                </a:cubicBezTo>
                <a:cubicBezTo>
                  <a:pt x="526946" y="1295258"/>
                  <a:pt x="529532" y="1300263"/>
                  <a:pt x="529532" y="1300263"/>
                </a:cubicBezTo>
                <a:cubicBezTo>
                  <a:pt x="529532" y="1300263"/>
                  <a:pt x="534698" y="1300263"/>
                  <a:pt x="534698" y="1300263"/>
                </a:cubicBezTo>
                <a:cubicBezTo>
                  <a:pt x="537278" y="1300263"/>
                  <a:pt x="539864" y="1295258"/>
                  <a:pt x="539864" y="1295258"/>
                </a:cubicBezTo>
                <a:cubicBezTo>
                  <a:pt x="542444" y="1292747"/>
                  <a:pt x="545030" y="1295258"/>
                  <a:pt x="545030" y="1297753"/>
                </a:cubicBezTo>
                <a:cubicBezTo>
                  <a:pt x="545030" y="1300263"/>
                  <a:pt x="545030" y="1300263"/>
                  <a:pt x="542444" y="1302774"/>
                </a:cubicBezTo>
                <a:cubicBezTo>
                  <a:pt x="542444" y="1305269"/>
                  <a:pt x="516615" y="1317807"/>
                  <a:pt x="516615" y="1327819"/>
                </a:cubicBezTo>
                <a:cubicBezTo>
                  <a:pt x="521781" y="1330329"/>
                  <a:pt x="539864" y="1340357"/>
                  <a:pt x="539864" y="1347857"/>
                </a:cubicBezTo>
                <a:cubicBezTo>
                  <a:pt x="539864" y="1347857"/>
                  <a:pt x="532112" y="1355374"/>
                  <a:pt x="529532" y="1355374"/>
                </a:cubicBezTo>
                <a:cubicBezTo>
                  <a:pt x="526946" y="1355374"/>
                  <a:pt x="524361" y="1350368"/>
                  <a:pt x="524361" y="1347857"/>
                </a:cubicBezTo>
                <a:cubicBezTo>
                  <a:pt x="521781" y="1345362"/>
                  <a:pt x="519195" y="1350368"/>
                  <a:pt x="519195" y="1350368"/>
                </a:cubicBezTo>
                <a:cubicBezTo>
                  <a:pt x="519195" y="1350368"/>
                  <a:pt x="519195" y="1350368"/>
                  <a:pt x="521781" y="1357884"/>
                </a:cubicBezTo>
                <a:cubicBezTo>
                  <a:pt x="521781" y="1357884"/>
                  <a:pt x="521781" y="1357884"/>
                  <a:pt x="526946" y="1360395"/>
                </a:cubicBezTo>
                <a:cubicBezTo>
                  <a:pt x="526946" y="1360395"/>
                  <a:pt x="524361" y="1365401"/>
                  <a:pt x="524361" y="1367912"/>
                </a:cubicBezTo>
                <a:cubicBezTo>
                  <a:pt x="524361" y="1367912"/>
                  <a:pt x="519195" y="1377923"/>
                  <a:pt x="519195" y="1377923"/>
                </a:cubicBezTo>
                <a:cubicBezTo>
                  <a:pt x="511449" y="1382944"/>
                  <a:pt x="516615" y="1382944"/>
                  <a:pt x="501118" y="1385439"/>
                </a:cubicBezTo>
                <a:cubicBezTo>
                  <a:pt x="498532" y="1385439"/>
                  <a:pt x="501118" y="1390461"/>
                  <a:pt x="501118" y="1392956"/>
                </a:cubicBezTo>
                <a:cubicBezTo>
                  <a:pt x="503697" y="1397977"/>
                  <a:pt x="493366" y="1397977"/>
                  <a:pt x="493366" y="1397977"/>
                </a:cubicBezTo>
                <a:cubicBezTo>
                  <a:pt x="493366" y="1397977"/>
                  <a:pt x="493366" y="1397977"/>
                  <a:pt x="490786" y="1413010"/>
                </a:cubicBezTo>
                <a:cubicBezTo>
                  <a:pt x="490786" y="1413010"/>
                  <a:pt x="490786" y="1413010"/>
                  <a:pt x="488200" y="1415505"/>
                </a:cubicBezTo>
                <a:cubicBezTo>
                  <a:pt x="485620" y="1415505"/>
                  <a:pt x="488200" y="1407989"/>
                  <a:pt x="488200" y="1407989"/>
                </a:cubicBezTo>
                <a:cubicBezTo>
                  <a:pt x="488200" y="1407989"/>
                  <a:pt x="488200" y="1407989"/>
                  <a:pt x="485620" y="1400472"/>
                </a:cubicBezTo>
                <a:cubicBezTo>
                  <a:pt x="485620" y="1400472"/>
                  <a:pt x="485620" y="1400472"/>
                  <a:pt x="477869" y="1397977"/>
                </a:cubicBezTo>
                <a:cubicBezTo>
                  <a:pt x="477869" y="1397977"/>
                  <a:pt x="477869" y="1397977"/>
                  <a:pt x="477869" y="1382944"/>
                </a:cubicBezTo>
                <a:cubicBezTo>
                  <a:pt x="477869" y="1382944"/>
                  <a:pt x="477869" y="1382944"/>
                  <a:pt x="475283" y="1375428"/>
                </a:cubicBezTo>
                <a:cubicBezTo>
                  <a:pt x="475283" y="1375428"/>
                  <a:pt x="470117" y="1365401"/>
                  <a:pt x="467537" y="1370406"/>
                </a:cubicBezTo>
                <a:cubicBezTo>
                  <a:pt x="467537" y="1377923"/>
                  <a:pt x="472703" y="1400472"/>
                  <a:pt x="470117" y="1400472"/>
                </a:cubicBezTo>
                <a:cubicBezTo>
                  <a:pt x="470117" y="1405494"/>
                  <a:pt x="470117" y="1407989"/>
                  <a:pt x="467537" y="1407989"/>
                </a:cubicBezTo>
                <a:cubicBezTo>
                  <a:pt x="467537" y="1410499"/>
                  <a:pt x="467537" y="1418016"/>
                  <a:pt x="467537" y="1418016"/>
                </a:cubicBezTo>
                <a:cubicBezTo>
                  <a:pt x="467537" y="1418016"/>
                  <a:pt x="446874" y="1430538"/>
                  <a:pt x="446874" y="1433049"/>
                </a:cubicBezTo>
                <a:cubicBezTo>
                  <a:pt x="444288" y="1433049"/>
                  <a:pt x="439122" y="1440565"/>
                  <a:pt x="439122" y="1440565"/>
                </a:cubicBezTo>
                <a:cubicBezTo>
                  <a:pt x="439122" y="1440565"/>
                  <a:pt x="421039" y="1448082"/>
                  <a:pt x="415873" y="1450576"/>
                </a:cubicBezTo>
                <a:cubicBezTo>
                  <a:pt x="413293" y="1450576"/>
                  <a:pt x="413293" y="1455598"/>
                  <a:pt x="413293" y="1455598"/>
                </a:cubicBezTo>
                <a:cubicBezTo>
                  <a:pt x="413293" y="1455598"/>
                  <a:pt x="413293" y="1455598"/>
                  <a:pt x="423625" y="1458093"/>
                </a:cubicBezTo>
                <a:cubicBezTo>
                  <a:pt x="423625" y="1458093"/>
                  <a:pt x="423625" y="1458093"/>
                  <a:pt x="426205" y="1473126"/>
                </a:cubicBezTo>
                <a:cubicBezTo>
                  <a:pt x="426205" y="1473126"/>
                  <a:pt x="426205" y="1473126"/>
                  <a:pt x="421039" y="1478147"/>
                </a:cubicBezTo>
                <a:cubicBezTo>
                  <a:pt x="421039" y="1478147"/>
                  <a:pt x="421039" y="1478147"/>
                  <a:pt x="418459" y="1483153"/>
                </a:cubicBezTo>
                <a:cubicBezTo>
                  <a:pt x="418459" y="1483153"/>
                  <a:pt x="418459" y="1483153"/>
                  <a:pt x="418459" y="1488159"/>
                </a:cubicBezTo>
                <a:cubicBezTo>
                  <a:pt x="418459" y="1488159"/>
                  <a:pt x="421039" y="1490669"/>
                  <a:pt x="423625" y="1495675"/>
                </a:cubicBezTo>
                <a:cubicBezTo>
                  <a:pt x="426205" y="1498186"/>
                  <a:pt x="421039" y="1500697"/>
                  <a:pt x="421039" y="1500697"/>
                </a:cubicBezTo>
                <a:cubicBezTo>
                  <a:pt x="421039" y="1500697"/>
                  <a:pt x="421039" y="1500697"/>
                  <a:pt x="426205" y="1515729"/>
                </a:cubicBezTo>
                <a:cubicBezTo>
                  <a:pt x="426205" y="1515729"/>
                  <a:pt x="426205" y="1528252"/>
                  <a:pt x="426205" y="1530762"/>
                </a:cubicBezTo>
                <a:cubicBezTo>
                  <a:pt x="428791" y="1533257"/>
                  <a:pt x="421039" y="1545779"/>
                  <a:pt x="421039" y="1545779"/>
                </a:cubicBezTo>
                <a:cubicBezTo>
                  <a:pt x="421039" y="1545779"/>
                  <a:pt x="421039" y="1545779"/>
                  <a:pt x="421039" y="1550801"/>
                </a:cubicBezTo>
                <a:cubicBezTo>
                  <a:pt x="421039" y="1550801"/>
                  <a:pt x="426205" y="1573350"/>
                  <a:pt x="426205" y="1575845"/>
                </a:cubicBezTo>
                <a:cubicBezTo>
                  <a:pt x="426205" y="1578356"/>
                  <a:pt x="421039" y="1585872"/>
                  <a:pt x="421039" y="1585872"/>
                </a:cubicBezTo>
                <a:cubicBezTo>
                  <a:pt x="421039" y="1585872"/>
                  <a:pt x="421039" y="1585872"/>
                  <a:pt x="428791" y="1608422"/>
                </a:cubicBezTo>
                <a:cubicBezTo>
                  <a:pt x="428791" y="1608422"/>
                  <a:pt x="418459" y="1620944"/>
                  <a:pt x="418459" y="1623454"/>
                </a:cubicBezTo>
                <a:cubicBezTo>
                  <a:pt x="418459" y="1625965"/>
                  <a:pt x="421039" y="1638487"/>
                  <a:pt x="421039" y="1638487"/>
                </a:cubicBezTo>
                <a:cubicBezTo>
                  <a:pt x="421039" y="1638487"/>
                  <a:pt x="423625" y="1651009"/>
                  <a:pt x="426205" y="1658526"/>
                </a:cubicBezTo>
                <a:cubicBezTo>
                  <a:pt x="431370" y="1666042"/>
                  <a:pt x="421039" y="1673559"/>
                  <a:pt x="421039" y="1673559"/>
                </a:cubicBezTo>
                <a:cubicBezTo>
                  <a:pt x="421039" y="1673559"/>
                  <a:pt x="415873" y="1691102"/>
                  <a:pt x="415873" y="1693597"/>
                </a:cubicBezTo>
                <a:cubicBezTo>
                  <a:pt x="415873" y="1696108"/>
                  <a:pt x="415873" y="1713652"/>
                  <a:pt x="415873" y="1716147"/>
                </a:cubicBezTo>
                <a:cubicBezTo>
                  <a:pt x="418459" y="1716147"/>
                  <a:pt x="408127" y="1723663"/>
                  <a:pt x="408127" y="1723663"/>
                </a:cubicBezTo>
                <a:cubicBezTo>
                  <a:pt x="408127" y="1723663"/>
                  <a:pt x="408127" y="1723663"/>
                  <a:pt x="400376" y="1773767"/>
                </a:cubicBezTo>
                <a:cubicBezTo>
                  <a:pt x="400376" y="1773767"/>
                  <a:pt x="390044" y="1791311"/>
                  <a:pt x="387458" y="1791311"/>
                </a:cubicBezTo>
                <a:cubicBezTo>
                  <a:pt x="387458" y="1793822"/>
                  <a:pt x="379713" y="1798827"/>
                  <a:pt x="374547" y="1798827"/>
                </a:cubicBezTo>
                <a:cubicBezTo>
                  <a:pt x="366795" y="1796316"/>
                  <a:pt x="369381" y="1796316"/>
                  <a:pt x="369381" y="1796316"/>
                </a:cubicBezTo>
                <a:cubicBezTo>
                  <a:pt x="369381" y="1796316"/>
                  <a:pt x="369381" y="1796316"/>
                  <a:pt x="356464" y="1791311"/>
                </a:cubicBezTo>
                <a:cubicBezTo>
                  <a:pt x="356464" y="1791311"/>
                  <a:pt x="356464" y="1791311"/>
                  <a:pt x="351298" y="1796316"/>
                </a:cubicBezTo>
                <a:cubicBezTo>
                  <a:pt x="351298" y="1796316"/>
                  <a:pt x="351298" y="1796316"/>
                  <a:pt x="338380" y="1793822"/>
                </a:cubicBezTo>
                <a:cubicBezTo>
                  <a:pt x="338380" y="1793822"/>
                  <a:pt x="328049" y="1796316"/>
                  <a:pt x="325469" y="1793822"/>
                </a:cubicBezTo>
                <a:cubicBezTo>
                  <a:pt x="320297" y="1791311"/>
                  <a:pt x="315131" y="1796316"/>
                  <a:pt x="315131" y="1796316"/>
                </a:cubicBezTo>
                <a:cubicBezTo>
                  <a:pt x="315131" y="1796316"/>
                  <a:pt x="315131" y="1796316"/>
                  <a:pt x="307386" y="1798827"/>
                </a:cubicBezTo>
                <a:cubicBezTo>
                  <a:pt x="307386" y="1798827"/>
                  <a:pt x="297054" y="1796316"/>
                  <a:pt x="291888" y="1798827"/>
                </a:cubicBezTo>
                <a:cubicBezTo>
                  <a:pt x="289302" y="1801338"/>
                  <a:pt x="289302" y="1803833"/>
                  <a:pt x="297054" y="1808854"/>
                </a:cubicBezTo>
                <a:cubicBezTo>
                  <a:pt x="304800" y="1811349"/>
                  <a:pt x="299634" y="1813860"/>
                  <a:pt x="299634" y="1813860"/>
                </a:cubicBezTo>
                <a:cubicBezTo>
                  <a:pt x="299634" y="1813860"/>
                  <a:pt x="302220" y="1816371"/>
                  <a:pt x="304800" y="1818866"/>
                </a:cubicBezTo>
                <a:cubicBezTo>
                  <a:pt x="307386" y="1818866"/>
                  <a:pt x="307386" y="1826382"/>
                  <a:pt x="307386" y="1828893"/>
                </a:cubicBezTo>
                <a:cubicBezTo>
                  <a:pt x="307386" y="1831388"/>
                  <a:pt x="304800" y="1831388"/>
                  <a:pt x="304800" y="1831388"/>
                </a:cubicBezTo>
                <a:cubicBezTo>
                  <a:pt x="304800" y="1831388"/>
                  <a:pt x="299634" y="1831388"/>
                  <a:pt x="297054" y="1831388"/>
                </a:cubicBezTo>
                <a:cubicBezTo>
                  <a:pt x="291888" y="1831388"/>
                  <a:pt x="294468" y="1828893"/>
                  <a:pt x="294468" y="1826382"/>
                </a:cubicBezTo>
                <a:cubicBezTo>
                  <a:pt x="291888" y="1823871"/>
                  <a:pt x="289302" y="1823871"/>
                  <a:pt x="289302" y="1821377"/>
                </a:cubicBezTo>
                <a:cubicBezTo>
                  <a:pt x="286722" y="1821377"/>
                  <a:pt x="281551" y="1816371"/>
                  <a:pt x="278971" y="1813860"/>
                </a:cubicBezTo>
                <a:cubicBezTo>
                  <a:pt x="276385" y="1811349"/>
                  <a:pt x="276385" y="1816371"/>
                  <a:pt x="268639" y="1821377"/>
                </a:cubicBezTo>
                <a:cubicBezTo>
                  <a:pt x="260887" y="1826382"/>
                  <a:pt x="263473" y="1831388"/>
                  <a:pt x="263473" y="1831388"/>
                </a:cubicBezTo>
                <a:cubicBezTo>
                  <a:pt x="263473" y="1831388"/>
                  <a:pt x="263473" y="1841415"/>
                  <a:pt x="263473" y="1843926"/>
                </a:cubicBezTo>
                <a:cubicBezTo>
                  <a:pt x="263473" y="1843926"/>
                  <a:pt x="263473" y="1846421"/>
                  <a:pt x="260887" y="1853937"/>
                </a:cubicBezTo>
                <a:cubicBezTo>
                  <a:pt x="260887" y="1858959"/>
                  <a:pt x="263473" y="1861454"/>
                  <a:pt x="266053" y="1861454"/>
                </a:cubicBezTo>
                <a:cubicBezTo>
                  <a:pt x="268639" y="1863964"/>
                  <a:pt x="268639" y="1871481"/>
                  <a:pt x="271219" y="1873992"/>
                </a:cubicBezTo>
                <a:cubicBezTo>
                  <a:pt x="271219" y="1876486"/>
                  <a:pt x="276385" y="1884003"/>
                  <a:pt x="276385" y="1884003"/>
                </a:cubicBezTo>
                <a:cubicBezTo>
                  <a:pt x="276385" y="1884003"/>
                  <a:pt x="286722" y="1889024"/>
                  <a:pt x="289302" y="1891519"/>
                </a:cubicBezTo>
                <a:cubicBezTo>
                  <a:pt x="291888" y="1894030"/>
                  <a:pt x="286722" y="1899036"/>
                  <a:pt x="286722" y="1899036"/>
                </a:cubicBezTo>
                <a:cubicBezTo>
                  <a:pt x="284136" y="1899036"/>
                  <a:pt x="281551" y="1894030"/>
                  <a:pt x="281551" y="1894030"/>
                </a:cubicBezTo>
                <a:cubicBezTo>
                  <a:pt x="281551" y="1894030"/>
                  <a:pt x="273805" y="1894030"/>
                  <a:pt x="271219" y="1894030"/>
                </a:cubicBezTo>
                <a:cubicBezTo>
                  <a:pt x="268639" y="1894030"/>
                  <a:pt x="271219" y="1899036"/>
                  <a:pt x="271219" y="1899036"/>
                </a:cubicBezTo>
                <a:cubicBezTo>
                  <a:pt x="271219" y="1899036"/>
                  <a:pt x="271219" y="1899036"/>
                  <a:pt x="260887" y="1901547"/>
                </a:cubicBezTo>
                <a:cubicBezTo>
                  <a:pt x="260887" y="1901547"/>
                  <a:pt x="260887" y="1901547"/>
                  <a:pt x="253142" y="1904057"/>
                </a:cubicBezTo>
                <a:cubicBezTo>
                  <a:pt x="253142" y="1904057"/>
                  <a:pt x="253142" y="1904057"/>
                  <a:pt x="245390" y="1904057"/>
                </a:cubicBezTo>
                <a:cubicBezTo>
                  <a:pt x="245390" y="1904057"/>
                  <a:pt x="240224" y="1901547"/>
                  <a:pt x="240224" y="1899036"/>
                </a:cubicBezTo>
                <a:cubicBezTo>
                  <a:pt x="240224" y="1896541"/>
                  <a:pt x="232473" y="1896541"/>
                  <a:pt x="232473" y="1896541"/>
                </a:cubicBezTo>
                <a:cubicBezTo>
                  <a:pt x="232473" y="1896541"/>
                  <a:pt x="224727" y="1894030"/>
                  <a:pt x="222141" y="1894030"/>
                </a:cubicBezTo>
                <a:cubicBezTo>
                  <a:pt x="222141" y="1894030"/>
                  <a:pt x="216975" y="1901547"/>
                  <a:pt x="216975" y="1901547"/>
                </a:cubicBezTo>
                <a:cubicBezTo>
                  <a:pt x="216975" y="1901547"/>
                  <a:pt x="216975" y="1901547"/>
                  <a:pt x="216975" y="1906552"/>
                </a:cubicBezTo>
                <a:cubicBezTo>
                  <a:pt x="216975" y="1906552"/>
                  <a:pt x="216975" y="1906552"/>
                  <a:pt x="209230" y="1911574"/>
                </a:cubicBezTo>
                <a:cubicBezTo>
                  <a:pt x="209230" y="1911574"/>
                  <a:pt x="209230" y="1911574"/>
                  <a:pt x="198892" y="1916579"/>
                </a:cubicBezTo>
                <a:cubicBezTo>
                  <a:pt x="198892" y="1916579"/>
                  <a:pt x="185981" y="1919090"/>
                  <a:pt x="183395" y="1916579"/>
                </a:cubicBezTo>
                <a:cubicBezTo>
                  <a:pt x="183395" y="1916579"/>
                  <a:pt x="180815" y="1911574"/>
                  <a:pt x="180815" y="1911574"/>
                </a:cubicBezTo>
                <a:cubicBezTo>
                  <a:pt x="180815" y="1911574"/>
                  <a:pt x="180815" y="1911574"/>
                  <a:pt x="165317" y="1914069"/>
                </a:cubicBezTo>
                <a:cubicBezTo>
                  <a:pt x="165317" y="1914069"/>
                  <a:pt x="165317" y="1914069"/>
                  <a:pt x="152400" y="1911574"/>
                </a:cubicBezTo>
                <a:cubicBezTo>
                  <a:pt x="152400" y="1911574"/>
                  <a:pt x="152400" y="1911574"/>
                  <a:pt x="157566" y="1904057"/>
                </a:cubicBezTo>
                <a:cubicBezTo>
                  <a:pt x="157566" y="1904057"/>
                  <a:pt x="157566" y="1904057"/>
                  <a:pt x="160146" y="1899036"/>
                </a:cubicBezTo>
                <a:cubicBezTo>
                  <a:pt x="160146" y="1899036"/>
                  <a:pt x="160146" y="1899036"/>
                  <a:pt x="157566" y="1894030"/>
                </a:cubicBezTo>
                <a:cubicBezTo>
                  <a:pt x="157566" y="1894030"/>
                  <a:pt x="157566" y="1894030"/>
                  <a:pt x="160146" y="1886514"/>
                </a:cubicBezTo>
                <a:cubicBezTo>
                  <a:pt x="160146" y="1886514"/>
                  <a:pt x="160146" y="1886514"/>
                  <a:pt x="162732" y="1878997"/>
                </a:cubicBezTo>
                <a:cubicBezTo>
                  <a:pt x="162732" y="1878997"/>
                  <a:pt x="162732" y="1878997"/>
                  <a:pt x="165317" y="1873992"/>
                </a:cubicBezTo>
                <a:cubicBezTo>
                  <a:pt x="165317" y="1873992"/>
                  <a:pt x="165317" y="1863964"/>
                  <a:pt x="162732" y="1863964"/>
                </a:cubicBezTo>
                <a:cubicBezTo>
                  <a:pt x="162732" y="1863964"/>
                  <a:pt x="154980" y="1853937"/>
                  <a:pt x="154980" y="1851442"/>
                </a:cubicBezTo>
                <a:cubicBezTo>
                  <a:pt x="154980" y="1851442"/>
                  <a:pt x="144648" y="1836409"/>
                  <a:pt x="144648" y="1836409"/>
                </a:cubicBezTo>
                <a:cubicBezTo>
                  <a:pt x="144648" y="1836409"/>
                  <a:pt x="131737" y="1821377"/>
                  <a:pt x="129151" y="1816371"/>
                </a:cubicBezTo>
                <a:cubicBezTo>
                  <a:pt x="123985" y="1808854"/>
                  <a:pt x="126571" y="1808854"/>
                  <a:pt x="126571" y="1806344"/>
                </a:cubicBezTo>
                <a:cubicBezTo>
                  <a:pt x="126571" y="1806344"/>
                  <a:pt x="131737" y="1798827"/>
                  <a:pt x="131737" y="1798827"/>
                </a:cubicBezTo>
                <a:cubicBezTo>
                  <a:pt x="131737" y="1798827"/>
                  <a:pt x="142068" y="1798827"/>
                  <a:pt x="144648" y="1798827"/>
                </a:cubicBezTo>
                <a:cubicBezTo>
                  <a:pt x="144648" y="1798827"/>
                  <a:pt x="144648" y="1788800"/>
                  <a:pt x="144648" y="1786305"/>
                </a:cubicBezTo>
                <a:cubicBezTo>
                  <a:pt x="142068" y="1786305"/>
                  <a:pt x="136903" y="1781284"/>
                  <a:pt x="136903" y="1781284"/>
                </a:cubicBezTo>
                <a:cubicBezTo>
                  <a:pt x="136903" y="1781284"/>
                  <a:pt x="136903" y="1781284"/>
                  <a:pt x="126571" y="1776278"/>
                </a:cubicBezTo>
                <a:cubicBezTo>
                  <a:pt x="126571" y="1776278"/>
                  <a:pt x="126571" y="1776278"/>
                  <a:pt x="129151" y="1766251"/>
                </a:cubicBezTo>
                <a:cubicBezTo>
                  <a:pt x="129151" y="1766251"/>
                  <a:pt x="129151" y="1766251"/>
                  <a:pt x="139482" y="1766251"/>
                </a:cubicBezTo>
                <a:cubicBezTo>
                  <a:pt x="139482" y="1766251"/>
                  <a:pt x="139482" y="1766251"/>
                  <a:pt x="144648" y="1763756"/>
                </a:cubicBezTo>
                <a:cubicBezTo>
                  <a:pt x="144648" y="1763756"/>
                  <a:pt x="144648" y="1763756"/>
                  <a:pt x="149814" y="1761245"/>
                </a:cubicBezTo>
                <a:cubicBezTo>
                  <a:pt x="149814" y="1761245"/>
                  <a:pt x="149814" y="1756239"/>
                  <a:pt x="147234" y="1753729"/>
                </a:cubicBezTo>
                <a:cubicBezTo>
                  <a:pt x="147234" y="1751218"/>
                  <a:pt x="149814" y="1741207"/>
                  <a:pt x="152400" y="1741207"/>
                </a:cubicBezTo>
                <a:cubicBezTo>
                  <a:pt x="152400" y="1738696"/>
                  <a:pt x="144648" y="1736185"/>
                  <a:pt x="144648" y="1736185"/>
                </a:cubicBezTo>
                <a:cubicBezTo>
                  <a:pt x="144648" y="1736185"/>
                  <a:pt x="139482" y="1741207"/>
                  <a:pt x="136903" y="1741207"/>
                </a:cubicBezTo>
                <a:cubicBezTo>
                  <a:pt x="136903" y="1741207"/>
                  <a:pt x="129151" y="1733690"/>
                  <a:pt x="129151" y="1733690"/>
                </a:cubicBezTo>
                <a:cubicBezTo>
                  <a:pt x="129151" y="1733690"/>
                  <a:pt x="129151" y="1733690"/>
                  <a:pt x="118819" y="1716147"/>
                </a:cubicBezTo>
                <a:cubicBezTo>
                  <a:pt x="118819" y="1716147"/>
                  <a:pt x="118819" y="1716147"/>
                  <a:pt x="111068" y="1711141"/>
                </a:cubicBezTo>
                <a:cubicBezTo>
                  <a:pt x="111068" y="1711141"/>
                  <a:pt x="105902" y="1703624"/>
                  <a:pt x="105902" y="1703624"/>
                </a:cubicBezTo>
                <a:cubicBezTo>
                  <a:pt x="103322" y="1701114"/>
                  <a:pt x="100736" y="1698619"/>
                  <a:pt x="100736" y="1696108"/>
                </a:cubicBezTo>
                <a:cubicBezTo>
                  <a:pt x="98156" y="1693597"/>
                  <a:pt x="95570" y="1683586"/>
                  <a:pt x="95570" y="1683586"/>
                </a:cubicBezTo>
                <a:cubicBezTo>
                  <a:pt x="95570" y="1683586"/>
                  <a:pt x="85239" y="1658526"/>
                  <a:pt x="82659" y="1656015"/>
                </a:cubicBezTo>
                <a:cubicBezTo>
                  <a:pt x="82659" y="1653520"/>
                  <a:pt x="82659" y="1651009"/>
                  <a:pt x="82659" y="1646004"/>
                </a:cubicBezTo>
                <a:cubicBezTo>
                  <a:pt x="80073" y="1643493"/>
                  <a:pt x="80073" y="1640982"/>
                  <a:pt x="77487" y="1640982"/>
                </a:cubicBezTo>
                <a:cubicBezTo>
                  <a:pt x="74907" y="1640982"/>
                  <a:pt x="74907" y="1643493"/>
                  <a:pt x="69741" y="1643493"/>
                </a:cubicBezTo>
                <a:cubicBezTo>
                  <a:pt x="61990" y="1643493"/>
                  <a:pt x="64576" y="1640982"/>
                  <a:pt x="64576" y="1640982"/>
                </a:cubicBezTo>
                <a:cubicBezTo>
                  <a:pt x="64576" y="1640982"/>
                  <a:pt x="64576" y="1635976"/>
                  <a:pt x="64576" y="1633466"/>
                </a:cubicBezTo>
                <a:cubicBezTo>
                  <a:pt x="64576" y="1633466"/>
                  <a:pt x="64576" y="1625965"/>
                  <a:pt x="64576" y="1623454"/>
                </a:cubicBezTo>
                <a:cubicBezTo>
                  <a:pt x="64576" y="1618449"/>
                  <a:pt x="64576" y="1615938"/>
                  <a:pt x="64576" y="1615938"/>
                </a:cubicBezTo>
                <a:cubicBezTo>
                  <a:pt x="64576" y="1615938"/>
                  <a:pt x="59410" y="1615938"/>
                  <a:pt x="56824" y="1615938"/>
                </a:cubicBezTo>
                <a:cubicBezTo>
                  <a:pt x="54244" y="1613427"/>
                  <a:pt x="56824" y="1608422"/>
                  <a:pt x="56824" y="1608422"/>
                </a:cubicBezTo>
                <a:cubicBezTo>
                  <a:pt x="56824" y="1608422"/>
                  <a:pt x="57470" y="1607170"/>
                  <a:pt x="58117" y="1605605"/>
                </a:cubicBezTo>
                <a:lnTo>
                  <a:pt x="58733" y="1603365"/>
                </a:lnTo>
                <a:lnTo>
                  <a:pt x="59410" y="1603416"/>
                </a:lnTo>
                <a:cubicBezTo>
                  <a:pt x="59410" y="1603416"/>
                  <a:pt x="59410" y="1598394"/>
                  <a:pt x="59410" y="1600905"/>
                </a:cubicBezTo>
                <a:lnTo>
                  <a:pt x="58733" y="1603365"/>
                </a:lnTo>
                <a:lnTo>
                  <a:pt x="55212" y="1603102"/>
                </a:lnTo>
                <a:cubicBezTo>
                  <a:pt x="52951" y="1602788"/>
                  <a:pt x="50368" y="1602160"/>
                  <a:pt x="49078" y="1600905"/>
                </a:cubicBezTo>
                <a:cubicBezTo>
                  <a:pt x="46492" y="1598394"/>
                  <a:pt x="49078" y="1593389"/>
                  <a:pt x="49078" y="1593389"/>
                </a:cubicBezTo>
                <a:cubicBezTo>
                  <a:pt x="49078" y="1593389"/>
                  <a:pt x="56824" y="1588383"/>
                  <a:pt x="56824" y="1585872"/>
                </a:cubicBezTo>
                <a:cubicBezTo>
                  <a:pt x="59410" y="1585872"/>
                  <a:pt x="51658" y="1583361"/>
                  <a:pt x="49078" y="1580867"/>
                </a:cubicBezTo>
                <a:cubicBezTo>
                  <a:pt x="43912" y="1578356"/>
                  <a:pt x="51658" y="1570839"/>
                  <a:pt x="51658" y="1570839"/>
                </a:cubicBezTo>
                <a:cubicBezTo>
                  <a:pt x="51658" y="1570839"/>
                  <a:pt x="51658" y="1565834"/>
                  <a:pt x="54244" y="1563323"/>
                </a:cubicBezTo>
                <a:cubicBezTo>
                  <a:pt x="56824" y="1560812"/>
                  <a:pt x="43912" y="1565834"/>
                  <a:pt x="41327" y="1563323"/>
                </a:cubicBezTo>
                <a:cubicBezTo>
                  <a:pt x="41327" y="1558317"/>
                  <a:pt x="49078" y="1550801"/>
                  <a:pt x="49078" y="1550801"/>
                </a:cubicBezTo>
                <a:cubicBezTo>
                  <a:pt x="49078" y="1548290"/>
                  <a:pt x="49078" y="1545779"/>
                  <a:pt x="49078" y="1545779"/>
                </a:cubicBezTo>
                <a:cubicBezTo>
                  <a:pt x="49078" y="1545779"/>
                  <a:pt x="38741" y="1553296"/>
                  <a:pt x="38741" y="1553296"/>
                </a:cubicBezTo>
                <a:cubicBezTo>
                  <a:pt x="36161" y="1550801"/>
                  <a:pt x="30995" y="1543285"/>
                  <a:pt x="30995" y="1543285"/>
                </a:cubicBezTo>
                <a:cubicBezTo>
                  <a:pt x="30995" y="1543285"/>
                  <a:pt x="30995" y="1543285"/>
                  <a:pt x="41327" y="1530762"/>
                </a:cubicBezTo>
                <a:cubicBezTo>
                  <a:pt x="41327" y="1530762"/>
                  <a:pt x="41327" y="1530762"/>
                  <a:pt x="33575" y="1528252"/>
                </a:cubicBezTo>
                <a:cubicBezTo>
                  <a:pt x="33575" y="1528252"/>
                  <a:pt x="33575" y="1528252"/>
                  <a:pt x="30995" y="1525741"/>
                </a:cubicBezTo>
                <a:cubicBezTo>
                  <a:pt x="30995" y="1525741"/>
                  <a:pt x="30995" y="1525741"/>
                  <a:pt x="36161" y="1515729"/>
                </a:cubicBezTo>
                <a:cubicBezTo>
                  <a:pt x="36161" y="1515729"/>
                  <a:pt x="36161" y="1515729"/>
                  <a:pt x="38741" y="1508213"/>
                </a:cubicBezTo>
                <a:cubicBezTo>
                  <a:pt x="38741" y="1508213"/>
                  <a:pt x="33575" y="1513219"/>
                  <a:pt x="30995" y="1513219"/>
                </a:cubicBezTo>
                <a:cubicBezTo>
                  <a:pt x="30995" y="1513219"/>
                  <a:pt x="30995" y="1513219"/>
                  <a:pt x="23243" y="1503192"/>
                </a:cubicBezTo>
                <a:cubicBezTo>
                  <a:pt x="23243" y="1503192"/>
                  <a:pt x="23243" y="1503192"/>
                  <a:pt x="25829" y="1510708"/>
                </a:cubicBezTo>
                <a:cubicBezTo>
                  <a:pt x="25829" y="1510708"/>
                  <a:pt x="25829" y="1510708"/>
                  <a:pt x="15498" y="1513219"/>
                </a:cubicBezTo>
                <a:cubicBezTo>
                  <a:pt x="15498" y="1513219"/>
                  <a:pt x="12912" y="1503192"/>
                  <a:pt x="12912" y="1500697"/>
                </a:cubicBezTo>
                <a:cubicBezTo>
                  <a:pt x="12912" y="1500697"/>
                  <a:pt x="7746" y="1488159"/>
                  <a:pt x="7746" y="1488159"/>
                </a:cubicBezTo>
                <a:cubicBezTo>
                  <a:pt x="7746" y="1488159"/>
                  <a:pt x="7746" y="1488159"/>
                  <a:pt x="10332" y="1470631"/>
                </a:cubicBezTo>
                <a:cubicBezTo>
                  <a:pt x="10332" y="1470631"/>
                  <a:pt x="7746" y="1453087"/>
                  <a:pt x="5166" y="1450576"/>
                </a:cubicBezTo>
                <a:cubicBezTo>
                  <a:pt x="2580" y="1448082"/>
                  <a:pt x="0" y="1438054"/>
                  <a:pt x="0" y="1438054"/>
                </a:cubicBezTo>
                <a:cubicBezTo>
                  <a:pt x="0" y="1438054"/>
                  <a:pt x="0" y="1438054"/>
                  <a:pt x="2580" y="1420527"/>
                </a:cubicBezTo>
                <a:cubicBezTo>
                  <a:pt x="2580" y="1420527"/>
                  <a:pt x="2580" y="1420527"/>
                  <a:pt x="2580" y="1405494"/>
                </a:cubicBezTo>
                <a:cubicBezTo>
                  <a:pt x="2580" y="1405494"/>
                  <a:pt x="20663" y="1420527"/>
                  <a:pt x="20663" y="1420527"/>
                </a:cubicBezTo>
                <a:cubicBezTo>
                  <a:pt x="23243" y="1423021"/>
                  <a:pt x="23243" y="1438054"/>
                  <a:pt x="23243" y="1438054"/>
                </a:cubicBezTo>
                <a:cubicBezTo>
                  <a:pt x="23243" y="1438054"/>
                  <a:pt x="23243" y="1438054"/>
                  <a:pt x="30995" y="1438054"/>
                </a:cubicBezTo>
                <a:cubicBezTo>
                  <a:pt x="30995" y="1438054"/>
                  <a:pt x="30995" y="1438054"/>
                  <a:pt x="36161" y="1435559"/>
                </a:cubicBezTo>
                <a:cubicBezTo>
                  <a:pt x="36161" y="1435559"/>
                  <a:pt x="36161" y="1435559"/>
                  <a:pt x="38741" y="1420527"/>
                </a:cubicBezTo>
                <a:cubicBezTo>
                  <a:pt x="38741" y="1420527"/>
                  <a:pt x="38741" y="1420527"/>
                  <a:pt x="41327" y="1402983"/>
                </a:cubicBezTo>
                <a:cubicBezTo>
                  <a:pt x="41327" y="1402983"/>
                  <a:pt x="41327" y="1402983"/>
                  <a:pt x="49078" y="1387950"/>
                </a:cubicBezTo>
                <a:cubicBezTo>
                  <a:pt x="49078" y="1387950"/>
                  <a:pt x="49078" y="1387950"/>
                  <a:pt x="49078" y="1372917"/>
                </a:cubicBezTo>
                <a:cubicBezTo>
                  <a:pt x="49078" y="1372917"/>
                  <a:pt x="49078" y="1372917"/>
                  <a:pt x="38741" y="1355374"/>
                </a:cubicBezTo>
                <a:cubicBezTo>
                  <a:pt x="38741" y="1355374"/>
                  <a:pt x="38741" y="1355374"/>
                  <a:pt x="33575" y="1340357"/>
                </a:cubicBezTo>
                <a:cubicBezTo>
                  <a:pt x="33575" y="1340357"/>
                  <a:pt x="33575" y="1340357"/>
                  <a:pt x="41327" y="1337846"/>
                </a:cubicBezTo>
                <a:cubicBezTo>
                  <a:pt x="41327" y="1337846"/>
                  <a:pt x="41327" y="1337846"/>
                  <a:pt x="49078" y="1330329"/>
                </a:cubicBezTo>
                <a:cubicBezTo>
                  <a:pt x="49078" y="1330329"/>
                  <a:pt x="49078" y="1330329"/>
                  <a:pt x="51658" y="1317807"/>
                </a:cubicBezTo>
                <a:cubicBezTo>
                  <a:pt x="51658" y="1317807"/>
                  <a:pt x="51658" y="1317807"/>
                  <a:pt x="46492" y="1312786"/>
                </a:cubicBezTo>
                <a:cubicBezTo>
                  <a:pt x="46492" y="1312786"/>
                  <a:pt x="46492" y="1312786"/>
                  <a:pt x="46492" y="1305269"/>
                </a:cubicBezTo>
                <a:cubicBezTo>
                  <a:pt x="46492" y="1305269"/>
                  <a:pt x="51658" y="1300263"/>
                  <a:pt x="51658" y="1300263"/>
                </a:cubicBezTo>
                <a:cubicBezTo>
                  <a:pt x="54244" y="1297753"/>
                  <a:pt x="59410" y="1300263"/>
                  <a:pt x="59410" y="1300263"/>
                </a:cubicBezTo>
                <a:cubicBezTo>
                  <a:pt x="59410" y="1300263"/>
                  <a:pt x="59410" y="1300263"/>
                  <a:pt x="67155" y="1297753"/>
                </a:cubicBezTo>
                <a:cubicBezTo>
                  <a:pt x="67155" y="1297753"/>
                  <a:pt x="67155" y="1297753"/>
                  <a:pt x="74907" y="1290236"/>
                </a:cubicBezTo>
                <a:cubicBezTo>
                  <a:pt x="74907" y="1290236"/>
                  <a:pt x="85239" y="1282720"/>
                  <a:pt x="85239" y="1280225"/>
                </a:cubicBezTo>
                <a:cubicBezTo>
                  <a:pt x="85239" y="1277714"/>
                  <a:pt x="90404" y="1270198"/>
                  <a:pt x="90404" y="1270198"/>
                </a:cubicBezTo>
                <a:cubicBezTo>
                  <a:pt x="90404" y="1270198"/>
                  <a:pt x="90404" y="1270198"/>
                  <a:pt x="90404" y="1257676"/>
                </a:cubicBezTo>
                <a:cubicBezTo>
                  <a:pt x="90404" y="1257676"/>
                  <a:pt x="90404" y="1257676"/>
                  <a:pt x="85239" y="1245154"/>
                </a:cubicBezTo>
                <a:cubicBezTo>
                  <a:pt x="85239" y="1245154"/>
                  <a:pt x="85239" y="1245154"/>
                  <a:pt x="90404" y="1237637"/>
                </a:cubicBezTo>
                <a:cubicBezTo>
                  <a:pt x="90404" y="1237637"/>
                  <a:pt x="90404" y="1237637"/>
                  <a:pt x="98156" y="1222604"/>
                </a:cubicBezTo>
                <a:cubicBezTo>
                  <a:pt x="98156" y="1222604"/>
                  <a:pt x="98156" y="1222604"/>
                  <a:pt x="92990" y="1207572"/>
                </a:cubicBezTo>
                <a:cubicBezTo>
                  <a:pt x="92990" y="1207572"/>
                  <a:pt x="92990" y="1207572"/>
                  <a:pt x="77487" y="1190028"/>
                </a:cubicBezTo>
                <a:cubicBezTo>
                  <a:pt x="77487" y="1190028"/>
                  <a:pt x="77487" y="1190028"/>
                  <a:pt x="69741" y="1167479"/>
                </a:cubicBezTo>
                <a:cubicBezTo>
                  <a:pt x="69741" y="1167479"/>
                  <a:pt x="69741" y="1167479"/>
                  <a:pt x="64576" y="1152446"/>
                </a:cubicBezTo>
                <a:cubicBezTo>
                  <a:pt x="64576" y="1152446"/>
                  <a:pt x="64576" y="1152446"/>
                  <a:pt x="77487" y="1139924"/>
                </a:cubicBezTo>
                <a:cubicBezTo>
                  <a:pt x="77487" y="1139924"/>
                  <a:pt x="77487" y="1139924"/>
                  <a:pt x="90404" y="1137413"/>
                </a:cubicBezTo>
                <a:cubicBezTo>
                  <a:pt x="90404" y="1137413"/>
                  <a:pt x="105902" y="1137413"/>
                  <a:pt x="103322" y="1134918"/>
                </a:cubicBezTo>
                <a:cubicBezTo>
                  <a:pt x="103322" y="1132407"/>
                  <a:pt x="108488" y="1114864"/>
                  <a:pt x="108488" y="1114864"/>
                </a:cubicBezTo>
                <a:cubicBezTo>
                  <a:pt x="108488" y="1114864"/>
                  <a:pt x="108488" y="1114864"/>
                  <a:pt x="105902" y="1092314"/>
                </a:cubicBezTo>
                <a:cubicBezTo>
                  <a:pt x="105902" y="1092314"/>
                  <a:pt x="105902" y="1092314"/>
                  <a:pt x="90404" y="1079792"/>
                </a:cubicBezTo>
                <a:cubicBezTo>
                  <a:pt x="90404" y="1079792"/>
                  <a:pt x="90404" y="1079792"/>
                  <a:pt x="72321" y="1067270"/>
                </a:cubicBezTo>
                <a:cubicBezTo>
                  <a:pt x="72321" y="1067270"/>
                  <a:pt x="72321" y="1067270"/>
                  <a:pt x="64576" y="1047232"/>
                </a:cubicBezTo>
                <a:cubicBezTo>
                  <a:pt x="64576" y="1047232"/>
                  <a:pt x="64576" y="1047232"/>
                  <a:pt x="61990" y="969556"/>
                </a:cubicBezTo>
                <a:cubicBezTo>
                  <a:pt x="61990" y="969556"/>
                  <a:pt x="43912" y="936996"/>
                  <a:pt x="43912" y="934485"/>
                </a:cubicBezTo>
                <a:cubicBezTo>
                  <a:pt x="41327" y="929479"/>
                  <a:pt x="41327" y="924458"/>
                  <a:pt x="46492" y="919452"/>
                </a:cubicBezTo>
                <a:cubicBezTo>
                  <a:pt x="49078" y="916941"/>
                  <a:pt x="46492" y="911936"/>
                  <a:pt x="46492" y="911936"/>
                </a:cubicBezTo>
                <a:cubicBezTo>
                  <a:pt x="46492" y="911936"/>
                  <a:pt x="46492" y="911936"/>
                  <a:pt x="43912" y="894392"/>
                </a:cubicBezTo>
                <a:cubicBezTo>
                  <a:pt x="43912" y="894392"/>
                  <a:pt x="43912" y="894392"/>
                  <a:pt x="49078" y="886876"/>
                </a:cubicBezTo>
                <a:cubicBezTo>
                  <a:pt x="49078" y="886876"/>
                  <a:pt x="49078" y="886876"/>
                  <a:pt x="49078" y="871843"/>
                </a:cubicBezTo>
                <a:cubicBezTo>
                  <a:pt x="49078" y="871843"/>
                  <a:pt x="49078" y="871843"/>
                  <a:pt x="38741" y="851804"/>
                </a:cubicBezTo>
                <a:cubicBezTo>
                  <a:pt x="38741" y="851804"/>
                  <a:pt x="38741" y="836771"/>
                  <a:pt x="38741" y="834277"/>
                </a:cubicBezTo>
                <a:cubicBezTo>
                  <a:pt x="38741" y="829255"/>
                  <a:pt x="46492" y="819244"/>
                  <a:pt x="46492" y="819244"/>
                </a:cubicBezTo>
                <a:cubicBezTo>
                  <a:pt x="46492" y="819244"/>
                  <a:pt x="46492" y="819244"/>
                  <a:pt x="49078" y="801700"/>
                </a:cubicBezTo>
                <a:cubicBezTo>
                  <a:pt x="49078" y="801700"/>
                  <a:pt x="49078" y="801700"/>
                  <a:pt x="54244" y="776640"/>
                </a:cubicBezTo>
                <a:cubicBezTo>
                  <a:pt x="54244" y="776640"/>
                  <a:pt x="54244" y="776640"/>
                  <a:pt x="87825" y="734052"/>
                </a:cubicBezTo>
                <a:cubicBezTo>
                  <a:pt x="87825" y="734052"/>
                  <a:pt x="87825" y="734052"/>
                  <a:pt x="149814" y="731557"/>
                </a:cubicBezTo>
                <a:cubicBezTo>
                  <a:pt x="149814" y="731557"/>
                  <a:pt x="149814" y="731557"/>
                  <a:pt x="152400" y="726536"/>
                </a:cubicBezTo>
                <a:cubicBezTo>
                  <a:pt x="152400" y="726536"/>
                  <a:pt x="152400" y="726536"/>
                  <a:pt x="160146" y="709008"/>
                </a:cubicBezTo>
                <a:cubicBezTo>
                  <a:pt x="160146" y="709008"/>
                  <a:pt x="160146" y="709008"/>
                  <a:pt x="157566" y="668915"/>
                </a:cubicBezTo>
                <a:cubicBezTo>
                  <a:pt x="157566" y="668915"/>
                  <a:pt x="157566" y="668915"/>
                  <a:pt x="134317" y="663909"/>
                </a:cubicBezTo>
                <a:cubicBezTo>
                  <a:pt x="134317" y="663909"/>
                  <a:pt x="134317" y="663909"/>
                  <a:pt x="129151" y="651387"/>
                </a:cubicBezTo>
                <a:cubicBezTo>
                  <a:pt x="129151" y="651387"/>
                  <a:pt x="129151" y="651387"/>
                  <a:pt x="167897" y="586234"/>
                </a:cubicBezTo>
                <a:cubicBezTo>
                  <a:pt x="167897" y="586234"/>
                  <a:pt x="167897" y="586234"/>
                  <a:pt x="165317" y="571217"/>
                </a:cubicBezTo>
                <a:cubicBezTo>
                  <a:pt x="165317" y="571217"/>
                  <a:pt x="165317" y="571217"/>
                  <a:pt x="175649" y="563701"/>
                </a:cubicBezTo>
                <a:cubicBezTo>
                  <a:pt x="175649" y="563701"/>
                  <a:pt x="173063" y="553674"/>
                  <a:pt x="170483" y="548668"/>
                </a:cubicBezTo>
                <a:cubicBezTo>
                  <a:pt x="167897" y="546157"/>
                  <a:pt x="173063" y="531124"/>
                  <a:pt x="173063" y="531124"/>
                </a:cubicBezTo>
                <a:cubicBezTo>
                  <a:pt x="173063" y="531124"/>
                  <a:pt x="173063" y="531124"/>
                  <a:pt x="175649" y="513581"/>
                </a:cubicBezTo>
                <a:cubicBezTo>
                  <a:pt x="175649" y="513581"/>
                  <a:pt x="175649" y="513581"/>
                  <a:pt x="180815" y="493542"/>
                </a:cubicBezTo>
                <a:cubicBezTo>
                  <a:pt x="180815" y="493542"/>
                  <a:pt x="180815" y="493542"/>
                  <a:pt x="167897" y="450954"/>
                </a:cubicBezTo>
                <a:cubicBezTo>
                  <a:pt x="167897" y="450954"/>
                  <a:pt x="167897" y="450954"/>
                  <a:pt x="175649" y="443438"/>
                </a:cubicBezTo>
                <a:cubicBezTo>
                  <a:pt x="175649" y="443438"/>
                  <a:pt x="175649" y="443438"/>
                  <a:pt x="198892" y="440927"/>
                </a:cubicBezTo>
                <a:cubicBezTo>
                  <a:pt x="198892" y="440927"/>
                  <a:pt x="198892" y="440927"/>
                  <a:pt x="216975" y="423399"/>
                </a:cubicBezTo>
                <a:cubicBezTo>
                  <a:pt x="216975" y="423399"/>
                  <a:pt x="216975" y="423399"/>
                  <a:pt x="219561" y="410861"/>
                </a:cubicBezTo>
                <a:cubicBezTo>
                  <a:pt x="219561" y="410861"/>
                  <a:pt x="219561" y="410861"/>
                  <a:pt x="219561" y="388312"/>
                </a:cubicBezTo>
                <a:cubicBezTo>
                  <a:pt x="219561" y="388312"/>
                  <a:pt x="219561" y="388312"/>
                  <a:pt x="232473" y="355751"/>
                </a:cubicBezTo>
                <a:cubicBezTo>
                  <a:pt x="232473" y="355751"/>
                  <a:pt x="253142" y="330691"/>
                  <a:pt x="255722" y="325686"/>
                </a:cubicBezTo>
                <a:cubicBezTo>
                  <a:pt x="258308" y="320680"/>
                  <a:pt x="266053" y="303136"/>
                  <a:pt x="266053" y="303136"/>
                </a:cubicBezTo>
                <a:cubicBezTo>
                  <a:pt x="266053" y="303136"/>
                  <a:pt x="260887" y="283098"/>
                  <a:pt x="258308" y="278092"/>
                </a:cubicBezTo>
                <a:cubicBezTo>
                  <a:pt x="253142" y="275581"/>
                  <a:pt x="245390" y="260549"/>
                  <a:pt x="245390" y="260549"/>
                </a:cubicBezTo>
                <a:cubicBezTo>
                  <a:pt x="245390" y="260549"/>
                  <a:pt x="245390" y="260549"/>
                  <a:pt x="245390" y="248026"/>
                </a:cubicBezTo>
                <a:cubicBezTo>
                  <a:pt x="245390" y="248026"/>
                  <a:pt x="245390" y="248026"/>
                  <a:pt x="260887" y="237999"/>
                </a:cubicBezTo>
                <a:cubicBezTo>
                  <a:pt x="260887" y="237999"/>
                  <a:pt x="260887" y="237999"/>
                  <a:pt x="266053" y="227972"/>
                </a:cubicBezTo>
                <a:cubicBezTo>
                  <a:pt x="266053" y="227972"/>
                  <a:pt x="266053" y="210444"/>
                  <a:pt x="266053" y="207934"/>
                </a:cubicBezTo>
                <a:cubicBezTo>
                  <a:pt x="266053" y="207934"/>
                  <a:pt x="271219" y="197906"/>
                  <a:pt x="271219" y="195412"/>
                </a:cubicBezTo>
                <a:cubicBezTo>
                  <a:pt x="271219" y="190406"/>
                  <a:pt x="281551" y="180379"/>
                  <a:pt x="281551" y="180379"/>
                </a:cubicBezTo>
                <a:cubicBezTo>
                  <a:pt x="281551" y="180379"/>
                  <a:pt x="281551" y="180379"/>
                  <a:pt x="291888" y="160340"/>
                </a:cubicBezTo>
                <a:cubicBezTo>
                  <a:pt x="291888" y="160340"/>
                  <a:pt x="291888" y="160340"/>
                  <a:pt x="317717" y="172862"/>
                </a:cubicBezTo>
                <a:cubicBezTo>
                  <a:pt x="317717" y="172862"/>
                  <a:pt x="317717" y="172862"/>
                  <a:pt x="330635" y="172862"/>
                </a:cubicBezTo>
                <a:cubicBezTo>
                  <a:pt x="330635" y="172862"/>
                  <a:pt x="330635" y="172862"/>
                  <a:pt x="335800" y="162835"/>
                </a:cubicBezTo>
                <a:cubicBezTo>
                  <a:pt x="333214" y="155318"/>
                  <a:pt x="330635" y="102703"/>
                  <a:pt x="338380" y="92692"/>
                </a:cubicBezTo>
                <a:cubicBezTo>
                  <a:pt x="338380" y="92692"/>
                  <a:pt x="374547" y="95203"/>
                  <a:pt x="379713" y="92692"/>
                </a:cubicBezTo>
                <a:cubicBezTo>
                  <a:pt x="382292" y="92692"/>
                  <a:pt x="395210" y="97698"/>
                  <a:pt x="397790" y="100209"/>
                </a:cubicBezTo>
                <a:cubicBezTo>
                  <a:pt x="400376" y="102703"/>
                  <a:pt x="415873" y="105214"/>
                  <a:pt x="415873" y="105214"/>
                </a:cubicBezTo>
                <a:cubicBezTo>
                  <a:pt x="415873" y="105214"/>
                  <a:pt x="415873" y="105214"/>
                  <a:pt x="431370" y="102703"/>
                </a:cubicBezTo>
                <a:cubicBezTo>
                  <a:pt x="431370" y="102703"/>
                  <a:pt x="431370" y="102703"/>
                  <a:pt x="441702" y="90181"/>
                </a:cubicBezTo>
                <a:cubicBezTo>
                  <a:pt x="441702" y="90181"/>
                  <a:pt x="441702" y="90181"/>
                  <a:pt x="431370" y="80170"/>
                </a:cubicBezTo>
                <a:cubicBezTo>
                  <a:pt x="441702" y="67632"/>
                  <a:pt x="441702" y="50104"/>
                  <a:pt x="439122" y="47594"/>
                </a:cubicBezTo>
                <a:cubicBezTo>
                  <a:pt x="436536" y="42588"/>
                  <a:pt x="431370" y="20039"/>
                  <a:pt x="428791" y="17528"/>
                </a:cubicBezTo>
                <a:cubicBezTo>
                  <a:pt x="428791" y="15017"/>
                  <a:pt x="433956" y="12522"/>
                  <a:pt x="433956" y="12522"/>
                </a:cubicBezTo>
                <a:cubicBezTo>
                  <a:pt x="433956" y="12522"/>
                  <a:pt x="433956" y="12522"/>
                  <a:pt x="441702" y="12522"/>
                </a:cubicBezTo>
                <a:cubicBezTo>
                  <a:pt x="441702" y="12522"/>
                  <a:pt x="441702" y="12522"/>
                  <a:pt x="45720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725" name="Text Placeholder 3724">
            <a:extLst>
              <a:ext uri="{FF2B5EF4-FFF2-40B4-BE49-F238E27FC236}">
                <a16:creationId xmlns:a16="http://schemas.microsoft.com/office/drawing/2014/main" id="{B3891683-B775-8D25-7CCC-45881378D4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7082" y="569348"/>
            <a:ext cx="816652" cy="1446982"/>
          </a:xfrm>
          <a:custGeom>
            <a:avLst/>
            <a:gdLst>
              <a:gd name="connsiteX0" fmla="*/ 122441 w 816652"/>
              <a:gd name="connsiteY0" fmla="*/ 1434442 h 1446982"/>
              <a:gd name="connsiteX1" fmla="*/ 130178 w 816652"/>
              <a:gd name="connsiteY1" fmla="*/ 1434442 h 1446982"/>
              <a:gd name="connsiteX2" fmla="*/ 137923 w 816652"/>
              <a:gd name="connsiteY2" fmla="*/ 1434442 h 1446982"/>
              <a:gd name="connsiteX3" fmla="*/ 137923 w 816652"/>
              <a:gd name="connsiteY3" fmla="*/ 1441961 h 1446982"/>
              <a:gd name="connsiteX4" fmla="*/ 130178 w 816652"/>
              <a:gd name="connsiteY4" fmla="*/ 1446982 h 1446982"/>
              <a:gd name="connsiteX5" fmla="*/ 122441 w 816652"/>
              <a:gd name="connsiteY5" fmla="*/ 1444472 h 1446982"/>
              <a:gd name="connsiteX6" fmla="*/ 122441 w 816652"/>
              <a:gd name="connsiteY6" fmla="*/ 1434442 h 1446982"/>
              <a:gd name="connsiteX7" fmla="*/ 192121 w 816652"/>
              <a:gd name="connsiteY7" fmla="*/ 1421913 h 1446982"/>
              <a:gd name="connsiteX8" fmla="*/ 197282 w 816652"/>
              <a:gd name="connsiteY8" fmla="*/ 1421913 h 1446982"/>
              <a:gd name="connsiteX9" fmla="*/ 205019 w 816652"/>
              <a:gd name="connsiteY9" fmla="*/ 1421913 h 1446982"/>
              <a:gd name="connsiteX10" fmla="*/ 202442 w 816652"/>
              <a:gd name="connsiteY10" fmla="*/ 1426934 h 1446982"/>
              <a:gd name="connsiteX11" fmla="*/ 197282 w 816652"/>
              <a:gd name="connsiteY11" fmla="*/ 1429433 h 1446982"/>
              <a:gd name="connsiteX12" fmla="*/ 194698 w 816652"/>
              <a:gd name="connsiteY12" fmla="*/ 1431943 h 1446982"/>
              <a:gd name="connsiteX13" fmla="*/ 181793 w 816652"/>
              <a:gd name="connsiteY13" fmla="*/ 1434442 h 1446982"/>
              <a:gd name="connsiteX14" fmla="*/ 184376 w 816652"/>
              <a:gd name="connsiteY14" fmla="*/ 1426934 h 1446982"/>
              <a:gd name="connsiteX15" fmla="*/ 192121 w 816652"/>
              <a:gd name="connsiteY15" fmla="*/ 1421913 h 1446982"/>
              <a:gd name="connsiteX16" fmla="*/ 372767 w 816652"/>
              <a:gd name="connsiteY16" fmla="*/ 1419415 h 1446982"/>
              <a:gd name="connsiteX17" fmla="*/ 377928 w 816652"/>
              <a:gd name="connsiteY17" fmla="*/ 1424424 h 1446982"/>
              <a:gd name="connsiteX18" fmla="*/ 370190 w 816652"/>
              <a:gd name="connsiteY18" fmla="*/ 1429433 h 1446982"/>
              <a:gd name="connsiteX19" fmla="*/ 365023 w 816652"/>
              <a:gd name="connsiteY19" fmla="*/ 1426934 h 1446982"/>
              <a:gd name="connsiteX20" fmla="*/ 365023 w 816652"/>
              <a:gd name="connsiteY20" fmla="*/ 1421913 h 1446982"/>
              <a:gd name="connsiteX21" fmla="*/ 372767 w 816652"/>
              <a:gd name="connsiteY21" fmla="*/ 1419415 h 1446982"/>
              <a:gd name="connsiteX22" fmla="*/ 337927 w 816652"/>
              <a:gd name="connsiteY22" fmla="*/ 1418473 h 1446982"/>
              <a:gd name="connsiteX23" fmla="*/ 339219 w 816652"/>
              <a:gd name="connsiteY23" fmla="*/ 1419415 h 1446982"/>
              <a:gd name="connsiteX24" fmla="*/ 341803 w 816652"/>
              <a:gd name="connsiteY24" fmla="*/ 1424424 h 1446982"/>
              <a:gd name="connsiteX25" fmla="*/ 336635 w 816652"/>
              <a:gd name="connsiteY25" fmla="*/ 1426934 h 1446982"/>
              <a:gd name="connsiteX26" fmla="*/ 331474 w 816652"/>
              <a:gd name="connsiteY26" fmla="*/ 1426934 h 1446982"/>
              <a:gd name="connsiteX27" fmla="*/ 331474 w 816652"/>
              <a:gd name="connsiteY27" fmla="*/ 1421913 h 1446982"/>
              <a:gd name="connsiteX28" fmla="*/ 336635 w 816652"/>
              <a:gd name="connsiteY28" fmla="*/ 1419415 h 1446982"/>
              <a:gd name="connsiteX29" fmla="*/ 337927 w 816652"/>
              <a:gd name="connsiteY29" fmla="*/ 1418473 h 1446982"/>
              <a:gd name="connsiteX30" fmla="*/ 210187 w 816652"/>
              <a:gd name="connsiteY30" fmla="*/ 1404376 h 1446982"/>
              <a:gd name="connsiteX31" fmla="*/ 212764 w 816652"/>
              <a:gd name="connsiteY31" fmla="*/ 1409385 h 1446982"/>
              <a:gd name="connsiteX32" fmla="*/ 207603 w 816652"/>
              <a:gd name="connsiteY32" fmla="*/ 1414406 h 1446982"/>
              <a:gd name="connsiteX33" fmla="*/ 205019 w 816652"/>
              <a:gd name="connsiteY33" fmla="*/ 1409385 h 1446982"/>
              <a:gd name="connsiteX34" fmla="*/ 210187 w 816652"/>
              <a:gd name="connsiteY34" fmla="*/ 1404376 h 1446982"/>
              <a:gd name="connsiteX35" fmla="*/ 208572 w 816652"/>
              <a:gd name="connsiteY35" fmla="*/ 1393417 h 1446982"/>
              <a:gd name="connsiteX36" fmla="*/ 210187 w 816652"/>
              <a:gd name="connsiteY36" fmla="*/ 1394358 h 1446982"/>
              <a:gd name="connsiteX37" fmla="*/ 212764 w 816652"/>
              <a:gd name="connsiteY37" fmla="*/ 1396856 h 1446982"/>
              <a:gd name="connsiteX38" fmla="*/ 205019 w 816652"/>
              <a:gd name="connsiteY38" fmla="*/ 1401865 h 1446982"/>
              <a:gd name="connsiteX39" fmla="*/ 205019 w 816652"/>
              <a:gd name="connsiteY39" fmla="*/ 1394358 h 1446982"/>
              <a:gd name="connsiteX40" fmla="*/ 208572 w 816652"/>
              <a:gd name="connsiteY40" fmla="*/ 1393417 h 1446982"/>
              <a:gd name="connsiteX41" fmla="*/ 251473 w 816652"/>
              <a:gd name="connsiteY41" fmla="*/ 1386839 h 1446982"/>
              <a:gd name="connsiteX42" fmla="*/ 256634 w 816652"/>
              <a:gd name="connsiteY42" fmla="*/ 1386839 h 1446982"/>
              <a:gd name="connsiteX43" fmla="*/ 261794 w 816652"/>
              <a:gd name="connsiteY43" fmla="*/ 1389337 h 1446982"/>
              <a:gd name="connsiteX44" fmla="*/ 259217 w 816652"/>
              <a:gd name="connsiteY44" fmla="*/ 1394358 h 1446982"/>
              <a:gd name="connsiteX45" fmla="*/ 248896 w 816652"/>
              <a:gd name="connsiteY45" fmla="*/ 1391848 h 1446982"/>
              <a:gd name="connsiteX46" fmla="*/ 251473 w 816652"/>
              <a:gd name="connsiteY46" fmla="*/ 1386839 h 1446982"/>
              <a:gd name="connsiteX47" fmla="*/ 282444 w 816652"/>
              <a:gd name="connsiteY47" fmla="*/ 1381830 h 1446982"/>
              <a:gd name="connsiteX48" fmla="*/ 285021 w 816652"/>
              <a:gd name="connsiteY48" fmla="*/ 1381830 h 1446982"/>
              <a:gd name="connsiteX49" fmla="*/ 292766 w 816652"/>
              <a:gd name="connsiteY49" fmla="*/ 1384328 h 1446982"/>
              <a:gd name="connsiteX50" fmla="*/ 300510 w 816652"/>
              <a:gd name="connsiteY50" fmla="*/ 1384328 h 1446982"/>
              <a:gd name="connsiteX51" fmla="*/ 303087 w 816652"/>
              <a:gd name="connsiteY51" fmla="*/ 1391848 h 1446982"/>
              <a:gd name="connsiteX52" fmla="*/ 290189 w 816652"/>
              <a:gd name="connsiteY52" fmla="*/ 1389337 h 1446982"/>
              <a:gd name="connsiteX53" fmla="*/ 285021 w 816652"/>
              <a:gd name="connsiteY53" fmla="*/ 1394358 h 1446982"/>
              <a:gd name="connsiteX54" fmla="*/ 277283 w 816652"/>
              <a:gd name="connsiteY54" fmla="*/ 1401865 h 1446982"/>
              <a:gd name="connsiteX55" fmla="*/ 269539 w 816652"/>
              <a:gd name="connsiteY55" fmla="*/ 1404376 h 1446982"/>
              <a:gd name="connsiteX56" fmla="*/ 266962 w 816652"/>
              <a:gd name="connsiteY56" fmla="*/ 1399367 h 1446982"/>
              <a:gd name="connsiteX57" fmla="*/ 266962 w 816652"/>
              <a:gd name="connsiteY57" fmla="*/ 1394358 h 1446982"/>
              <a:gd name="connsiteX58" fmla="*/ 269539 w 816652"/>
              <a:gd name="connsiteY58" fmla="*/ 1391848 h 1446982"/>
              <a:gd name="connsiteX59" fmla="*/ 266962 w 816652"/>
              <a:gd name="connsiteY59" fmla="*/ 1386839 h 1446982"/>
              <a:gd name="connsiteX60" fmla="*/ 274700 w 816652"/>
              <a:gd name="connsiteY60" fmla="*/ 1386839 h 1446982"/>
              <a:gd name="connsiteX61" fmla="*/ 277283 w 816652"/>
              <a:gd name="connsiteY61" fmla="*/ 1389337 h 1446982"/>
              <a:gd name="connsiteX62" fmla="*/ 282444 w 816652"/>
              <a:gd name="connsiteY62" fmla="*/ 1381830 h 1446982"/>
              <a:gd name="connsiteX63" fmla="*/ 148244 w 816652"/>
              <a:gd name="connsiteY63" fmla="*/ 1376809 h 1446982"/>
              <a:gd name="connsiteX64" fmla="*/ 158573 w 816652"/>
              <a:gd name="connsiteY64" fmla="*/ 1376809 h 1446982"/>
              <a:gd name="connsiteX65" fmla="*/ 161150 w 816652"/>
              <a:gd name="connsiteY65" fmla="*/ 1384328 h 1446982"/>
              <a:gd name="connsiteX66" fmla="*/ 171471 w 816652"/>
              <a:gd name="connsiteY66" fmla="*/ 1386839 h 1446982"/>
              <a:gd name="connsiteX67" fmla="*/ 174055 w 816652"/>
              <a:gd name="connsiteY67" fmla="*/ 1386839 h 1446982"/>
              <a:gd name="connsiteX68" fmla="*/ 181793 w 816652"/>
              <a:gd name="connsiteY68" fmla="*/ 1391848 h 1446982"/>
              <a:gd name="connsiteX69" fmla="*/ 176632 w 816652"/>
              <a:gd name="connsiteY69" fmla="*/ 1399367 h 1446982"/>
              <a:gd name="connsiteX70" fmla="*/ 174055 w 816652"/>
              <a:gd name="connsiteY70" fmla="*/ 1404376 h 1446982"/>
              <a:gd name="connsiteX71" fmla="*/ 181793 w 816652"/>
              <a:gd name="connsiteY71" fmla="*/ 1411895 h 1446982"/>
              <a:gd name="connsiteX72" fmla="*/ 176632 w 816652"/>
              <a:gd name="connsiteY72" fmla="*/ 1416904 h 1446982"/>
              <a:gd name="connsiteX73" fmla="*/ 171471 w 816652"/>
              <a:gd name="connsiteY73" fmla="*/ 1414406 h 1446982"/>
              <a:gd name="connsiteX74" fmla="*/ 166310 w 816652"/>
              <a:gd name="connsiteY74" fmla="*/ 1409385 h 1446982"/>
              <a:gd name="connsiteX75" fmla="*/ 166310 w 816652"/>
              <a:gd name="connsiteY75" fmla="*/ 1416904 h 1446982"/>
              <a:gd name="connsiteX76" fmla="*/ 181793 w 816652"/>
              <a:gd name="connsiteY76" fmla="*/ 1421913 h 1446982"/>
              <a:gd name="connsiteX77" fmla="*/ 176632 w 816652"/>
              <a:gd name="connsiteY77" fmla="*/ 1431943 h 1446982"/>
              <a:gd name="connsiteX78" fmla="*/ 166310 w 816652"/>
              <a:gd name="connsiteY78" fmla="*/ 1434442 h 1446982"/>
              <a:gd name="connsiteX79" fmla="*/ 158573 w 816652"/>
              <a:gd name="connsiteY79" fmla="*/ 1426934 h 1446982"/>
              <a:gd name="connsiteX80" fmla="*/ 153405 w 816652"/>
              <a:gd name="connsiteY80" fmla="*/ 1424424 h 1446982"/>
              <a:gd name="connsiteX81" fmla="*/ 143084 w 816652"/>
              <a:gd name="connsiteY81" fmla="*/ 1424424 h 1446982"/>
              <a:gd name="connsiteX82" fmla="*/ 132762 w 816652"/>
              <a:gd name="connsiteY82" fmla="*/ 1419415 h 1446982"/>
              <a:gd name="connsiteX83" fmla="*/ 125018 w 816652"/>
              <a:gd name="connsiteY83" fmla="*/ 1416904 h 1446982"/>
              <a:gd name="connsiteX84" fmla="*/ 127601 w 816652"/>
              <a:gd name="connsiteY84" fmla="*/ 1409385 h 1446982"/>
              <a:gd name="connsiteX85" fmla="*/ 132762 w 816652"/>
              <a:gd name="connsiteY85" fmla="*/ 1406886 h 1446982"/>
              <a:gd name="connsiteX86" fmla="*/ 135346 w 816652"/>
              <a:gd name="connsiteY86" fmla="*/ 1396856 h 1446982"/>
              <a:gd name="connsiteX87" fmla="*/ 145667 w 816652"/>
              <a:gd name="connsiteY87" fmla="*/ 1394358 h 1446982"/>
              <a:gd name="connsiteX88" fmla="*/ 148244 w 816652"/>
              <a:gd name="connsiteY88" fmla="*/ 1401865 h 1446982"/>
              <a:gd name="connsiteX89" fmla="*/ 150828 w 816652"/>
              <a:gd name="connsiteY89" fmla="*/ 1396856 h 1446982"/>
              <a:gd name="connsiteX90" fmla="*/ 150828 w 816652"/>
              <a:gd name="connsiteY90" fmla="*/ 1391848 h 1446982"/>
              <a:gd name="connsiteX91" fmla="*/ 145667 w 816652"/>
              <a:gd name="connsiteY91" fmla="*/ 1384328 h 1446982"/>
              <a:gd name="connsiteX92" fmla="*/ 148244 w 816652"/>
              <a:gd name="connsiteY92" fmla="*/ 1376809 h 1446982"/>
              <a:gd name="connsiteX93" fmla="*/ 228247 w 816652"/>
              <a:gd name="connsiteY93" fmla="*/ 1349246 h 1446982"/>
              <a:gd name="connsiteX94" fmla="*/ 230830 w 816652"/>
              <a:gd name="connsiteY94" fmla="*/ 1351752 h 1446982"/>
              <a:gd name="connsiteX95" fmla="*/ 235991 w 816652"/>
              <a:gd name="connsiteY95" fmla="*/ 1361782 h 1446982"/>
              <a:gd name="connsiteX96" fmla="*/ 225669 w 816652"/>
              <a:gd name="connsiteY96" fmla="*/ 1364280 h 1446982"/>
              <a:gd name="connsiteX97" fmla="*/ 228246 w 816652"/>
              <a:gd name="connsiteY97" fmla="*/ 1361782 h 1446982"/>
              <a:gd name="connsiteX98" fmla="*/ 225669 w 816652"/>
              <a:gd name="connsiteY98" fmla="*/ 1354262 h 1446982"/>
              <a:gd name="connsiteX99" fmla="*/ 228247 w 816652"/>
              <a:gd name="connsiteY99" fmla="*/ 1349246 h 1446982"/>
              <a:gd name="connsiteX100" fmla="*/ 308248 w 816652"/>
              <a:gd name="connsiteY100" fmla="*/ 1111 h 1446982"/>
              <a:gd name="connsiteX101" fmla="*/ 331474 w 816652"/>
              <a:gd name="connsiteY101" fmla="*/ 1111 h 1446982"/>
              <a:gd name="connsiteX102" fmla="*/ 346964 w 816652"/>
              <a:gd name="connsiteY102" fmla="*/ 16150 h 1446982"/>
              <a:gd name="connsiteX103" fmla="*/ 377928 w 816652"/>
              <a:gd name="connsiteY103" fmla="*/ 26167 h 1446982"/>
              <a:gd name="connsiteX104" fmla="*/ 395994 w 816652"/>
              <a:gd name="connsiteY104" fmla="*/ 28678 h 1446982"/>
              <a:gd name="connsiteX105" fmla="*/ 401155 w 816652"/>
              <a:gd name="connsiteY105" fmla="*/ 33687 h 1446982"/>
              <a:gd name="connsiteX106" fmla="*/ 403738 w 816652"/>
              <a:gd name="connsiteY106" fmla="*/ 46215 h 1446982"/>
              <a:gd name="connsiteX107" fmla="*/ 406315 w 816652"/>
              <a:gd name="connsiteY107" fmla="*/ 58744 h 1446982"/>
              <a:gd name="connsiteX108" fmla="*/ 403738 w 816652"/>
              <a:gd name="connsiteY108" fmla="*/ 71272 h 1446982"/>
              <a:gd name="connsiteX109" fmla="*/ 401155 w 816652"/>
              <a:gd name="connsiteY109" fmla="*/ 83800 h 1446982"/>
              <a:gd name="connsiteX110" fmla="*/ 401155 w 816652"/>
              <a:gd name="connsiteY110" fmla="*/ 91320 h 1446982"/>
              <a:gd name="connsiteX111" fmla="*/ 406315 w 816652"/>
              <a:gd name="connsiteY111" fmla="*/ 106359 h 1446982"/>
              <a:gd name="connsiteX112" fmla="*/ 419221 w 816652"/>
              <a:gd name="connsiteY112" fmla="*/ 116377 h 1446982"/>
              <a:gd name="connsiteX113" fmla="*/ 406315 w 816652"/>
              <a:gd name="connsiteY113" fmla="*/ 128905 h 1446982"/>
              <a:gd name="connsiteX114" fmla="*/ 395994 w 816652"/>
              <a:gd name="connsiteY114" fmla="*/ 141433 h 1446982"/>
              <a:gd name="connsiteX115" fmla="*/ 414060 w 816652"/>
              <a:gd name="connsiteY115" fmla="*/ 146454 h 1446982"/>
              <a:gd name="connsiteX116" fmla="*/ 414060 w 816652"/>
              <a:gd name="connsiteY116" fmla="*/ 158983 h 1446982"/>
              <a:gd name="connsiteX117" fmla="*/ 414060 w 816652"/>
              <a:gd name="connsiteY117" fmla="*/ 169001 h 1446982"/>
              <a:gd name="connsiteX118" fmla="*/ 411476 w 816652"/>
              <a:gd name="connsiteY118" fmla="*/ 184040 h 1446982"/>
              <a:gd name="connsiteX119" fmla="*/ 403738 w 816652"/>
              <a:gd name="connsiteY119" fmla="*/ 194058 h 1446982"/>
              <a:gd name="connsiteX120" fmla="*/ 414060 w 816652"/>
              <a:gd name="connsiteY120" fmla="*/ 209097 h 1446982"/>
              <a:gd name="connsiteX121" fmla="*/ 426965 w 816652"/>
              <a:gd name="connsiteY121" fmla="*/ 229144 h 1446982"/>
              <a:gd name="connsiteX122" fmla="*/ 445024 w 816652"/>
              <a:gd name="connsiteY122" fmla="*/ 239162 h 1446982"/>
              <a:gd name="connsiteX123" fmla="*/ 465674 w 816652"/>
              <a:gd name="connsiteY123" fmla="*/ 239162 h 1446982"/>
              <a:gd name="connsiteX124" fmla="*/ 488901 w 816652"/>
              <a:gd name="connsiteY124" fmla="*/ 259210 h 1446982"/>
              <a:gd name="connsiteX125" fmla="*/ 499222 w 816652"/>
              <a:gd name="connsiteY125" fmla="*/ 271739 h 1446982"/>
              <a:gd name="connsiteX126" fmla="*/ 514705 w 816652"/>
              <a:gd name="connsiteY126" fmla="*/ 281768 h 1446982"/>
              <a:gd name="connsiteX127" fmla="*/ 522449 w 816652"/>
              <a:gd name="connsiteY127" fmla="*/ 289288 h 1446982"/>
              <a:gd name="connsiteX128" fmla="*/ 519865 w 816652"/>
              <a:gd name="connsiteY128" fmla="*/ 311834 h 1446982"/>
              <a:gd name="connsiteX129" fmla="*/ 514705 w 816652"/>
              <a:gd name="connsiteY129" fmla="*/ 334393 h 1446982"/>
              <a:gd name="connsiteX130" fmla="*/ 506967 w 816652"/>
              <a:gd name="connsiteY130" fmla="*/ 369467 h 1446982"/>
              <a:gd name="connsiteX131" fmla="*/ 501806 w 816652"/>
              <a:gd name="connsiteY131" fmla="*/ 392026 h 1446982"/>
              <a:gd name="connsiteX132" fmla="*/ 509544 w 816652"/>
              <a:gd name="connsiteY132" fmla="*/ 409563 h 1446982"/>
              <a:gd name="connsiteX133" fmla="*/ 519865 w 816652"/>
              <a:gd name="connsiteY133" fmla="*/ 419581 h 1446982"/>
              <a:gd name="connsiteX134" fmla="*/ 535354 w 816652"/>
              <a:gd name="connsiteY134" fmla="*/ 437130 h 1446982"/>
              <a:gd name="connsiteX135" fmla="*/ 555997 w 816652"/>
              <a:gd name="connsiteY135" fmla="*/ 459677 h 1446982"/>
              <a:gd name="connsiteX136" fmla="*/ 563742 w 816652"/>
              <a:gd name="connsiteY136" fmla="*/ 477214 h 1446982"/>
              <a:gd name="connsiteX137" fmla="*/ 584385 w 816652"/>
              <a:gd name="connsiteY137" fmla="*/ 492253 h 1446982"/>
              <a:gd name="connsiteX138" fmla="*/ 592129 w 816652"/>
              <a:gd name="connsiteY138" fmla="*/ 507292 h 1446982"/>
              <a:gd name="connsiteX139" fmla="*/ 602451 w 816652"/>
              <a:gd name="connsiteY139" fmla="*/ 524829 h 1446982"/>
              <a:gd name="connsiteX140" fmla="*/ 599867 w 816652"/>
              <a:gd name="connsiteY140" fmla="*/ 537358 h 1446982"/>
              <a:gd name="connsiteX141" fmla="*/ 592129 w 816652"/>
              <a:gd name="connsiteY141" fmla="*/ 549886 h 1446982"/>
              <a:gd name="connsiteX142" fmla="*/ 592129 w 816652"/>
              <a:gd name="connsiteY142" fmla="*/ 557405 h 1446982"/>
              <a:gd name="connsiteX143" fmla="*/ 599867 w 816652"/>
              <a:gd name="connsiteY143" fmla="*/ 567435 h 1446982"/>
              <a:gd name="connsiteX144" fmla="*/ 597290 w 816652"/>
              <a:gd name="connsiteY144" fmla="*/ 577453 h 1446982"/>
              <a:gd name="connsiteX145" fmla="*/ 605028 w 816652"/>
              <a:gd name="connsiteY145" fmla="*/ 592492 h 1446982"/>
              <a:gd name="connsiteX146" fmla="*/ 599867 w 816652"/>
              <a:gd name="connsiteY146" fmla="*/ 602510 h 1446982"/>
              <a:gd name="connsiteX147" fmla="*/ 612772 w 816652"/>
              <a:gd name="connsiteY147" fmla="*/ 607519 h 1446982"/>
              <a:gd name="connsiteX148" fmla="*/ 612772 w 816652"/>
              <a:gd name="connsiteY148" fmla="*/ 615038 h 1446982"/>
              <a:gd name="connsiteX149" fmla="*/ 607611 w 816652"/>
              <a:gd name="connsiteY149" fmla="*/ 635086 h 1446982"/>
              <a:gd name="connsiteX150" fmla="*/ 620517 w 816652"/>
              <a:gd name="connsiteY150" fmla="*/ 655134 h 1446982"/>
              <a:gd name="connsiteX151" fmla="*/ 638583 w 816652"/>
              <a:gd name="connsiteY151" fmla="*/ 657645 h 1446982"/>
              <a:gd name="connsiteX152" fmla="*/ 648904 w 816652"/>
              <a:gd name="connsiteY152" fmla="*/ 660143 h 1446982"/>
              <a:gd name="connsiteX153" fmla="*/ 654065 w 816652"/>
              <a:gd name="connsiteY153" fmla="*/ 670173 h 1446982"/>
              <a:gd name="connsiteX154" fmla="*/ 646320 w 816652"/>
              <a:gd name="connsiteY154" fmla="*/ 685200 h 1446982"/>
              <a:gd name="connsiteX155" fmla="*/ 656642 w 816652"/>
              <a:gd name="connsiteY155" fmla="*/ 697728 h 1446982"/>
              <a:gd name="connsiteX156" fmla="*/ 666970 w 816652"/>
              <a:gd name="connsiteY156" fmla="*/ 705248 h 1446982"/>
              <a:gd name="connsiteX157" fmla="*/ 672131 w 816652"/>
              <a:gd name="connsiteY157" fmla="*/ 715278 h 1446982"/>
              <a:gd name="connsiteX158" fmla="*/ 687613 w 816652"/>
              <a:gd name="connsiteY158" fmla="*/ 717776 h 1446982"/>
              <a:gd name="connsiteX159" fmla="*/ 695358 w 816652"/>
              <a:gd name="connsiteY159" fmla="*/ 730305 h 1446982"/>
              <a:gd name="connsiteX160" fmla="*/ 700518 w 816652"/>
              <a:gd name="connsiteY160" fmla="*/ 740334 h 1446982"/>
              <a:gd name="connsiteX161" fmla="*/ 700518 w 816652"/>
              <a:gd name="connsiteY161" fmla="*/ 750352 h 1446982"/>
              <a:gd name="connsiteX162" fmla="*/ 697934 w 816652"/>
              <a:gd name="connsiteY162" fmla="*/ 770400 h 1446982"/>
              <a:gd name="connsiteX163" fmla="*/ 685036 w 816652"/>
              <a:gd name="connsiteY163" fmla="*/ 790448 h 1446982"/>
              <a:gd name="connsiteX164" fmla="*/ 703095 w 816652"/>
              <a:gd name="connsiteY164" fmla="*/ 807985 h 1446982"/>
              <a:gd name="connsiteX165" fmla="*/ 723745 w 816652"/>
              <a:gd name="connsiteY165" fmla="*/ 820514 h 1446982"/>
              <a:gd name="connsiteX166" fmla="*/ 744388 w 816652"/>
              <a:gd name="connsiteY166" fmla="*/ 825535 h 1446982"/>
              <a:gd name="connsiteX167" fmla="*/ 759870 w 816652"/>
              <a:gd name="connsiteY167" fmla="*/ 833042 h 1446982"/>
              <a:gd name="connsiteX168" fmla="*/ 780520 w 816652"/>
              <a:gd name="connsiteY168" fmla="*/ 845583 h 1446982"/>
              <a:gd name="connsiteX169" fmla="*/ 796002 w 816652"/>
              <a:gd name="connsiteY169" fmla="*/ 853090 h 1446982"/>
              <a:gd name="connsiteX170" fmla="*/ 811484 w 816652"/>
              <a:gd name="connsiteY170" fmla="*/ 865619 h 1446982"/>
              <a:gd name="connsiteX171" fmla="*/ 816652 w 816652"/>
              <a:gd name="connsiteY171" fmla="*/ 895696 h 1446982"/>
              <a:gd name="connsiteX172" fmla="*/ 808908 w 816652"/>
              <a:gd name="connsiteY172" fmla="*/ 945810 h 1446982"/>
              <a:gd name="connsiteX173" fmla="*/ 798586 w 816652"/>
              <a:gd name="connsiteY173" fmla="*/ 975876 h 1446982"/>
              <a:gd name="connsiteX174" fmla="*/ 788258 w 816652"/>
              <a:gd name="connsiteY174" fmla="*/ 985906 h 1446982"/>
              <a:gd name="connsiteX175" fmla="*/ 780520 w 816652"/>
              <a:gd name="connsiteY175" fmla="*/ 1018482 h 1446982"/>
              <a:gd name="connsiteX176" fmla="*/ 772776 w 816652"/>
              <a:gd name="connsiteY176" fmla="*/ 1041028 h 1446982"/>
              <a:gd name="connsiteX177" fmla="*/ 765038 w 816652"/>
              <a:gd name="connsiteY177" fmla="*/ 1066085 h 1446982"/>
              <a:gd name="connsiteX178" fmla="*/ 757293 w 816652"/>
              <a:gd name="connsiteY178" fmla="*/ 1088643 h 1446982"/>
              <a:gd name="connsiteX179" fmla="*/ 723745 w 816652"/>
              <a:gd name="connsiteY179" fmla="*/ 1153796 h 1446982"/>
              <a:gd name="connsiteX180" fmla="*/ 716000 w 816652"/>
              <a:gd name="connsiteY180" fmla="*/ 1178853 h 1446982"/>
              <a:gd name="connsiteX181" fmla="*/ 705679 w 816652"/>
              <a:gd name="connsiteY181" fmla="*/ 1186372 h 1446982"/>
              <a:gd name="connsiteX182" fmla="*/ 697934 w 816652"/>
              <a:gd name="connsiteY182" fmla="*/ 1206420 h 1446982"/>
              <a:gd name="connsiteX183" fmla="*/ 685036 w 816652"/>
              <a:gd name="connsiteY183" fmla="*/ 1233975 h 1446982"/>
              <a:gd name="connsiteX184" fmla="*/ 679868 w 816652"/>
              <a:gd name="connsiteY184" fmla="*/ 1246516 h 1446982"/>
              <a:gd name="connsiteX185" fmla="*/ 669547 w 816652"/>
              <a:gd name="connsiteY185" fmla="*/ 1259044 h 1446982"/>
              <a:gd name="connsiteX186" fmla="*/ 661809 w 816652"/>
              <a:gd name="connsiteY186" fmla="*/ 1264053 h 1446982"/>
              <a:gd name="connsiteX187" fmla="*/ 656642 w 816652"/>
              <a:gd name="connsiteY187" fmla="*/ 1264053 h 1446982"/>
              <a:gd name="connsiteX188" fmla="*/ 643743 w 816652"/>
              <a:gd name="connsiteY188" fmla="*/ 1264053 h 1446982"/>
              <a:gd name="connsiteX189" fmla="*/ 635999 w 816652"/>
              <a:gd name="connsiteY189" fmla="*/ 1259044 h 1446982"/>
              <a:gd name="connsiteX190" fmla="*/ 628254 w 816652"/>
              <a:gd name="connsiteY190" fmla="*/ 1264053 h 1446982"/>
              <a:gd name="connsiteX191" fmla="*/ 623094 w 816652"/>
              <a:gd name="connsiteY191" fmla="*/ 1271573 h 1446982"/>
              <a:gd name="connsiteX192" fmla="*/ 617933 w 816652"/>
              <a:gd name="connsiteY192" fmla="*/ 1276581 h 1446982"/>
              <a:gd name="connsiteX193" fmla="*/ 610195 w 816652"/>
              <a:gd name="connsiteY193" fmla="*/ 1281590 h 1446982"/>
              <a:gd name="connsiteX194" fmla="*/ 605028 w 816652"/>
              <a:gd name="connsiteY194" fmla="*/ 1284101 h 1446982"/>
              <a:gd name="connsiteX195" fmla="*/ 602451 w 816652"/>
              <a:gd name="connsiteY195" fmla="*/ 1289110 h 1446982"/>
              <a:gd name="connsiteX196" fmla="*/ 592129 w 816652"/>
              <a:gd name="connsiteY196" fmla="*/ 1286599 h 1446982"/>
              <a:gd name="connsiteX197" fmla="*/ 586968 w 816652"/>
              <a:gd name="connsiteY197" fmla="*/ 1281590 h 1446982"/>
              <a:gd name="connsiteX198" fmla="*/ 584385 w 816652"/>
              <a:gd name="connsiteY198" fmla="*/ 1289110 h 1446982"/>
              <a:gd name="connsiteX199" fmla="*/ 576640 w 816652"/>
              <a:gd name="connsiteY199" fmla="*/ 1299128 h 1446982"/>
              <a:gd name="connsiteX200" fmla="*/ 566319 w 816652"/>
              <a:gd name="connsiteY200" fmla="*/ 1294119 h 1446982"/>
              <a:gd name="connsiteX201" fmla="*/ 561158 w 816652"/>
              <a:gd name="connsiteY201" fmla="*/ 1294119 h 1446982"/>
              <a:gd name="connsiteX202" fmla="*/ 561158 w 816652"/>
              <a:gd name="connsiteY202" fmla="*/ 1306647 h 1446982"/>
              <a:gd name="connsiteX203" fmla="*/ 561158 w 816652"/>
              <a:gd name="connsiteY203" fmla="*/ 1311656 h 1446982"/>
              <a:gd name="connsiteX204" fmla="*/ 553420 w 816652"/>
              <a:gd name="connsiteY204" fmla="*/ 1314167 h 1446982"/>
              <a:gd name="connsiteX205" fmla="*/ 553420 w 816652"/>
              <a:gd name="connsiteY205" fmla="*/ 1319176 h 1446982"/>
              <a:gd name="connsiteX206" fmla="*/ 545676 w 816652"/>
              <a:gd name="connsiteY206" fmla="*/ 1324185 h 1446982"/>
              <a:gd name="connsiteX207" fmla="*/ 540515 w 816652"/>
              <a:gd name="connsiteY207" fmla="*/ 1319176 h 1446982"/>
              <a:gd name="connsiteX208" fmla="*/ 535354 w 816652"/>
              <a:gd name="connsiteY208" fmla="*/ 1326695 h 1446982"/>
              <a:gd name="connsiteX209" fmla="*/ 532771 w 816652"/>
              <a:gd name="connsiteY209" fmla="*/ 1331704 h 1446982"/>
              <a:gd name="connsiteX210" fmla="*/ 514705 w 816652"/>
              <a:gd name="connsiteY210" fmla="*/ 1351752 h 1446982"/>
              <a:gd name="connsiteX211" fmla="*/ 506967 w 816652"/>
              <a:gd name="connsiteY211" fmla="*/ 1344232 h 1446982"/>
              <a:gd name="connsiteX212" fmla="*/ 506967 w 816652"/>
              <a:gd name="connsiteY212" fmla="*/ 1351752 h 1446982"/>
              <a:gd name="connsiteX213" fmla="*/ 499222 w 816652"/>
              <a:gd name="connsiteY213" fmla="*/ 1356761 h 1446982"/>
              <a:gd name="connsiteX214" fmla="*/ 494062 w 816652"/>
              <a:gd name="connsiteY214" fmla="*/ 1356761 h 1446982"/>
              <a:gd name="connsiteX215" fmla="*/ 491478 w 816652"/>
              <a:gd name="connsiteY215" fmla="*/ 1361782 h 1446982"/>
              <a:gd name="connsiteX216" fmla="*/ 488901 w 816652"/>
              <a:gd name="connsiteY216" fmla="*/ 1366791 h 1446982"/>
              <a:gd name="connsiteX217" fmla="*/ 483740 w 816652"/>
              <a:gd name="connsiteY217" fmla="*/ 1371800 h 1446982"/>
              <a:gd name="connsiteX218" fmla="*/ 475996 w 816652"/>
              <a:gd name="connsiteY218" fmla="*/ 1376809 h 1446982"/>
              <a:gd name="connsiteX219" fmla="*/ 470835 w 816652"/>
              <a:gd name="connsiteY219" fmla="*/ 1376809 h 1446982"/>
              <a:gd name="connsiteX220" fmla="*/ 463090 w 816652"/>
              <a:gd name="connsiteY220" fmla="*/ 1369301 h 1446982"/>
              <a:gd name="connsiteX221" fmla="*/ 457930 w 816652"/>
              <a:gd name="connsiteY221" fmla="*/ 1371800 h 1446982"/>
              <a:gd name="connsiteX222" fmla="*/ 452769 w 816652"/>
              <a:gd name="connsiteY222" fmla="*/ 1376809 h 1446982"/>
              <a:gd name="connsiteX223" fmla="*/ 445024 w 816652"/>
              <a:gd name="connsiteY223" fmla="*/ 1379319 h 1446982"/>
              <a:gd name="connsiteX224" fmla="*/ 437287 w 816652"/>
              <a:gd name="connsiteY224" fmla="*/ 1384328 h 1446982"/>
              <a:gd name="connsiteX225" fmla="*/ 432126 w 816652"/>
              <a:gd name="connsiteY225" fmla="*/ 1391848 h 1446982"/>
              <a:gd name="connsiteX226" fmla="*/ 432126 w 816652"/>
              <a:gd name="connsiteY226" fmla="*/ 1394358 h 1446982"/>
              <a:gd name="connsiteX227" fmla="*/ 419221 w 816652"/>
              <a:gd name="connsiteY227" fmla="*/ 1396856 h 1446982"/>
              <a:gd name="connsiteX228" fmla="*/ 414060 w 816652"/>
              <a:gd name="connsiteY228" fmla="*/ 1401865 h 1446982"/>
              <a:gd name="connsiteX229" fmla="*/ 408899 w 816652"/>
              <a:gd name="connsiteY229" fmla="*/ 1406886 h 1446982"/>
              <a:gd name="connsiteX230" fmla="*/ 403738 w 816652"/>
              <a:gd name="connsiteY230" fmla="*/ 1409385 h 1446982"/>
              <a:gd name="connsiteX231" fmla="*/ 398578 w 816652"/>
              <a:gd name="connsiteY231" fmla="*/ 1404376 h 1446982"/>
              <a:gd name="connsiteX232" fmla="*/ 401155 w 816652"/>
              <a:gd name="connsiteY232" fmla="*/ 1399367 h 1446982"/>
              <a:gd name="connsiteX233" fmla="*/ 398578 w 816652"/>
              <a:gd name="connsiteY233" fmla="*/ 1396856 h 1446982"/>
              <a:gd name="connsiteX234" fmla="*/ 398578 w 816652"/>
              <a:gd name="connsiteY234" fmla="*/ 1404376 h 1446982"/>
              <a:gd name="connsiteX235" fmla="*/ 395994 w 816652"/>
              <a:gd name="connsiteY235" fmla="*/ 1406886 h 1446982"/>
              <a:gd name="connsiteX236" fmla="*/ 393410 w 816652"/>
              <a:gd name="connsiteY236" fmla="*/ 1411895 h 1446982"/>
              <a:gd name="connsiteX237" fmla="*/ 388249 w 816652"/>
              <a:gd name="connsiteY237" fmla="*/ 1416904 h 1446982"/>
              <a:gd name="connsiteX238" fmla="*/ 383089 w 816652"/>
              <a:gd name="connsiteY238" fmla="*/ 1419415 h 1446982"/>
              <a:gd name="connsiteX239" fmla="*/ 377928 w 816652"/>
              <a:gd name="connsiteY239" fmla="*/ 1419415 h 1446982"/>
              <a:gd name="connsiteX240" fmla="*/ 375351 w 816652"/>
              <a:gd name="connsiteY240" fmla="*/ 1416904 h 1446982"/>
              <a:gd name="connsiteX241" fmla="*/ 380512 w 816652"/>
              <a:gd name="connsiteY241" fmla="*/ 1414406 h 1446982"/>
              <a:gd name="connsiteX242" fmla="*/ 380512 w 816652"/>
              <a:gd name="connsiteY242" fmla="*/ 1411895 h 1446982"/>
              <a:gd name="connsiteX243" fmla="*/ 375351 w 816652"/>
              <a:gd name="connsiteY243" fmla="*/ 1406886 h 1446982"/>
              <a:gd name="connsiteX244" fmla="*/ 370190 w 816652"/>
              <a:gd name="connsiteY244" fmla="*/ 1409385 h 1446982"/>
              <a:gd name="connsiteX245" fmla="*/ 362446 w 816652"/>
              <a:gd name="connsiteY245" fmla="*/ 1409385 h 1446982"/>
              <a:gd name="connsiteX246" fmla="*/ 359862 w 816652"/>
              <a:gd name="connsiteY246" fmla="*/ 1406886 h 1446982"/>
              <a:gd name="connsiteX247" fmla="*/ 367606 w 816652"/>
              <a:gd name="connsiteY247" fmla="*/ 1401865 h 1446982"/>
              <a:gd name="connsiteX248" fmla="*/ 369867 w 816652"/>
              <a:gd name="connsiteY248" fmla="*/ 1399049 h 1446982"/>
              <a:gd name="connsiteX249" fmla="*/ 370113 w 816652"/>
              <a:gd name="connsiteY249" fmla="*/ 1395480 h 1446982"/>
              <a:gd name="connsiteX250" fmla="*/ 371803 w 816652"/>
              <a:gd name="connsiteY250" fmla="*/ 1396236 h 1446982"/>
              <a:gd name="connsiteX251" fmla="*/ 370190 w 816652"/>
              <a:gd name="connsiteY251" fmla="*/ 1394358 h 1446982"/>
              <a:gd name="connsiteX252" fmla="*/ 370113 w 816652"/>
              <a:gd name="connsiteY252" fmla="*/ 1395480 h 1446982"/>
              <a:gd name="connsiteX253" fmla="*/ 367606 w 816652"/>
              <a:gd name="connsiteY253" fmla="*/ 1394358 h 1446982"/>
              <a:gd name="connsiteX254" fmla="*/ 362446 w 816652"/>
              <a:gd name="connsiteY254" fmla="*/ 1386839 h 1446982"/>
              <a:gd name="connsiteX255" fmla="*/ 359862 w 816652"/>
              <a:gd name="connsiteY255" fmla="*/ 1391848 h 1446982"/>
              <a:gd name="connsiteX256" fmla="*/ 359862 w 816652"/>
              <a:gd name="connsiteY256" fmla="*/ 1399367 h 1446982"/>
              <a:gd name="connsiteX257" fmla="*/ 352124 w 816652"/>
              <a:gd name="connsiteY257" fmla="*/ 1399367 h 1446982"/>
              <a:gd name="connsiteX258" fmla="*/ 341803 w 816652"/>
              <a:gd name="connsiteY258" fmla="*/ 1401865 h 1446982"/>
              <a:gd name="connsiteX259" fmla="*/ 339219 w 816652"/>
              <a:gd name="connsiteY259" fmla="*/ 1404376 h 1446982"/>
              <a:gd name="connsiteX260" fmla="*/ 344380 w 816652"/>
              <a:gd name="connsiteY260" fmla="*/ 1409385 h 1446982"/>
              <a:gd name="connsiteX261" fmla="*/ 339219 w 816652"/>
              <a:gd name="connsiteY261" fmla="*/ 1411895 h 1446982"/>
              <a:gd name="connsiteX262" fmla="*/ 331474 w 816652"/>
              <a:gd name="connsiteY262" fmla="*/ 1414406 h 1446982"/>
              <a:gd name="connsiteX263" fmla="*/ 328898 w 816652"/>
              <a:gd name="connsiteY263" fmla="*/ 1416904 h 1446982"/>
              <a:gd name="connsiteX264" fmla="*/ 326314 w 816652"/>
              <a:gd name="connsiteY264" fmla="*/ 1414406 h 1446982"/>
              <a:gd name="connsiteX265" fmla="*/ 328898 w 816652"/>
              <a:gd name="connsiteY265" fmla="*/ 1409385 h 1446982"/>
              <a:gd name="connsiteX266" fmla="*/ 328898 w 816652"/>
              <a:gd name="connsiteY266" fmla="*/ 1406886 h 1446982"/>
              <a:gd name="connsiteX267" fmla="*/ 323737 w 816652"/>
              <a:gd name="connsiteY267" fmla="*/ 1399367 h 1446982"/>
              <a:gd name="connsiteX268" fmla="*/ 331474 w 816652"/>
              <a:gd name="connsiteY268" fmla="*/ 1394358 h 1446982"/>
              <a:gd name="connsiteX269" fmla="*/ 331474 w 816652"/>
              <a:gd name="connsiteY269" fmla="*/ 1389337 h 1446982"/>
              <a:gd name="connsiteX270" fmla="*/ 331474 w 816652"/>
              <a:gd name="connsiteY270" fmla="*/ 1386839 h 1446982"/>
              <a:gd name="connsiteX271" fmla="*/ 336635 w 816652"/>
              <a:gd name="connsiteY271" fmla="*/ 1379319 h 1446982"/>
              <a:gd name="connsiteX272" fmla="*/ 331474 w 816652"/>
              <a:gd name="connsiteY272" fmla="*/ 1374310 h 1446982"/>
              <a:gd name="connsiteX273" fmla="*/ 328898 w 816652"/>
              <a:gd name="connsiteY273" fmla="*/ 1381830 h 1446982"/>
              <a:gd name="connsiteX274" fmla="*/ 323737 w 816652"/>
              <a:gd name="connsiteY274" fmla="*/ 1384328 h 1446982"/>
              <a:gd name="connsiteX275" fmla="*/ 308248 w 816652"/>
              <a:gd name="connsiteY275" fmla="*/ 1381830 h 1446982"/>
              <a:gd name="connsiteX276" fmla="*/ 310832 w 816652"/>
              <a:gd name="connsiteY276" fmla="*/ 1376809 h 1446982"/>
              <a:gd name="connsiteX277" fmla="*/ 318576 w 816652"/>
              <a:gd name="connsiteY277" fmla="*/ 1374310 h 1446982"/>
              <a:gd name="connsiteX278" fmla="*/ 321153 w 816652"/>
              <a:gd name="connsiteY278" fmla="*/ 1366791 h 1446982"/>
              <a:gd name="connsiteX279" fmla="*/ 315992 w 816652"/>
              <a:gd name="connsiteY279" fmla="*/ 1364280 h 1446982"/>
              <a:gd name="connsiteX280" fmla="*/ 313408 w 816652"/>
              <a:gd name="connsiteY280" fmla="*/ 1371800 h 1446982"/>
              <a:gd name="connsiteX281" fmla="*/ 303087 w 816652"/>
              <a:gd name="connsiteY281" fmla="*/ 1371800 h 1446982"/>
              <a:gd name="connsiteX282" fmla="*/ 300510 w 816652"/>
              <a:gd name="connsiteY282" fmla="*/ 1366791 h 1446982"/>
              <a:gd name="connsiteX283" fmla="*/ 303087 w 816652"/>
              <a:gd name="connsiteY283" fmla="*/ 1356761 h 1446982"/>
              <a:gd name="connsiteX284" fmla="*/ 305671 w 816652"/>
              <a:gd name="connsiteY284" fmla="*/ 1354262 h 1446982"/>
              <a:gd name="connsiteX285" fmla="*/ 300510 w 816652"/>
              <a:gd name="connsiteY285" fmla="*/ 1354262 h 1446982"/>
              <a:gd name="connsiteX286" fmla="*/ 300510 w 816652"/>
              <a:gd name="connsiteY286" fmla="*/ 1359271 h 1446982"/>
              <a:gd name="connsiteX287" fmla="*/ 297926 w 816652"/>
              <a:gd name="connsiteY287" fmla="*/ 1364280 h 1446982"/>
              <a:gd name="connsiteX288" fmla="*/ 285021 w 816652"/>
              <a:gd name="connsiteY288" fmla="*/ 1366791 h 1446982"/>
              <a:gd name="connsiteX289" fmla="*/ 285021 w 816652"/>
              <a:gd name="connsiteY289" fmla="*/ 1361782 h 1446982"/>
              <a:gd name="connsiteX290" fmla="*/ 285021 w 816652"/>
              <a:gd name="connsiteY290" fmla="*/ 1356761 h 1446982"/>
              <a:gd name="connsiteX291" fmla="*/ 282444 w 816652"/>
              <a:gd name="connsiteY291" fmla="*/ 1354262 h 1446982"/>
              <a:gd name="connsiteX292" fmla="*/ 277283 w 816652"/>
              <a:gd name="connsiteY292" fmla="*/ 1354262 h 1446982"/>
              <a:gd name="connsiteX293" fmla="*/ 277283 w 816652"/>
              <a:gd name="connsiteY293" fmla="*/ 1349253 h 1446982"/>
              <a:gd name="connsiteX294" fmla="*/ 272123 w 816652"/>
              <a:gd name="connsiteY294" fmla="*/ 1349253 h 1446982"/>
              <a:gd name="connsiteX295" fmla="*/ 269539 w 816652"/>
              <a:gd name="connsiteY295" fmla="*/ 1349253 h 1446982"/>
              <a:gd name="connsiteX296" fmla="*/ 266962 w 816652"/>
              <a:gd name="connsiteY296" fmla="*/ 1346743 h 1446982"/>
              <a:gd name="connsiteX297" fmla="*/ 264378 w 816652"/>
              <a:gd name="connsiteY297" fmla="*/ 1349253 h 1446982"/>
              <a:gd name="connsiteX298" fmla="*/ 254057 w 816652"/>
              <a:gd name="connsiteY298" fmla="*/ 1351752 h 1446982"/>
              <a:gd name="connsiteX299" fmla="*/ 251473 w 816652"/>
              <a:gd name="connsiteY299" fmla="*/ 1351752 h 1446982"/>
              <a:gd name="connsiteX300" fmla="*/ 238574 w 816652"/>
              <a:gd name="connsiteY300" fmla="*/ 1354262 h 1446982"/>
              <a:gd name="connsiteX301" fmla="*/ 235991 w 816652"/>
              <a:gd name="connsiteY301" fmla="*/ 1346743 h 1446982"/>
              <a:gd name="connsiteX302" fmla="*/ 238574 w 816652"/>
              <a:gd name="connsiteY302" fmla="*/ 1339223 h 1446982"/>
              <a:gd name="connsiteX303" fmla="*/ 241151 w 816652"/>
              <a:gd name="connsiteY303" fmla="*/ 1336725 h 1446982"/>
              <a:gd name="connsiteX304" fmla="*/ 238574 w 816652"/>
              <a:gd name="connsiteY304" fmla="*/ 1334215 h 1446982"/>
              <a:gd name="connsiteX305" fmla="*/ 233407 w 816652"/>
              <a:gd name="connsiteY305" fmla="*/ 1334215 h 1446982"/>
              <a:gd name="connsiteX306" fmla="*/ 238574 w 816652"/>
              <a:gd name="connsiteY306" fmla="*/ 1326695 h 1446982"/>
              <a:gd name="connsiteX307" fmla="*/ 241151 w 816652"/>
              <a:gd name="connsiteY307" fmla="*/ 1324185 h 1446982"/>
              <a:gd name="connsiteX308" fmla="*/ 246312 w 816652"/>
              <a:gd name="connsiteY308" fmla="*/ 1319176 h 1446982"/>
              <a:gd name="connsiteX309" fmla="*/ 241151 w 816652"/>
              <a:gd name="connsiteY309" fmla="*/ 1316677 h 1446982"/>
              <a:gd name="connsiteX310" fmla="*/ 238574 w 816652"/>
              <a:gd name="connsiteY310" fmla="*/ 1314167 h 1446982"/>
              <a:gd name="connsiteX311" fmla="*/ 241151 w 816652"/>
              <a:gd name="connsiteY311" fmla="*/ 1306647 h 1446982"/>
              <a:gd name="connsiteX312" fmla="*/ 238574 w 816652"/>
              <a:gd name="connsiteY312" fmla="*/ 1301638 h 1446982"/>
              <a:gd name="connsiteX313" fmla="*/ 233407 w 816652"/>
              <a:gd name="connsiteY313" fmla="*/ 1304149 h 1446982"/>
              <a:gd name="connsiteX314" fmla="*/ 223085 w 816652"/>
              <a:gd name="connsiteY314" fmla="*/ 1311656 h 1446982"/>
              <a:gd name="connsiteX315" fmla="*/ 223085 w 816652"/>
              <a:gd name="connsiteY315" fmla="*/ 1304149 h 1446982"/>
              <a:gd name="connsiteX316" fmla="*/ 235991 w 816652"/>
              <a:gd name="connsiteY316" fmla="*/ 1299128 h 1446982"/>
              <a:gd name="connsiteX317" fmla="*/ 230830 w 816652"/>
              <a:gd name="connsiteY317" fmla="*/ 1289110 h 1446982"/>
              <a:gd name="connsiteX318" fmla="*/ 233407 w 816652"/>
              <a:gd name="connsiteY318" fmla="*/ 1286599 h 1446982"/>
              <a:gd name="connsiteX319" fmla="*/ 228246 w 816652"/>
              <a:gd name="connsiteY319" fmla="*/ 1284101 h 1446982"/>
              <a:gd name="connsiteX320" fmla="*/ 230830 w 816652"/>
              <a:gd name="connsiteY320" fmla="*/ 1276581 h 1446982"/>
              <a:gd name="connsiteX321" fmla="*/ 235991 w 816652"/>
              <a:gd name="connsiteY321" fmla="*/ 1269062 h 1446982"/>
              <a:gd name="connsiteX322" fmla="*/ 228246 w 816652"/>
              <a:gd name="connsiteY322" fmla="*/ 1264053 h 1446982"/>
              <a:gd name="connsiteX323" fmla="*/ 228246 w 816652"/>
              <a:gd name="connsiteY323" fmla="*/ 1256533 h 1446982"/>
              <a:gd name="connsiteX324" fmla="*/ 233407 w 816652"/>
              <a:gd name="connsiteY324" fmla="*/ 1254023 h 1446982"/>
              <a:gd name="connsiteX325" fmla="*/ 233407 w 816652"/>
              <a:gd name="connsiteY325" fmla="*/ 1244005 h 1446982"/>
              <a:gd name="connsiteX326" fmla="*/ 235991 w 816652"/>
              <a:gd name="connsiteY326" fmla="*/ 1238996 h 1446982"/>
              <a:gd name="connsiteX327" fmla="*/ 228246 w 816652"/>
              <a:gd name="connsiteY327" fmla="*/ 1231477 h 1446982"/>
              <a:gd name="connsiteX328" fmla="*/ 228246 w 816652"/>
              <a:gd name="connsiteY328" fmla="*/ 1226468 h 1446982"/>
              <a:gd name="connsiteX329" fmla="*/ 230830 w 816652"/>
              <a:gd name="connsiteY329" fmla="*/ 1223957 h 1446982"/>
              <a:gd name="connsiteX330" fmla="*/ 230830 w 816652"/>
              <a:gd name="connsiteY330" fmla="*/ 1218948 h 1446982"/>
              <a:gd name="connsiteX331" fmla="*/ 228246 w 816652"/>
              <a:gd name="connsiteY331" fmla="*/ 1213939 h 1446982"/>
              <a:gd name="connsiteX332" fmla="*/ 225669 w 816652"/>
              <a:gd name="connsiteY332" fmla="*/ 1203909 h 1446982"/>
              <a:gd name="connsiteX333" fmla="*/ 228246 w 816652"/>
              <a:gd name="connsiteY333" fmla="*/ 1191381 h 1446982"/>
              <a:gd name="connsiteX334" fmla="*/ 223085 w 816652"/>
              <a:gd name="connsiteY334" fmla="*/ 1181363 h 1446982"/>
              <a:gd name="connsiteX335" fmla="*/ 215348 w 816652"/>
              <a:gd name="connsiteY335" fmla="*/ 1173844 h 1446982"/>
              <a:gd name="connsiteX336" fmla="*/ 215348 w 816652"/>
              <a:gd name="connsiteY336" fmla="*/ 1166324 h 1446982"/>
              <a:gd name="connsiteX337" fmla="*/ 210187 w 816652"/>
              <a:gd name="connsiteY337" fmla="*/ 1161315 h 1446982"/>
              <a:gd name="connsiteX338" fmla="*/ 207603 w 816652"/>
              <a:gd name="connsiteY338" fmla="*/ 1153796 h 1446982"/>
              <a:gd name="connsiteX339" fmla="*/ 207603 w 816652"/>
              <a:gd name="connsiteY339" fmla="*/ 1148787 h 1446982"/>
              <a:gd name="connsiteX340" fmla="*/ 207603 w 816652"/>
              <a:gd name="connsiteY340" fmla="*/ 1136258 h 1446982"/>
              <a:gd name="connsiteX341" fmla="*/ 202442 w 816652"/>
              <a:gd name="connsiteY341" fmla="*/ 1126229 h 1446982"/>
              <a:gd name="connsiteX342" fmla="*/ 202442 w 816652"/>
              <a:gd name="connsiteY342" fmla="*/ 1118709 h 1446982"/>
              <a:gd name="connsiteX343" fmla="*/ 199859 w 816652"/>
              <a:gd name="connsiteY343" fmla="*/ 1113700 h 1446982"/>
              <a:gd name="connsiteX344" fmla="*/ 189537 w 816652"/>
              <a:gd name="connsiteY344" fmla="*/ 1098661 h 1446982"/>
              <a:gd name="connsiteX345" fmla="*/ 186960 w 816652"/>
              <a:gd name="connsiteY345" fmla="*/ 1093652 h 1446982"/>
              <a:gd name="connsiteX346" fmla="*/ 184376 w 816652"/>
              <a:gd name="connsiteY346" fmla="*/ 1083634 h 1446982"/>
              <a:gd name="connsiteX347" fmla="*/ 184376 w 816652"/>
              <a:gd name="connsiteY347" fmla="*/ 1076115 h 1446982"/>
              <a:gd name="connsiteX348" fmla="*/ 176632 w 816652"/>
              <a:gd name="connsiteY348" fmla="*/ 1068596 h 1446982"/>
              <a:gd name="connsiteX349" fmla="*/ 179216 w 816652"/>
              <a:gd name="connsiteY349" fmla="*/ 1058578 h 1446982"/>
              <a:gd name="connsiteX350" fmla="*/ 179216 w 816652"/>
              <a:gd name="connsiteY350" fmla="*/ 1048548 h 1446982"/>
              <a:gd name="connsiteX351" fmla="*/ 181793 w 816652"/>
              <a:gd name="connsiteY351" fmla="*/ 1036019 h 1446982"/>
              <a:gd name="connsiteX352" fmla="*/ 189537 w 816652"/>
              <a:gd name="connsiteY352" fmla="*/ 1028500 h 1446982"/>
              <a:gd name="connsiteX353" fmla="*/ 192121 w 816652"/>
              <a:gd name="connsiteY353" fmla="*/ 1018482 h 1446982"/>
              <a:gd name="connsiteX354" fmla="*/ 189537 w 816652"/>
              <a:gd name="connsiteY354" fmla="*/ 1005953 h 1446982"/>
              <a:gd name="connsiteX355" fmla="*/ 192121 w 816652"/>
              <a:gd name="connsiteY355" fmla="*/ 998434 h 1446982"/>
              <a:gd name="connsiteX356" fmla="*/ 186960 w 816652"/>
              <a:gd name="connsiteY356" fmla="*/ 985906 h 1446982"/>
              <a:gd name="connsiteX357" fmla="*/ 179216 w 816652"/>
              <a:gd name="connsiteY357" fmla="*/ 993425 h 1446982"/>
              <a:gd name="connsiteX358" fmla="*/ 174055 w 816652"/>
              <a:gd name="connsiteY358" fmla="*/ 990915 h 1446982"/>
              <a:gd name="connsiteX359" fmla="*/ 176632 w 816652"/>
              <a:gd name="connsiteY359" fmla="*/ 980897 h 1446982"/>
              <a:gd name="connsiteX360" fmla="*/ 171471 w 816652"/>
              <a:gd name="connsiteY360" fmla="*/ 973377 h 1446982"/>
              <a:gd name="connsiteX361" fmla="*/ 176632 w 816652"/>
              <a:gd name="connsiteY361" fmla="*/ 965858 h 1446982"/>
              <a:gd name="connsiteX362" fmla="*/ 181793 w 816652"/>
              <a:gd name="connsiteY362" fmla="*/ 978386 h 1446982"/>
              <a:gd name="connsiteX363" fmla="*/ 186960 w 816652"/>
              <a:gd name="connsiteY363" fmla="*/ 983395 h 1446982"/>
              <a:gd name="connsiteX364" fmla="*/ 192121 w 816652"/>
              <a:gd name="connsiteY364" fmla="*/ 975876 h 1446982"/>
              <a:gd name="connsiteX365" fmla="*/ 197282 w 816652"/>
              <a:gd name="connsiteY365" fmla="*/ 980897 h 1446982"/>
              <a:gd name="connsiteX366" fmla="*/ 207603 w 816652"/>
              <a:gd name="connsiteY366" fmla="*/ 978386 h 1446982"/>
              <a:gd name="connsiteX367" fmla="*/ 212764 w 816652"/>
              <a:gd name="connsiteY367" fmla="*/ 975876 h 1446982"/>
              <a:gd name="connsiteX368" fmla="*/ 220508 w 816652"/>
              <a:gd name="connsiteY368" fmla="*/ 970867 h 1446982"/>
              <a:gd name="connsiteX369" fmla="*/ 217925 w 816652"/>
              <a:gd name="connsiteY369" fmla="*/ 958338 h 1446982"/>
              <a:gd name="connsiteX370" fmla="*/ 228246 w 816652"/>
              <a:gd name="connsiteY370" fmla="*/ 960849 h 1446982"/>
              <a:gd name="connsiteX371" fmla="*/ 228246 w 816652"/>
              <a:gd name="connsiteY371" fmla="*/ 965858 h 1446982"/>
              <a:gd name="connsiteX372" fmla="*/ 235991 w 816652"/>
              <a:gd name="connsiteY372" fmla="*/ 970867 h 1446982"/>
              <a:gd name="connsiteX373" fmla="*/ 238574 w 816652"/>
              <a:gd name="connsiteY373" fmla="*/ 963347 h 1446982"/>
              <a:gd name="connsiteX374" fmla="*/ 230830 w 816652"/>
              <a:gd name="connsiteY374" fmla="*/ 953329 h 1446982"/>
              <a:gd name="connsiteX375" fmla="*/ 228246 w 816652"/>
              <a:gd name="connsiteY375" fmla="*/ 948320 h 1446982"/>
              <a:gd name="connsiteX376" fmla="*/ 233407 w 816652"/>
              <a:gd name="connsiteY376" fmla="*/ 938290 h 1446982"/>
              <a:gd name="connsiteX377" fmla="*/ 238574 w 816652"/>
              <a:gd name="connsiteY377" fmla="*/ 935792 h 1446982"/>
              <a:gd name="connsiteX378" fmla="*/ 243735 w 816652"/>
              <a:gd name="connsiteY378" fmla="*/ 923252 h 1446982"/>
              <a:gd name="connsiteX379" fmla="*/ 243735 w 816652"/>
              <a:gd name="connsiteY379" fmla="*/ 913234 h 1446982"/>
              <a:gd name="connsiteX380" fmla="*/ 251473 w 816652"/>
              <a:gd name="connsiteY380" fmla="*/ 910723 h 1446982"/>
              <a:gd name="connsiteX381" fmla="*/ 259217 w 816652"/>
              <a:gd name="connsiteY381" fmla="*/ 913234 h 1446982"/>
              <a:gd name="connsiteX382" fmla="*/ 261794 w 816652"/>
              <a:gd name="connsiteY382" fmla="*/ 898195 h 1446982"/>
              <a:gd name="connsiteX383" fmla="*/ 254057 w 816652"/>
              <a:gd name="connsiteY383" fmla="*/ 895696 h 1446982"/>
              <a:gd name="connsiteX384" fmla="*/ 254057 w 816652"/>
              <a:gd name="connsiteY384" fmla="*/ 888177 h 1446982"/>
              <a:gd name="connsiteX385" fmla="*/ 256634 w 816652"/>
              <a:gd name="connsiteY385" fmla="*/ 883168 h 1446982"/>
              <a:gd name="connsiteX386" fmla="*/ 266962 w 816652"/>
              <a:gd name="connsiteY386" fmla="*/ 883168 h 1446982"/>
              <a:gd name="connsiteX387" fmla="*/ 272123 w 816652"/>
              <a:gd name="connsiteY387" fmla="*/ 878147 h 1446982"/>
              <a:gd name="connsiteX388" fmla="*/ 279860 w 816652"/>
              <a:gd name="connsiteY388" fmla="*/ 870640 h 1446982"/>
              <a:gd name="connsiteX389" fmla="*/ 282444 w 816652"/>
              <a:gd name="connsiteY389" fmla="*/ 853090 h 1446982"/>
              <a:gd name="connsiteX390" fmla="*/ 290189 w 816652"/>
              <a:gd name="connsiteY390" fmla="*/ 850592 h 1446982"/>
              <a:gd name="connsiteX391" fmla="*/ 297926 w 816652"/>
              <a:gd name="connsiteY391" fmla="*/ 830544 h 1446982"/>
              <a:gd name="connsiteX392" fmla="*/ 308248 w 816652"/>
              <a:gd name="connsiteY392" fmla="*/ 813006 h 1446982"/>
              <a:gd name="connsiteX393" fmla="*/ 315992 w 816652"/>
              <a:gd name="connsiteY393" fmla="*/ 792959 h 1446982"/>
              <a:gd name="connsiteX394" fmla="*/ 326314 w 816652"/>
              <a:gd name="connsiteY394" fmla="*/ 775409 h 1446982"/>
              <a:gd name="connsiteX395" fmla="*/ 323737 w 816652"/>
              <a:gd name="connsiteY395" fmla="*/ 765391 h 1446982"/>
              <a:gd name="connsiteX396" fmla="*/ 323737 w 816652"/>
              <a:gd name="connsiteY396" fmla="*/ 750352 h 1446982"/>
              <a:gd name="connsiteX397" fmla="*/ 328898 w 816652"/>
              <a:gd name="connsiteY397" fmla="*/ 742833 h 1446982"/>
              <a:gd name="connsiteX398" fmla="*/ 328898 w 816652"/>
              <a:gd name="connsiteY398" fmla="*/ 732815 h 1446982"/>
              <a:gd name="connsiteX399" fmla="*/ 341803 w 816652"/>
              <a:gd name="connsiteY399" fmla="*/ 725296 h 1446982"/>
              <a:gd name="connsiteX400" fmla="*/ 365023 w 816652"/>
              <a:gd name="connsiteY400" fmla="*/ 722797 h 1446982"/>
              <a:gd name="connsiteX401" fmla="*/ 372767 w 816652"/>
              <a:gd name="connsiteY401" fmla="*/ 717776 h 1446982"/>
              <a:gd name="connsiteX402" fmla="*/ 362446 w 816652"/>
              <a:gd name="connsiteY402" fmla="*/ 707758 h 1446982"/>
              <a:gd name="connsiteX403" fmla="*/ 367606 w 816652"/>
              <a:gd name="connsiteY403" fmla="*/ 700239 h 1446982"/>
              <a:gd name="connsiteX404" fmla="*/ 367606 w 816652"/>
              <a:gd name="connsiteY404" fmla="*/ 692719 h 1446982"/>
              <a:gd name="connsiteX405" fmla="*/ 357285 w 816652"/>
              <a:gd name="connsiteY405" fmla="*/ 685200 h 1446982"/>
              <a:gd name="connsiteX406" fmla="*/ 354701 w 816652"/>
              <a:gd name="connsiteY406" fmla="*/ 672671 h 1446982"/>
              <a:gd name="connsiteX407" fmla="*/ 352124 w 816652"/>
              <a:gd name="connsiteY407" fmla="*/ 662654 h 1446982"/>
              <a:gd name="connsiteX408" fmla="*/ 352124 w 816652"/>
              <a:gd name="connsiteY408" fmla="*/ 650125 h 1446982"/>
              <a:gd name="connsiteX409" fmla="*/ 346964 w 816652"/>
              <a:gd name="connsiteY409" fmla="*/ 637597 h 1446982"/>
              <a:gd name="connsiteX410" fmla="*/ 334058 w 816652"/>
              <a:gd name="connsiteY410" fmla="*/ 627567 h 1446982"/>
              <a:gd name="connsiteX411" fmla="*/ 315992 w 816652"/>
              <a:gd name="connsiteY411" fmla="*/ 620047 h 1446982"/>
              <a:gd name="connsiteX412" fmla="*/ 310832 w 816652"/>
              <a:gd name="connsiteY412" fmla="*/ 625068 h 1446982"/>
              <a:gd name="connsiteX413" fmla="*/ 297926 w 816652"/>
              <a:gd name="connsiteY413" fmla="*/ 612540 h 1446982"/>
              <a:gd name="connsiteX414" fmla="*/ 287605 w 816652"/>
              <a:gd name="connsiteY414" fmla="*/ 610029 h 1446982"/>
              <a:gd name="connsiteX415" fmla="*/ 277283 w 816652"/>
              <a:gd name="connsiteY415" fmla="*/ 610029 h 1446982"/>
              <a:gd name="connsiteX416" fmla="*/ 259217 w 816652"/>
              <a:gd name="connsiteY416" fmla="*/ 572444 h 1446982"/>
              <a:gd name="connsiteX417" fmla="*/ 243735 w 816652"/>
              <a:gd name="connsiteY417" fmla="*/ 564925 h 1446982"/>
              <a:gd name="connsiteX418" fmla="*/ 233407 w 816652"/>
              <a:gd name="connsiteY418" fmla="*/ 554895 h 1446982"/>
              <a:gd name="connsiteX419" fmla="*/ 233407 w 816652"/>
              <a:gd name="connsiteY419" fmla="*/ 542366 h 1446982"/>
              <a:gd name="connsiteX420" fmla="*/ 225669 w 816652"/>
              <a:gd name="connsiteY420" fmla="*/ 532349 h 1446982"/>
              <a:gd name="connsiteX421" fmla="*/ 228246 w 816652"/>
              <a:gd name="connsiteY421" fmla="*/ 522331 h 1446982"/>
              <a:gd name="connsiteX422" fmla="*/ 235991 w 816652"/>
              <a:gd name="connsiteY422" fmla="*/ 507292 h 1446982"/>
              <a:gd name="connsiteX423" fmla="*/ 233407 w 816652"/>
              <a:gd name="connsiteY423" fmla="*/ 494763 h 1446982"/>
              <a:gd name="connsiteX424" fmla="*/ 235991 w 816652"/>
              <a:gd name="connsiteY424" fmla="*/ 479724 h 1446982"/>
              <a:gd name="connsiteX425" fmla="*/ 233407 w 816652"/>
              <a:gd name="connsiteY425" fmla="*/ 467196 h 1446982"/>
              <a:gd name="connsiteX426" fmla="*/ 202442 w 816652"/>
              <a:gd name="connsiteY426" fmla="*/ 432109 h 1446982"/>
              <a:gd name="connsiteX427" fmla="*/ 205019 w 816652"/>
              <a:gd name="connsiteY427" fmla="*/ 417082 h 1446982"/>
              <a:gd name="connsiteX428" fmla="*/ 202442 w 816652"/>
              <a:gd name="connsiteY428" fmla="*/ 409563 h 1446982"/>
              <a:gd name="connsiteX429" fmla="*/ 202442 w 816652"/>
              <a:gd name="connsiteY429" fmla="*/ 397035 h 1446982"/>
              <a:gd name="connsiteX430" fmla="*/ 202442 w 816652"/>
              <a:gd name="connsiteY430" fmla="*/ 394524 h 1446982"/>
              <a:gd name="connsiteX431" fmla="*/ 192121 w 816652"/>
              <a:gd name="connsiteY431" fmla="*/ 397035 h 1446982"/>
              <a:gd name="connsiteX432" fmla="*/ 184376 w 816652"/>
              <a:gd name="connsiteY432" fmla="*/ 387005 h 1446982"/>
              <a:gd name="connsiteX433" fmla="*/ 186960 w 816652"/>
              <a:gd name="connsiteY433" fmla="*/ 374476 h 1446982"/>
              <a:gd name="connsiteX434" fmla="*/ 181793 w 816652"/>
              <a:gd name="connsiteY434" fmla="*/ 344410 h 1446982"/>
              <a:gd name="connsiteX435" fmla="*/ 186960 w 816652"/>
              <a:gd name="connsiteY435" fmla="*/ 329372 h 1446982"/>
              <a:gd name="connsiteX436" fmla="*/ 171471 w 816652"/>
              <a:gd name="connsiteY436" fmla="*/ 321864 h 1446982"/>
              <a:gd name="connsiteX437" fmla="*/ 161150 w 816652"/>
              <a:gd name="connsiteY437" fmla="*/ 306825 h 1446982"/>
              <a:gd name="connsiteX438" fmla="*/ 155989 w 816652"/>
              <a:gd name="connsiteY438" fmla="*/ 309324 h 1446982"/>
              <a:gd name="connsiteX439" fmla="*/ 140507 w 816652"/>
              <a:gd name="connsiteY439" fmla="*/ 286777 h 1446982"/>
              <a:gd name="connsiteX440" fmla="*/ 117280 w 816652"/>
              <a:gd name="connsiteY440" fmla="*/ 279258 h 1446982"/>
              <a:gd name="connsiteX441" fmla="*/ 106958 w 816652"/>
              <a:gd name="connsiteY441" fmla="*/ 274249 h 1446982"/>
              <a:gd name="connsiteX442" fmla="*/ 94053 w 816652"/>
              <a:gd name="connsiteY442" fmla="*/ 271739 h 1446982"/>
              <a:gd name="connsiteX443" fmla="*/ 88892 w 816652"/>
              <a:gd name="connsiteY443" fmla="*/ 271739 h 1446982"/>
              <a:gd name="connsiteX444" fmla="*/ 81148 w 816652"/>
              <a:gd name="connsiteY444" fmla="*/ 261721 h 1446982"/>
              <a:gd name="connsiteX445" fmla="*/ 70826 w 816652"/>
              <a:gd name="connsiteY445" fmla="*/ 264219 h 1446982"/>
              <a:gd name="connsiteX446" fmla="*/ 63082 w 816652"/>
              <a:gd name="connsiteY446" fmla="*/ 254201 h 1446982"/>
              <a:gd name="connsiteX447" fmla="*/ 57921 w 816652"/>
              <a:gd name="connsiteY447" fmla="*/ 254201 h 1446982"/>
              <a:gd name="connsiteX448" fmla="*/ 50177 w 816652"/>
              <a:gd name="connsiteY448" fmla="*/ 249192 h 1446982"/>
              <a:gd name="connsiteX449" fmla="*/ 42439 w 816652"/>
              <a:gd name="connsiteY449" fmla="*/ 236664 h 1446982"/>
              <a:gd name="connsiteX450" fmla="*/ 32117 w 816652"/>
              <a:gd name="connsiteY450" fmla="*/ 231643 h 1446982"/>
              <a:gd name="connsiteX451" fmla="*/ 19212 w 816652"/>
              <a:gd name="connsiteY451" fmla="*/ 226634 h 1446982"/>
              <a:gd name="connsiteX452" fmla="*/ 19212 w 816652"/>
              <a:gd name="connsiteY452" fmla="*/ 216616 h 1446982"/>
              <a:gd name="connsiteX453" fmla="*/ 1146 w 816652"/>
              <a:gd name="connsiteY453" fmla="*/ 206586 h 1446982"/>
              <a:gd name="connsiteX454" fmla="*/ 1146 w 816652"/>
              <a:gd name="connsiteY454" fmla="*/ 201577 h 1446982"/>
              <a:gd name="connsiteX455" fmla="*/ 16628 w 816652"/>
              <a:gd name="connsiteY455" fmla="*/ 199067 h 1446982"/>
              <a:gd name="connsiteX456" fmla="*/ 16628 w 816652"/>
              <a:gd name="connsiteY456" fmla="*/ 196568 h 1446982"/>
              <a:gd name="connsiteX457" fmla="*/ 19212 w 816652"/>
              <a:gd name="connsiteY457" fmla="*/ 196568 h 1446982"/>
              <a:gd name="connsiteX458" fmla="*/ 21789 w 816652"/>
              <a:gd name="connsiteY458" fmla="*/ 194058 h 1446982"/>
              <a:gd name="connsiteX459" fmla="*/ 19212 w 816652"/>
              <a:gd name="connsiteY459" fmla="*/ 171511 h 1446982"/>
              <a:gd name="connsiteX460" fmla="*/ 19212 w 816652"/>
              <a:gd name="connsiteY460" fmla="*/ 169001 h 1446982"/>
              <a:gd name="connsiteX461" fmla="*/ 39855 w 816652"/>
              <a:gd name="connsiteY461" fmla="*/ 169001 h 1446982"/>
              <a:gd name="connsiteX462" fmla="*/ 50177 w 816652"/>
              <a:gd name="connsiteY462" fmla="*/ 171511 h 1446982"/>
              <a:gd name="connsiteX463" fmla="*/ 68243 w 816652"/>
              <a:gd name="connsiteY463" fmla="*/ 191559 h 1446982"/>
              <a:gd name="connsiteX464" fmla="*/ 83732 w 816652"/>
              <a:gd name="connsiteY464" fmla="*/ 209097 h 1446982"/>
              <a:gd name="connsiteX465" fmla="*/ 112119 w 816652"/>
              <a:gd name="connsiteY465" fmla="*/ 229144 h 1446982"/>
              <a:gd name="connsiteX466" fmla="*/ 148244 w 816652"/>
              <a:gd name="connsiteY466" fmla="*/ 239162 h 1446982"/>
              <a:gd name="connsiteX467" fmla="*/ 155989 w 816652"/>
              <a:gd name="connsiteY467" fmla="*/ 229144 h 1446982"/>
              <a:gd name="connsiteX468" fmla="*/ 166310 w 816652"/>
              <a:gd name="connsiteY468" fmla="*/ 221625 h 1446982"/>
              <a:gd name="connsiteX469" fmla="*/ 163733 w 816652"/>
              <a:gd name="connsiteY469" fmla="*/ 216616 h 1446982"/>
              <a:gd name="connsiteX470" fmla="*/ 176632 w 816652"/>
              <a:gd name="connsiteY470" fmla="*/ 209097 h 1446982"/>
              <a:gd name="connsiteX471" fmla="*/ 186960 w 816652"/>
              <a:gd name="connsiteY471" fmla="*/ 216616 h 1446982"/>
              <a:gd name="connsiteX472" fmla="*/ 212764 w 816652"/>
              <a:gd name="connsiteY472" fmla="*/ 221625 h 1446982"/>
              <a:gd name="connsiteX473" fmla="*/ 223085 w 816652"/>
              <a:gd name="connsiteY473" fmla="*/ 229144 h 1446982"/>
              <a:gd name="connsiteX474" fmla="*/ 228246 w 816652"/>
              <a:gd name="connsiteY474" fmla="*/ 226634 h 1446982"/>
              <a:gd name="connsiteX475" fmla="*/ 233407 w 816652"/>
              <a:gd name="connsiteY475" fmla="*/ 224135 h 1446982"/>
              <a:gd name="connsiteX476" fmla="*/ 233407 w 816652"/>
              <a:gd name="connsiteY476" fmla="*/ 221625 h 1446982"/>
              <a:gd name="connsiteX477" fmla="*/ 233407 w 816652"/>
              <a:gd name="connsiteY477" fmla="*/ 204088 h 1446982"/>
              <a:gd name="connsiteX478" fmla="*/ 233407 w 816652"/>
              <a:gd name="connsiteY478" fmla="*/ 194058 h 1446982"/>
              <a:gd name="connsiteX479" fmla="*/ 251473 w 816652"/>
              <a:gd name="connsiteY479" fmla="*/ 179031 h 1446982"/>
              <a:gd name="connsiteX480" fmla="*/ 256634 w 816652"/>
              <a:gd name="connsiteY480" fmla="*/ 169001 h 1446982"/>
              <a:gd name="connsiteX481" fmla="*/ 251473 w 816652"/>
              <a:gd name="connsiteY481" fmla="*/ 141433 h 1446982"/>
              <a:gd name="connsiteX482" fmla="*/ 246312 w 816652"/>
              <a:gd name="connsiteY482" fmla="*/ 123896 h 1446982"/>
              <a:gd name="connsiteX483" fmla="*/ 246312 w 816652"/>
              <a:gd name="connsiteY483" fmla="*/ 68774 h 1446982"/>
              <a:gd name="connsiteX484" fmla="*/ 251473 w 816652"/>
              <a:gd name="connsiteY484" fmla="*/ 66263 h 1446982"/>
              <a:gd name="connsiteX485" fmla="*/ 259217 w 816652"/>
              <a:gd name="connsiteY485" fmla="*/ 61254 h 1446982"/>
              <a:gd name="connsiteX486" fmla="*/ 259217 w 816652"/>
              <a:gd name="connsiteY486" fmla="*/ 58744 h 1446982"/>
              <a:gd name="connsiteX487" fmla="*/ 261794 w 816652"/>
              <a:gd name="connsiteY487" fmla="*/ 31176 h 1446982"/>
              <a:gd name="connsiteX488" fmla="*/ 269539 w 816652"/>
              <a:gd name="connsiteY488" fmla="*/ 26167 h 1446982"/>
              <a:gd name="connsiteX489" fmla="*/ 292766 w 816652"/>
              <a:gd name="connsiteY489" fmla="*/ 26167 h 1446982"/>
              <a:gd name="connsiteX490" fmla="*/ 297926 w 816652"/>
              <a:gd name="connsiteY490" fmla="*/ 11141 h 1446982"/>
              <a:gd name="connsiteX491" fmla="*/ 308248 w 816652"/>
              <a:gd name="connsiteY491" fmla="*/ 1111 h 144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</a:cxnLst>
            <a:rect l="l" t="t" r="r" b="b"/>
            <a:pathLst>
              <a:path w="816652" h="1446982">
                <a:moveTo>
                  <a:pt x="122441" y="1434442"/>
                </a:moveTo>
                <a:cubicBezTo>
                  <a:pt x="125018" y="1434442"/>
                  <a:pt x="130178" y="1434442"/>
                  <a:pt x="130178" y="1434442"/>
                </a:cubicBezTo>
                <a:cubicBezTo>
                  <a:pt x="132762" y="1434442"/>
                  <a:pt x="135346" y="1431943"/>
                  <a:pt x="137923" y="1434442"/>
                </a:cubicBezTo>
                <a:cubicBezTo>
                  <a:pt x="140507" y="1436952"/>
                  <a:pt x="137923" y="1441961"/>
                  <a:pt x="137923" y="1441961"/>
                </a:cubicBezTo>
                <a:cubicBezTo>
                  <a:pt x="135346" y="1444472"/>
                  <a:pt x="132762" y="1446982"/>
                  <a:pt x="130178" y="1446982"/>
                </a:cubicBezTo>
                <a:cubicBezTo>
                  <a:pt x="127601" y="1446982"/>
                  <a:pt x="125018" y="1446982"/>
                  <a:pt x="122441" y="1444472"/>
                </a:cubicBezTo>
                <a:cubicBezTo>
                  <a:pt x="122441" y="1441961"/>
                  <a:pt x="122441" y="1434442"/>
                  <a:pt x="122441" y="1434442"/>
                </a:cubicBezTo>
                <a:close/>
                <a:moveTo>
                  <a:pt x="192121" y="1421913"/>
                </a:moveTo>
                <a:cubicBezTo>
                  <a:pt x="192121" y="1421913"/>
                  <a:pt x="192121" y="1421913"/>
                  <a:pt x="197282" y="1421913"/>
                </a:cubicBezTo>
                <a:cubicBezTo>
                  <a:pt x="199859" y="1419415"/>
                  <a:pt x="205019" y="1421913"/>
                  <a:pt x="205019" y="1421913"/>
                </a:cubicBezTo>
                <a:cubicBezTo>
                  <a:pt x="205019" y="1424424"/>
                  <a:pt x="207603" y="1424424"/>
                  <a:pt x="202442" y="1426934"/>
                </a:cubicBezTo>
                <a:cubicBezTo>
                  <a:pt x="197282" y="1429433"/>
                  <a:pt x="197282" y="1429433"/>
                  <a:pt x="197282" y="1429433"/>
                </a:cubicBezTo>
                <a:cubicBezTo>
                  <a:pt x="194698" y="1429433"/>
                  <a:pt x="197282" y="1431943"/>
                  <a:pt x="194698" y="1431943"/>
                </a:cubicBezTo>
                <a:cubicBezTo>
                  <a:pt x="189537" y="1434442"/>
                  <a:pt x="181793" y="1439463"/>
                  <a:pt x="181793" y="1434442"/>
                </a:cubicBezTo>
                <a:cubicBezTo>
                  <a:pt x="181793" y="1431943"/>
                  <a:pt x="176632" y="1429433"/>
                  <a:pt x="184376" y="1426934"/>
                </a:cubicBezTo>
                <a:cubicBezTo>
                  <a:pt x="192121" y="1421913"/>
                  <a:pt x="192121" y="1421913"/>
                  <a:pt x="192121" y="1421913"/>
                </a:cubicBezTo>
                <a:close/>
                <a:moveTo>
                  <a:pt x="372767" y="1419415"/>
                </a:moveTo>
                <a:cubicBezTo>
                  <a:pt x="372767" y="1419415"/>
                  <a:pt x="372767" y="1419415"/>
                  <a:pt x="377928" y="1424424"/>
                </a:cubicBezTo>
                <a:cubicBezTo>
                  <a:pt x="375351" y="1426934"/>
                  <a:pt x="370190" y="1429433"/>
                  <a:pt x="370190" y="1429433"/>
                </a:cubicBezTo>
                <a:cubicBezTo>
                  <a:pt x="367606" y="1429433"/>
                  <a:pt x="365023" y="1426934"/>
                  <a:pt x="365023" y="1426934"/>
                </a:cubicBezTo>
                <a:cubicBezTo>
                  <a:pt x="365023" y="1424424"/>
                  <a:pt x="365023" y="1421913"/>
                  <a:pt x="365023" y="1421913"/>
                </a:cubicBezTo>
                <a:cubicBezTo>
                  <a:pt x="367606" y="1421913"/>
                  <a:pt x="372767" y="1419415"/>
                  <a:pt x="372767" y="1419415"/>
                </a:cubicBezTo>
                <a:close/>
                <a:moveTo>
                  <a:pt x="337927" y="1418473"/>
                </a:moveTo>
                <a:cubicBezTo>
                  <a:pt x="338573" y="1418160"/>
                  <a:pt x="339219" y="1418160"/>
                  <a:pt x="339219" y="1419415"/>
                </a:cubicBezTo>
                <a:cubicBezTo>
                  <a:pt x="341803" y="1419415"/>
                  <a:pt x="344380" y="1421913"/>
                  <a:pt x="341803" y="1424424"/>
                </a:cubicBezTo>
                <a:cubicBezTo>
                  <a:pt x="339219" y="1426934"/>
                  <a:pt x="336635" y="1426934"/>
                  <a:pt x="336635" y="1426934"/>
                </a:cubicBezTo>
                <a:cubicBezTo>
                  <a:pt x="334058" y="1429433"/>
                  <a:pt x="331474" y="1429433"/>
                  <a:pt x="331474" y="1426934"/>
                </a:cubicBezTo>
                <a:cubicBezTo>
                  <a:pt x="331474" y="1426934"/>
                  <a:pt x="331474" y="1421913"/>
                  <a:pt x="331474" y="1421913"/>
                </a:cubicBezTo>
                <a:cubicBezTo>
                  <a:pt x="331474" y="1421913"/>
                  <a:pt x="334058" y="1419415"/>
                  <a:pt x="336635" y="1419415"/>
                </a:cubicBezTo>
                <a:cubicBezTo>
                  <a:pt x="336635" y="1419415"/>
                  <a:pt x="337281" y="1418787"/>
                  <a:pt x="337927" y="1418473"/>
                </a:cubicBezTo>
                <a:close/>
                <a:moveTo>
                  <a:pt x="210187" y="1404376"/>
                </a:moveTo>
                <a:cubicBezTo>
                  <a:pt x="210187" y="1406886"/>
                  <a:pt x="212764" y="1406886"/>
                  <a:pt x="212764" y="1409385"/>
                </a:cubicBezTo>
                <a:cubicBezTo>
                  <a:pt x="210187" y="1411895"/>
                  <a:pt x="210187" y="1414406"/>
                  <a:pt x="207603" y="1414406"/>
                </a:cubicBezTo>
                <a:cubicBezTo>
                  <a:pt x="205019" y="1414406"/>
                  <a:pt x="205019" y="1409385"/>
                  <a:pt x="205019" y="1409385"/>
                </a:cubicBezTo>
                <a:cubicBezTo>
                  <a:pt x="205019" y="1406886"/>
                  <a:pt x="207603" y="1404376"/>
                  <a:pt x="210187" y="1404376"/>
                </a:cubicBezTo>
                <a:close/>
                <a:moveTo>
                  <a:pt x="208572" y="1393417"/>
                </a:moveTo>
                <a:cubicBezTo>
                  <a:pt x="209541" y="1393103"/>
                  <a:pt x="210187" y="1393103"/>
                  <a:pt x="210187" y="1394358"/>
                </a:cubicBezTo>
                <a:cubicBezTo>
                  <a:pt x="210187" y="1394358"/>
                  <a:pt x="217925" y="1391848"/>
                  <a:pt x="212764" y="1396856"/>
                </a:cubicBezTo>
                <a:cubicBezTo>
                  <a:pt x="205019" y="1401865"/>
                  <a:pt x="205019" y="1404376"/>
                  <a:pt x="205019" y="1401865"/>
                </a:cubicBezTo>
                <a:cubicBezTo>
                  <a:pt x="202442" y="1396856"/>
                  <a:pt x="205019" y="1394358"/>
                  <a:pt x="205019" y="1394358"/>
                </a:cubicBezTo>
                <a:cubicBezTo>
                  <a:pt x="206311" y="1394358"/>
                  <a:pt x="207603" y="1393730"/>
                  <a:pt x="208572" y="1393417"/>
                </a:cubicBezTo>
                <a:close/>
                <a:moveTo>
                  <a:pt x="251473" y="1386839"/>
                </a:moveTo>
                <a:cubicBezTo>
                  <a:pt x="254057" y="1386839"/>
                  <a:pt x="254057" y="1386839"/>
                  <a:pt x="256634" y="1386839"/>
                </a:cubicBezTo>
                <a:cubicBezTo>
                  <a:pt x="259217" y="1389337"/>
                  <a:pt x="261794" y="1386839"/>
                  <a:pt x="261794" y="1389337"/>
                </a:cubicBezTo>
                <a:cubicBezTo>
                  <a:pt x="259217" y="1391848"/>
                  <a:pt x="261794" y="1394358"/>
                  <a:pt x="259217" y="1394358"/>
                </a:cubicBezTo>
                <a:cubicBezTo>
                  <a:pt x="254057" y="1394358"/>
                  <a:pt x="248896" y="1391848"/>
                  <a:pt x="248896" y="1391848"/>
                </a:cubicBezTo>
                <a:cubicBezTo>
                  <a:pt x="248896" y="1391848"/>
                  <a:pt x="246312" y="1386839"/>
                  <a:pt x="251473" y="1386839"/>
                </a:cubicBezTo>
                <a:close/>
                <a:moveTo>
                  <a:pt x="282444" y="1381830"/>
                </a:moveTo>
                <a:cubicBezTo>
                  <a:pt x="282444" y="1381830"/>
                  <a:pt x="282444" y="1381830"/>
                  <a:pt x="285021" y="1381830"/>
                </a:cubicBezTo>
                <a:cubicBezTo>
                  <a:pt x="287605" y="1384328"/>
                  <a:pt x="292766" y="1384328"/>
                  <a:pt x="292766" y="1384328"/>
                </a:cubicBezTo>
                <a:cubicBezTo>
                  <a:pt x="292766" y="1384328"/>
                  <a:pt x="300510" y="1381830"/>
                  <a:pt x="300510" y="1384328"/>
                </a:cubicBezTo>
                <a:cubicBezTo>
                  <a:pt x="300510" y="1384328"/>
                  <a:pt x="305671" y="1391848"/>
                  <a:pt x="303087" y="1391848"/>
                </a:cubicBezTo>
                <a:cubicBezTo>
                  <a:pt x="300510" y="1391848"/>
                  <a:pt x="292766" y="1389337"/>
                  <a:pt x="290189" y="1389337"/>
                </a:cubicBezTo>
                <a:cubicBezTo>
                  <a:pt x="287605" y="1389337"/>
                  <a:pt x="287605" y="1394358"/>
                  <a:pt x="285021" y="1394358"/>
                </a:cubicBezTo>
                <a:cubicBezTo>
                  <a:pt x="285021" y="1396856"/>
                  <a:pt x="279860" y="1401865"/>
                  <a:pt x="277283" y="1401865"/>
                </a:cubicBezTo>
                <a:cubicBezTo>
                  <a:pt x="272123" y="1401865"/>
                  <a:pt x="269539" y="1404376"/>
                  <a:pt x="269539" y="1404376"/>
                </a:cubicBezTo>
                <a:cubicBezTo>
                  <a:pt x="269539" y="1404376"/>
                  <a:pt x="266962" y="1404376"/>
                  <a:pt x="266962" y="1399367"/>
                </a:cubicBezTo>
                <a:cubicBezTo>
                  <a:pt x="264378" y="1396856"/>
                  <a:pt x="266962" y="1394358"/>
                  <a:pt x="266962" y="1394358"/>
                </a:cubicBezTo>
                <a:cubicBezTo>
                  <a:pt x="266962" y="1394358"/>
                  <a:pt x="266962" y="1394358"/>
                  <a:pt x="269539" y="1391848"/>
                </a:cubicBezTo>
                <a:cubicBezTo>
                  <a:pt x="269539" y="1389337"/>
                  <a:pt x="266962" y="1386839"/>
                  <a:pt x="266962" y="1386839"/>
                </a:cubicBezTo>
                <a:cubicBezTo>
                  <a:pt x="269539" y="1384328"/>
                  <a:pt x="274700" y="1386839"/>
                  <a:pt x="274700" y="1386839"/>
                </a:cubicBezTo>
                <a:cubicBezTo>
                  <a:pt x="274700" y="1389337"/>
                  <a:pt x="274700" y="1391848"/>
                  <a:pt x="277283" y="1389337"/>
                </a:cubicBezTo>
                <a:cubicBezTo>
                  <a:pt x="279860" y="1386839"/>
                  <a:pt x="279860" y="1384328"/>
                  <a:pt x="282444" y="1381830"/>
                </a:cubicBezTo>
                <a:close/>
                <a:moveTo>
                  <a:pt x="148244" y="1376809"/>
                </a:moveTo>
                <a:cubicBezTo>
                  <a:pt x="153405" y="1376809"/>
                  <a:pt x="158573" y="1376809"/>
                  <a:pt x="158573" y="1376809"/>
                </a:cubicBezTo>
                <a:cubicBezTo>
                  <a:pt x="161150" y="1379319"/>
                  <a:pt x="161150" y="1384328"/>
                  <a:pt x="161150" y="1384328"/>
                </a:cubicBezTo>
                <a:cubicBezTo>
                  <a:pt x="163733" y="1386839"/>
                  <a:pt x="171471" y="1389337"/>
                  <a:pt x="171471" y="1386839"/>
                </a:cubicBezTo>
                <a:cubicBezTo>
                  <a:pt x="171471" y="1386839"/>
                  <a:pt x="171471" y="1386839"/>
                  <a:pt x="174055" y="1386839"/>
                </a:cubicBezTo>
                <a:cubicBezTo>
                  <a:pt x="176632" y="1389337"/>
                  <a:pt x="184376" y="1389337"/>
                  <a:pt x="181793" y="1391848"/>
                </a:cubicBezTo>
                <a:cubicBezTo>
                  <a:pt x="181793" y="1391848"/>
                  <a:pt x="176632" y="1396856"/>
                  <a:pt x="176632" y="1399367"/>
                </a:cubicBezTo>
                <a:cubicBezTo>
                  <a:pt x="174055" y="1399367"/>
                  <a:pt x="166310" y="1396856"/>
                  <a:pt x="174055" y="1404376"/>
                </a:cubicBezTo>
                <a:cubicBezTo>
                  <a:pt x="179216" y="1411895"/>
                  <a:pt x="181793" y="1409385"/>
                  <a:pt x="181793" y="1411895"/>
                </a:cubicBezTo>
                <a:cubicBezTo>
                  <a:pt x="181793" y="1414406"/>
                  <a:pt x="179216" y="1416904"/>
                  <a:pt x="176632" y="1416904"/>
                </a:cubicBezTo>
                <a:cubicBezTo>
                  <a:pt x="174055" y="1416904"/>
                  <a:pt x="171471" y="1416904"/>
                  <a:pt x="171471" y="1414406"/>
                </a:cubicBezTo>
                <a:cubicBezTo>
                  <a:pt x="168894" y="1411895"/>
                  <a:pt x="168894" y="1409385"/>
                  <a:pt x="166310" y="1409385"/>
                </a:cubicBezTo>
                <a:cubicBezTo>
                  <a:pt x="161150" y="1409385"/>
                  <a:pt x="163733" y="1416904"/>
                  <a:pt x="166310" y="1416904"/>
                </a:cubicBezTo>
                <a:cubicBezTo>
                  <a:pt x="166310" y="1416904"/>
                  <a:pt x="181793" y="1421913"/>
                  <a:pt x="181793" y="1421913"/>
                </a:cubicBezTo>
                <a:cubicBezTo>
                  <a:pt x="181793" y="1421913"/>
                  <a:pt x="176632" y="1429433"/>
                  <a:pt x="176632" y="1431943"/>
                </a:cubicBezTo>
                <a:cubicBezTo>
                  <a:pt x="174055" y="1431943"/>
                  <a:pt x="171471" y="1436952"/>
                  <a:pt x="166310" y="1434442"/>
                </a:cubicBezTo>
                <a:cubicBezTo>
                  <a:pt x="163733" y="1431943"/>
                  <a:pt x="161150" y="1426934"/>
                  <a:pt x="158573" y="1426934"/>
                </a:cubicBezTo>
                <a:cubicBezTo>
                  <a:pt x="155989" y="1426934"/>
                  <a:pt x="158573" y="1424424"/>
                  <a:pt x="153405" y="1424424"/>
                </a:cubicBezTo>
                <a:cubicBezTo>
                  <a:pt x="145667" y="1424424"/>
                  <a:pt x="153405" y="1426934"/>
                  <a:pt x="143084" y="1424424"/>
                </a:cubicBezTo>
                <a:cubicBezTo>
                  <a:pt x="135346" y="1419415"/>
                  <a:pt x="135346" y="1419415"/>
                  <a:pt x="132762" y="1419415"/>
                </a:cubicBezTo>
                <a:cubicBezTo>
                  <a:pt x="132762" y="1419415"/>
                  <a:pt x="127601" y="1419415"/>
                  <a:pt x="125018" y="1416904"/>
                </a:cubicBezTo>
                <a:cubicBezTo>
                  <a:pt x="125018" y="1416904"/>
                  <a:pt x="125018" y="1411895"/>
                  <a:pt x="127601" y="1409385"/>
                </a:cubicBezTo>
                <a:cubicBezTo>
                  <a:pt x="130178" y="1406886"/>
                  <a:pt x="130178" y="1406886"/>
                  <a:pt x="132762" y="1406886"/>
                </a:cubicBezTo>
                <a:cubicBezTo>
                  <a:pt x="135346" y="1404376"/>
                  <a:pt x="135346" y="1396856"/>
                  <a:pt x="135346" y="1396856"/>
                </a:cubicBezTo>
                <a:cubicBezTo>
                  <a:pt x="135346" y="1396856"/>
                  <a:pt x="145667" y="1391848"/>
                  <a:pt x="145667" y="1394358"/>
                </a:cubicBezTo>
                <a:cubicBezTo>
                  <a:pt x="145667" y="1396856"/>
                  <a:pt x="143084" y="1404376"/>
                  <a:pt x="148244" y="1401865"/>
                </a:cubicBezTo>
                <a:cubicBezTo>
                  <a:pt x="150828" y="1401865"/>
                  <a:pt x="150828" y="1396856"/>
                  <a:pt x="150828" y="1396856"/>
                </a:cubicBezTo>
                <a:cubicBezTo>
                  <a:pt x="150828" y="1396856"/>
                  <a:pt x="150828" y="1391848"/>
                  <a:pt x="150828" y="1391848"/>
                </a:cubicBezTo>
                <a:cubicBezTo>
                  <a:pt x="148244" y="1389337"/>
                  <a:pt x="145667" y="1384328"/>
                  <a:pt x="145667" y="1384328"/>
                </a:cubicBezTo>
                <a:cubicBezTo>
                  <a:pt x="145667" y="1384328"/>
                  <a:pt x="143084" y="1376809"/>
                  <a:pt x="148244" y="1376809"/>
                </a:cubicBezTo>
                <a:close/>
                <a:moveTo>
                  <a:pt x="228247" y="1349246"/>
                </a:moveTo>
                <a:cubicBezTo>
                  <a:pt x="228892" y="1347992"/>
                  <a:pt x="229538" y="1347992"/>
                  <a:pt x="230830" y="1351752"/>
                </a:cubicBezTo>
                <a:cubicBezTo>
                  <a:pt x="235991" y="1356761"/>
                  <a:pt x="233407" y="1356761"/>
                  <a:pt x="235991" y="1361782"/>
                </a:cubicBezTo>
                <a:cubicBezTo>
                  <a:pt x="235991" y="1369301"/>
                  <a:pt x="223085" y="1376809"/>
                  <a:pt x="225669" y="1364280"/>
                </a:cubicBezTo>
                <a:cubicBezTo>
                  <a:pt x="225669" y="1361782"/>
                  <a:pt x="228246" y="1364280"/>
                  <a:pt x="228246" y="1361782"/>
                </a:cubicBezTo>
                <a:cubicBezTo>
                  <a:pt x="228246" y="1359271"/>
                  <a:pt x="223085" y="1359271"/>
                  <a:pt x="225669" y="1354262"/>
                </a:cubicBezTo>
                <a:cubicBezTo>
                  <a:pt x="226958" y="1353007"/>
                  <a:pt x="227602" y="1350500"/>
                  <a:pt x="228247" y="1349246"/>
                </a:cubicBezTo>
                <a:close/>
                <a:moveTo>
                  <a:pt x="308248" y="1111"/>
                </a:moveTo>
                <a:cubicBezTo>
                  <a:pt x="315992" y="1111"/>
                  <a:pt x="326314" y="-1388"/>
                  <a:pt x="331474" y="1111"/>
                </a:cubicBezTo>
                <a:cubicBezTo>
                  <a:pt x="336635" y="8630"/>
                  <a:pt x="336635" y="13639"/>
                  <a:pt x="346964" y="16150"/>
                </a:cubicBezTo>
                <a:cubicBezTo>
                  <a:pt x="377928" y="26167"/>
                  <a:pt x="377928" y="26167"/>
                  <a:pt x="377928" y="26167"/>
                </a:cubicBezTo>
                <a:cubicBezTo>
                  <a:pt x="395994" y="28678"/>
                  <a:pt x="395994" y="28678"/>
                  <a:pt x="395994" y="28678"/>
                </a:cubicBezTo>
                <a:cubicBezTo>
                  <a:pt x="401155" y="33687"/>
                  <a:pt x="401155" y="33687"/>
                  <a:pt x="401155" y="33687"/>
                </a:cubicBezTo>
                <a:cubicBezTo>
                  <a:pt x="401155" y="38696"/>
                  <a:pt x="401155" y="43717"/>
                  <a:pt x="403738" y="46215"/>
                </a:cubicBezTo>
                <a:cubicBezTo>
                  <a:pt x="403738" y="51224"/>
                  <a:pt x="406315" y="58744"/>
                  <a:pt x="406315" y="58744"/>
                </a:cubicBezTo>
                <a:cubicBezTo>
                  <a:pt x="406315" y="58744"/>
                  <a:pt x="403738" y="66263"/>
                  <a:pt x="403738" y="71272"/>
                </a:cubicBezTo>
                <a:cubicBezTo>
                  <a:pt x="401155" y="73783"/>
                  <a:pt x="401155" y="81302"/>
                  <a:pt x="401155" y="83800"/>
                </a:cubicBezTo>
                <a:cubicBezTo>
                  <a:pt x="401155" y="86311"/>
                  <a:pt x="401155" y="88821"/>
                  <a:pt x="401155" y="91320"/>
                </a:cubicBezTo>
                <a:cubicBezTo>
                  <a:pt x="401155" y="96329"/>
                  <a:pt x="403738" y="103848"/>
                  <a:pt x="406315" y="106359"/>
                </a:cubicBezTo>
                <a:cubicBezTo>
                  <a:pt x="406315" y="108857"/>
                  <a:pt x="419221" y="116377"/>
                  <a:pt x="419221" y="116377"/>
                </a:cubicBezTo>
                <a:cubicBezTo>
                  <a:pt x="419221" y="116377"/>
                  <a:pt x="419221" y="118887"/>
                  <a:pt x="406315" y="128905"/>
                </a:cubicBezTo>
                <a:cubicBezTo>
                  <a:pt x="395994" y="141433"/>
                  <a:pt x="395994" y="141433"/>
                  <a:pt x="395994" y="141433"/>
                </a:cubicBezTo>
                <a:cubicBezTo>
                  <a:pt x="414060" y="146454"/>
                  <a:pt x="414060" y="146454"/>
                  <a:pt x="414060" y="146454"/>
                </a:cubicBezTo>
                <a:cubicBezTo>
                  <a:pt x="414060" y="158983"/>
                  <a:pt x="414060" y="158983"/>
                  <a:pt x="414060" y="158983"/>
                </a:cubicBezTo>
                <a:cubicBezTo>
                  <a:pt x="414060" y="169001"/>
                  <a:pt x="414060" y="169001"/>
                  <a:pt x="414060" y="169001"/>
                </a:cubicBezTo>
                <a:cubicBezTo>
                  <a:pt x="411476" y="184040"/>
                  <a:pt x="411476" y="184040"/>
                  <a:pt x="411476" y="184040"/>
                </a:cubicBezTo>
                <a:cubicBezTo>
                  <a:pt x="403738" y="194058"/>
                  <a:pt x="403738" y="194058"/>
                  <a:pt x="403738" y="194058"/>
                </a:cubicBezTo>
                <a:cubicBezTo>
                  <a:pt x="414060" y="209097"/>
                  <a:pt x="414060" y="209097"/>
                  <a:pt x="414060" y="209097"/>
                </a:cubicBezTo>
                <a:cubicBezTo>
                  <a:pt x="426965" y="229144"/>
                  <a:pt x="426965" y="229144"/>
                  <a:pt x="426965" y="229144"/>
                </a:cubicBezTo>
                <a:cubicBezTo>
                  <a:pt x="445024" y="239162"/>
                  <a:pt x="445024" y="239162"/>
                  <a:pt x="445024" y="239162"/>
                </a:cubicBezTo>
                <a:cubicBezTo>
                  <a:pt x="445024" y="239162"/>
                  <a:pt x="447608" y="236664"/>
                  <a:pt x="465674" y="239162"/>
                </a:cubicBezTo>
                <a:cubicBezTo>
                  <a:pt x="483740" y="244183"/>
                  <a:pt x="488901" y="259210"/>
                  <a:pt x="488901" y="259210"/>
                </a:cubicBezTo>
                <a:cubicBezTo>
                  <a:pt x="499222" y="271739"/>
                  <a:pt x="499222" y="271739"/>
                  <a:pt x="499222" y="271739"/>
                </a:cubicBezTo>
                <a:cubicBezTo>
                  <a:pt x="514705" y="281768"/>
                  <a:pt x="514705" y="281768"/>
                  <a:pt x="514705" y="281768"/>
                </a:cubicBezTo>
                <a:cubicBezTo>
                  <a:pt x="522449" y="289288"/>
                  <a:pt x="522449" y="289288"/>
                  <a:pt x="522449" y="289288"/>
                </a:cubicBezTo>
                <a:cubicBezTo>
                  <a:pt x="519865" y="311834"/>
                  <a:pt x="519865" y="311834"/>
                  <a:pt x="519865" y="311834"/>
                </a:cubicBezTo>
                <a:cubicBezTo>
                  <a:pt x="519865" y="311834"/>
                  <a:pt x="512128" y="324363"/>
                  <a:pt x="514705" y="334393"/>
                </a:cubicBezTo>
                <a:cubicBezTo>
                  <a:pt x="514705" y="346921"/>
                  <a:pt x="506967" y="364458"/>
                  <a:pt x="506967" y="369467"/>
                </a:cubicBezTo>
                <a:cubicBezTo>
                  <a:pt x="506967" y="371978"/>
                  <a:pt x="501806" y="392026"/>
                  <a:pt x="501806" y="392026"/>
                </a:cubicBezTo>
                <a:cubicBezTo>
                  <a:pt x="509544" y="409563"/>
                  <a:pt x="509544" y="409563"/>
                  <a:pt x="509544" y="409563"/>
                </a:cubicBezTo>
                <a:cubicBezTo>
                  <a:pt x="519865" y="419581"/>
                  <a:pt x="519865" y="419581"/>
                  <a:pt x="519865" y="419581"/>
                </a:cubicBezTo>
                <a:cubicBezTo>
                  <a:pt x="535354" y="437130"/>
                  <a:pt x="535354" y="437130"/>
                  <a:pt x="535354" y="437130"/>
                </a:cubicBezTo>
                <a:cubicBezTo>
                  <a:pt x="555997" y="459677"/>
                  <a:pt x="555997" y="459677"/>
                  <a:pt x="555997" y="459677"/>
                </a:cubicBezTo>
                <a:cubicBezTo>
                  <a:pt x="563742" y="477214"/>
                  <a:pt x="563742" y="477214"/>
                  <a:pt x="563742" y="477214"/>
                </a:cubicBezTo>
                <a:cubicBezTo>
                  <a:pt x="563742" y="477214"/>
                  <a:pt x="584385" y="489754"/>
                  <a:pt x="584385" y="492253"/>
                </a:cubicBezTo>
                <a:cubicBezTo>
                  <a:pt x="584385" y="494763"/>
                  <a:pt x="592129" y="507292"/>
                  <a:pt x="592129" y="507292"/>
                </a:cubicBezTo>
                <a:cubicBezTo>
                  <a:pt x="602451" y="524829"/>
                  <a:pt x="602451" y="524829"/>
                  <a:pt x="602451" y="524829"/>
                </a:cubicBezTo>
                <a:cubicBezTo>
                  <a:pt x="599867" y="537358"/>
                  <a:pt x="599867" y="537358"/>
                  <a:pt x="599867" y="537358"/>
                </a:cubicBezTo>
                <a:cubicBezTo>
                  <a:pt x="592129" y="549886"/>
                  <a:pt x="592129" y="549886"/>
                  <a:pt x="592129" y="549886"/>
                </a:cubicBezTo>
                <a:cubicBezTo>
                  <a:pt x="592129" y="557405"/>
                  <a:pt x="592129" y="557405"/>
                  <a:pt x="592129" y="557405"/>
                </a:cubicBezTo>
                <a:cubicBezTo>
                  <a:pt x="599867" y="567435"/>
                  <a:pt x="599867" y="567435"/>
                  <a:pt x="599867" y="567435"/>
                </a:cubicBezTo>
                <a:cubicBezTo>
                  <a:pt x="597290" y="577453"/>
                  <a:pt x="597290" y="577453"/>
                  <a:pt x="597290" y="577453"/>
                </a:cubicBezTo>
                <a:cubicBezTo>
                  <a:pt x="605028" y="592492"/>
                  <a:pt x="605028" y="592492"/>
                  <a:pt x="605028" y="592492"/>
                </a:cubicBezTo>
                <a:cubicBezTo>
                  <a:pt x="599867" y="602510"/>
                  <a:pt x="599867" y="602510"/>
                  <a:pt x="599867" y="602510"/>
                </a:cubicBezTo>
                <a:cubicBezTo>
                  <a:pt x="612772" y="607519"/>
                  <a:pt x="612772" y="607519"/>
                  <a:pt x="612772" y="607519"/>
                </a:cubicBezTo>
                <a:cubicBezTo>
                  <a:pt x="612772" y="607519"/>
                  <a:pt x="615356" y="610029"/>
                  <a:pt x="612772" y="615038"/>
                </a:cubicBezTo>
                <a:cubicBezTo>
                  <a:pt x="610195" y="617549"/>
                  <a:pt x="607611" y="635086"/>
                  <a:pt x="607611" y="635086"/>
                </a:cubicBezTo>
                <a:cubicBezTo>
                  <a:pt x="620517" y="655134"/>
                  <a:pt x="620517" y="655134"/>
                  <a:pt x="620517" y="655134"/>
                </a:cubicBezTo>
                <a:cubicBezTo>
                  <a:pt x="638583" y="657645"/>
                  <a:pt x="638583" y="657645"/>
                  <a:pt x="638583" y="657645"/>
                </a:cubicBezTo>
                <a:cubicBezTo>
                  <a:pt x="638583" y="657645"/>
                  <a:pt x="648904" y="657645"/>
                  <a:pt x="648904" y="660143"/>
                </a:cubicBezTo>
                <a:cubicBezTo>
                  <a:pt x="651481" y="662654"/>
                  <a:pt x="654065" y="670173"/>
                  <a:pt x="654065" y="670173"/>
                </a:cubicBezTo>
                <a:cubicBezTo>
                  <a:pt x="646320" y="685200"/>
                  <a:pt x="646320" y="685200"/>
                  <a:pt x="646320" y="685200"/>
                </a:cubicBezTo>
                <a:cubicBezTo>
                  <a:pt x="646320" y="685200"/>
                  <a:pt x="648904" y="692719"/>
                  <a:pt x="656642" y="697728"/>
                </a:cubicBezTo>
                <a:cubicBezTo>
                  <a:pt x="661809" y="700239"/>
                  <a:pt x="666970" y="700239"/>
                  <a:pt x="666970" y="705248"/>
                </a:cubicBezTo>
                <a:cubicBezTo>
                  <a:pt x="669547" y="710257"/>
                  <a:pt x="669547" y="717776"/>
                  <a:pt x="672131" y="715278"/>
                </a:cubicBezTo>
                <a:cubicBezTo>
                  <a:pt x="677292" y="715278"/>
                  <a:pt x="687613" y="717776"/>
                  <a:pt x="687613" y="717776"/>
                </a:cubicBezTo>
                <a:cubicBezTo>
                  <a:pt x="695358" y="730305"/>
                  <a:pt x="695358" y="730305"/>
                  <a:pt x="695358" y="730305"/>
                </a:cubicBezTo>
                <a:cubicBezTo>
                  <a:pt x="700518" y="740334"/>
                  <a:pt x="700518" y="740334"/>
                  <a:pt x="700518" y="740334"/>
                </a:cubicBezTo>
                <a:cubicBezTo>
                  <a:pt x="700518" y="740334"/>
                  <a:pt x="700518" y="747854"/>
                  <a:pt x="700518" y="750352"/>
                </a:cubicBezTo>
                <a:cubicBezTo>
                  <a:pt x="700518" y="755361"/>
                  <a:pt x="697934" y="770400"/>
                  <a:pt x="697934" y="770400"/>
                </a:cubicBezTo>
                <a:cubicBezTo>
                  <a:pt x="685036" y="790448"/>
                  <a:pt x="685036" y="790448"/>
                  <a:pt x="685036" y="790448"/>
                </a:cubicBezTo>
                <a:cubicBezTo>
                  <a:pt x="685036" y="790448"/>
                  <a:pt x="695358" y="802977"/>
                  <a:pt x="703095" y="807985"/>
                </a:cubicBezTo>
                <a:cubicBezTo>
                  <a:pt x="710840" y="813006"/>
                  <a:pt x="721161" y="820514"/>
                  <a:pt x="723745" y="820514"/>
                </a:cubicBezTo>
                <a:cubicBezTo>
                  <a:pt x="726322" y="820514"/>
                  <a:pt x="739227" y="823024"/>
                  <a:pt x="744388" y="825535"/>
                </a:cubicBezTo>
                <a:cubicBezTo>
                  <a:pt x="746972" y="825535"/>
                  <a:pt x="757293" y="830544"/>
                  <a:pt x="759870" y="833042"/>
                </a:cubicBezTo>
                <a:cubicBezTo>
                  <a:pt x="762454" y="835553"/>
                  <a:pt x="780520" y="845583"/>
                  <a:pt x="780520" y="845583"/>
                </a:cubicBezTo>
                <a:cubicBezTo>
                  <a:pt x="796002" y="853090"/>
                  <a:pt x="796002" y="853090"/>
                  <a:pt x="796002" y="853090"/>
                </a:cubicBezTo>
                <a:cubicBezTo>
                  <a:pt x="811484" y="865619"/>
                  <a:pt x="811484" y="865619"/>
                  <a:pt x="811484" y="865619"/>
                </a:cubicBezTo>
                <a:cubicBezTo>
                  <a:pt x="816652" y="895696"/>
                  <a:pt x="816652" y="895696"/>
                  <a:pt x="816652" y="895696"/>
                </a:cubicBezTo>
                <a:cubicBezTo>
                  <a:pt x="816652" y="895696"/>
                  <a:pt x="811484" y="940801"/>
                  <a:pt x="808908" y="945810"/>
                </a:cubicBezTo>
                <a:cubicBezTo>
                  <a:pt x="808908" y="950819"/>
                  <a:pt x="801163" y="973377"/>
                  <a:pt x="798586" y="975876"/>
                </a:cubicBezTo>
                <a:cubicBezTo>
                  <a:pt x="793425" y="978386"/>
                  <a:pt x="788258" y="980897"/>
                  <a:pt x="788258" y="985906"/>
                </a:cubicBezTo>
                <a:cubicBezTo>
                  <a:pt x="788258" y="990915"/>
                  <a:pt x="780520" y="1018482"/>
                  <a:pt x="780520" y="1018482"/>
                </a:cubicBezTo>
                <a:cubicBezTo>
                  <a:pt x="780520" y="1018482"/>
                  <a:pt x="772776" y="1036019"/>
                  <a:pt x="772776" y="1041028"/>
                </a:cubicBezTo>
                <a:cubicBezTo>
                  <a:pt x="772776" y="1046049"/>
                  <a:pt x="765038" y="1061076"/>
                  <a:pt x="765038" y="1066085"/>
                </a:cubicBezTo>
                <a:cubicBezTo>
                  <a:pt x="762454" y="1068596"/>
                  <a:pt x="757293" y="1088643"/>
                  <a:pt x="757293" y="1088643"/>
                </a:cubicBezTo>
                <a:cubicBezTo>
                  <a:pt x="723745" y="1153796"/>
                  <a:pt x="723745" y="1153796"/>
                  <a:pt x="723745" y="1153796"/>
                </a:cubicBezTo>
                <a:cubicBezTo>
                  <a:pt x="716000" y="1178853"/>
                  <a:pt x="716000" y="1178853"/>
                  <a:pt x="716000" y="1178853"/>
                </a:cubicBezTo>
                <a:cubicBezTo>
                  <a:pt x="716000" y="1178853"/>
                  <a:pt x="708256" y="1181363"/>
                  <a:pt x="705679" y="1186372"/>
                </a:cubicBezTo>
                <a:cubicBezTo>
                  <a:pt x="703095" y="1193892"/>
                  <a:pt x="700518" y="1198901"/>
                  <a:pt x="697934" y="1206420"/>
                </a:cubicBezTo>
                <a:cubicBezTo>
                  <a:pt x="697934" y="1211429"/>
                  <a:pt x="685036" y="1233975"/>
                  <a:pt x="685036" y="1233975"/>
                </a:cubicBezTo>
                <a:cubicBezTo>
                  <a:pt x="679868" y="1246516"/>
                  <a:pt x="679868" y="1246516"/>
                  <a:pt x="679868" y="1246516"/>
                </a:cubicBezTo>
                <a:cubicBezTo>
                  <a:pt x="669547" y="1259044"/>
                  <a:pt x="669547" y="1259044"/>
                  <a:pt x="669547" y="1259044"/>
                </a:cubicBezTo>
                <a:cubicBezTo>
                  <a:pt x="669547" y="1259044"/>
                  <a:pt x="661809" y="1264053"/>
                  <a:pt x="661809" y="1264053"/>
                </a:cubicBezTo>
                <a:cubicBezTo>
                  <a:pt x="661809" y="1264053"/>
                  <a:pt x="656642" y="1264053"/>
                  <a:pt x="656642" y="1264053"/>
                </a:cubicBezTo>
                <a:cubicBezTo>
                  <a:pt x="643743" y="1264053"/>
                  <a:pt x="643743" y="1264053"/>
                  <a:pt x="643743" y="1264053"/>
                </a:cubicBezTo>
                <a:cubicBezTo>
                  <a:pt x="635999" y="1259044"/>
                  <a:pt x="635999" y="1259044"/>
                  <a:pt x="635999" y="1259044"/>
                </a:cubicBezTo>
                <a:cubicBezTo>
                  <a:pt x="635999" y="1259044"/>
                  <a:pt x="628254" y="1264053"/>
                  <a:pt x="628254" y="1264053"/>
                </a:cubicBezTo>
                <a:cubicBezTo>
                  <a:pt x="628254" y="1266551"/>
                  <a:pt x="623094" y="1269062"/>
                  <a:pt x="623094" y="1271573"/>
                </a:cubicBezTo>
                <a:cubicBezTo>
                  <a:pt x="623094" y="1271573"/>
                  <a:pt x="620517" y="1276581"/>
                  <a:pt x="617933" y="1276581"/>
                </a:cubicBezTo>
                <a:cubicBezTo>
                  <a:pt x="615356" y="1279080"/>
                  <a:pt x="612772" y="1281590"/>
                  <a:pt x="610195" y="1281590"/>
                </a:cubicBezTo>
                <a:cubicBezTo>
                  <a:pt x="610195" y="1284101"/>
                  <a:pt x="605028" y="1284101"/>
                  <a:pt x="605028" y="1284101"/>
                </a:cubicBezTo>
                <a:cubicBezTo>
                  <a:pt x="605028" y="1284101"/>
                  <a:pt x="605028" y="1286599"/>
                  <a:pt x="602451" y="1289110"/>
                </a:cubicBezTo>
                <a:cubicBezTo>
                  <a:pt x="602451" y="1289110"/>
                  <a:pt x="594706" y="1289110"/>
                  <a:pt x="592129" y="1286599"/>
                </a:cubicBezTo>
                <a:cubicBezTo>
                  <a:pt x="589545" y="1284101"/>
                  <a:pt x="584385" y="1281590"/>
                  <a:pt x="586968" y="1281590"/>
                </a:cubicBezTo>
                <a:cubicBezTo>
                  <a:pt x="586968" y="1284101"/>
                  <a:pt x="584385" y="1289110"/>
                  <a:pt x="584385" y="1289110"/>
                </a:cubicBezTo>
                <a:cubicBezTo>
                  <a:pt x="584385" y="1291620"/>
                  <a:pt x="579224" y="1299128"/>
                  <a:pt x="576640" y="1299128"/>
                </a:cubicBezTo>
                <a:cubicBezTo>
                  <a:pt x="574063" y="1299128"/>
                  <a:pt x="568902" y="1296629"/>
                  <a:pt x="566319" y="1294119"/>
                </a:cubicBezTo>
                <a:cubicBezTo>
                  <a:pt x="563742" y="1294119"/>
                  <a:pt x="561158" y="1294119"/>
                  <a:pt x="561158" y="1294119"/>
                </a:cubicBezTo>
                <a:cubicBezTo>
                  <a:pt x="561158" y="1296629"/>
                  <a:pt x="561158" y="1304149"/>
                  <a:pt x="561158" y="1306647"/>
                </a:cubicBezTo>
                <a:cubicBezTo>
                  <a:pt x="561158" y="1306647"/>
                  <a:pt x="561158" y="1309158"/>
                  <a:pt x="561158" y="1311656"/>
                </a:cubicBezTo>
                <a:cubicBezTo>
                  <a:pt x="558581" y="1311656"/>
                  <a:pt x="553420" y="1314167"/>
                  <a:pt x="553420" y="1314167"/>
                </a:cubicBezTo>
                <a:cubicBezTo>
                  <a:pt x="553420" y="1314167"/>
                  <a:pt x="555997" y="1319176"/>
                  <a:pt x="553420" y="1319176"/>
                </a:cubicBezTo>
                <a:cubicBezTo>
                  <a:pt x="550836" y="1321686"/>
                  <a:pt x="548253" y="1324185"/>
                  <a:pt x="545676" y="1324185"/>
                </a:cubicBezTo>
                <a:cubicBezTo>
                  <a:pt x="545676" y="1321686"/>
                  <a:pt x="540515" y="1319176"/>
                  <a:pt x="540515" y="1319176"/>
                </a:cubicBezTo>
                <a:cubicBezTo>
                  <a:pt x="537931" y="1321686"/>
                  <a:pt x="535354" y="1326695"/>
                  <a:pt x="535354" y="1326695"/>
                </a:cubicBezTo>
                <a:cubicBezTo>
                  <a:pt x="535354" y="1329206"/>
                  <a:pt x="532771" y="1331704"/>
                  <a:pt x="532771" y="1331704"/>
                </a:cubicBezTo>
                <a:cubicBezTo>
                  <a:pt x="532771" y="1331704"/>
                  <a:pt x="514705" y="1351752"/>
                  <a:pt x="514705" y="1351752"/>
                </a:cubicBezTo>
                <a:cubicBezTo>
                  <a:pt x="512128" y="1351752"/>
                  <a:pt x="506967" y="1344232"/>
                  <a:pt x="506967" y="1344232"/>
                </a:cubicBezTo>
                <a:cubicBezTo>
                  <a:pt x="506967" y="1346743"/>
                  <a:pt x="506967" y="1351752"/>
                  <a:pt x="506967" y="1351752"/>
                </a:cubicBezTo>
                <a:cubicBezTo>
                  <a:pt x="504383" y="1354262"/>
                  <a:pt x="499222" y="1356761"/>
                  <a:pt x="499222" y="1356761"/>
                </a:cubicBezTo>
                <a:cubicBezTo>
                  <a:pt x="499222" y="1359271"/>
                  <a:pt x="496639" y="1356761"/>
                  <a:pt x="494062" y="1356761"/>
                </a:cubicBezTo>
                <a:cubicBezTo>
                  <a:pt x="494062" y="1359271"/>
                  <a:pt x="491478" y="1359271"/>
                  <a:pt x="491478" y="1361782"/>
                </a:cubicBezTo>
                <a:cubicBezTo>
                  <a:pt x="491478" y="1364280"/>
                  <a:pt x="488901" y="1366791"/>
                  <a:pt x="488901" y="1366791"/>
                </a:cubicBezTo>
                <a:cubicBezTo>
                  <a:pt x="488901" y="1366791"/>
                  <a:pt x="483740" y="1369301"/>
                  <a:pt x="483740" y="1371800"/>
                </a:cubicBezTo>
                <a:cubicBezTo>
                  <a:pt x="481156" y="1374310"/>
                  <a:pt x="475996" y="1376809"/>
                  <a:pt x="475996" y="1376809"/>
                </a:cubicBezTo>
                <a:cubicBezTo>
                  <a:pt x="475996" y="1376809"/>
                  <a:pt x="473412" y="1379319"/>
                  <a:pt x="470835" y="1376809"/>
                </a:cubicBezTo>
                <a:cubicBezTo>
                  <a:pt x="468251" y="1376809"/>
                  <a:pt x="463090" y="1369301"/>
                  <a:pt x="463090" y="1369301"/>
                </a:cubicBezTo>
                <a:cubicBezTo>
                  <a:pt x="463090" y="1369301"/>
                  <a:pt x="457930" y="1369301"/>
                  <a:pt x="457930" y="1371800"/>
                </a:cubicBezTo>
                <a:cubicBezTo>
                  <a:pt x="455353" y="1374310"/>
                  <a:pt x="455353" y="1376809"/>
                  <a:pt x="452769" y="1376809"/>
                </a:cubicBezTo>
                <a:cubicBezTo>
                  <a:pt x="450192" y="1379319"/>
                  <a:pt x="447608" y="1379319"/>
                  <a:pt x="445024" y="1379319"/>
                </a:cubicBezTo>
                <a:cubicBezTo>
                  <a:pt x="442447" y="1381830"/>
                  <a:pt x="437287" y="1381830"/>
                  <a:pt x="437287" y="1384328"/>
                </a:cubicBezTo>
                <a:cubicBezTo>
                  <a:pt x="434703" y="1384328"/>
                  <a:pt x="432126" y="1389337"/>
                  <a:pt x="432126" y="1391848"/>
                </a:cubicBezTo>
                <a:cubicBezTo>
                  <a:pt x="432126" y="1394358"/>
                  <a:pt x="437287" y="1394358"/>
                  <a:pt x="432126" y="1394358"/>
                </a:cubicBezTo>
                <a:cubicBezTo>
                  <a:pt x="426965" y="1396856"/>
                  <a:pt x="419221" y="1396856"/>
                  <a:pt x="419221" y="1396856"/>
                </a:cubicBezTo>
                <a:cubicBezTo>
                  <a:pt x="419221" y="1396856"/>
                  <a:pt x="414060" y="1399367"/>
                  <a:pt x="414060" y="1401865"/>
                </a:cubicBezTo>
                <a:cubicBezTo>
                  <a:pt x="411476" y="1404376"/>
                  <a:pt x="414060" y="1404376"/>
                  <a:pt x="408899" y="1406886"/>
                </a:cubicBezTo>
                <a:cubicBezTo>
                  <a:pt x="406315" y="1406886"/>
                  <a:pt x="403738" y="1409385"/>
                  <a:pt x="403738" y="1409385"/>
                </a:cubicBezTo>
                <a:cubicBezTo>
                  <a:pt x="398578" y="1404376"/>
                  <a:pt x="398578" y="1404376"/>
                  <a:pt x="398578" y="1404376"/>
                </a:cubicBezTo>
                <a:cubicBezTo>
                  <a:pt x="401155" y="1399367"/>
                  <a:pt x="401155" y="1399367"/>
                  <a:pt x="401155" y="1399367"/>
                </a:cubicBezTo>
                <a:cubicBezTo>
                  <a:pt x="401155" y="1399367"/>
                  <a:pt x="398578" y="1394358"/>
                  <a:pt x="398578" y="1396856"/>
                </a:cubicBezTo>
                <a:cubicBezTo>
                  <a:pt x="395994" y="1401865"/>
                  <a:pt x="398578" y="1404376"/>
                  <a:pt x="398578" y="1404376"/>
                </a:cubicBezTo>
                <a:cubicBezTo>
                  <a:pt x="398578" y="1404376"/>
                  <a:pt x="395994" y="1404376"/>
                  <a:pt x="395994" y="1406886"/>
                </a:cubicBezTo>
                <a:cubicBezTo>
                  <a:pt x="393410" y="1409385"/>
                  <a:pt x="395994" y="1409385"/>
                  <a:pt x="393410" y="1411895"/>
                </a:cubicBezTo>
                <a:cubicBezTo>
                  <a:pt x="393410" y="1414406"/>
                  <a:pt x="390833" y="1416904"/>
                  <a:pt x="388249" y="1416904"/>
                </a:cubicBezTo>
                <a:cubicBezTo>
                  <a:pt x="388249" y="1419415"/>
                  <a:pt x="385672" y="1419415"/>
                  <a:pt x="383089" y="1419415"/>
                </a:cubicBezTo>
                <a:cubicBezTo>
                  <a:pt x="383089" y="1419415"/>
                  <a:pt x="377928" y="1419415"/>
                  <a:pt x="377928" y="1419415"/>
                </a:cubicBezTo>
                <a:cubicBezTo>
                  <a:pt x="375351" y="1419415"/>
                  <a:pt x="372767" y="1416904"/>
                  <a:pt x="375351" y="1416904"/>
                </a:cubicBezTo>
                <a:cubicBezTo>
                  <a:pt x="375351" y="1416904"/>
                  <a:pt x="380512" y="1414406"/>
                  <a:pt x="380512" y="1414406"/>
                </a:cubicBezTo>
                <a:cubicBezTo>
                  <a:pt x="380512" y="1414406"/>
                  <a:pt x="383089" y="1411895"/>
                  <a:pt x="380512" y="1411895"/>
                </a:cubicBezTo>
                <a:cubicBezTo>
                  <a:pt x="377928" y="1409385"/>
                  <a:pt x="375351" y="1406886"/>
                  <a:pt x="375351" y="1406886"/>
                </a:cubicBezTo>
                <a:cubicBezTo>
                  <a:pt x="375351" y="1406886"/>
                  <a:pt x="377928" y="1409385"/>
                  <a:pt x="370190" y="1409385"/>
                </a:cubicBezTo>
                <a:cubicBezTo>
                  <a:pt x="365023" y="1411895"/>
                  <a:pt x="362446" y="1411895"/>
                  <a:pt x="362446" y="1409385"/>
                </a:cubicBezTo>
                <a:cubicBezTo>
                  <a:pt x="362446" y="1409385"/>
                  <a:pt x="357285" y="1409385"/>
                  <a:pt x="359862" y="1406886"/>
                </a:cubicBezTo>
                <a:cubicBezTo>
                  <a:pt x="365023" y="1404376"/>
                  <a:pt x="365023" y="1401865"/>
                  <a:pt x="367606" y="1401865"/>
                </a:cubicBezTo>
                <a:cubicBezTo>
                  <a:pt x="368898" y="1401865"/>
                  <a:pt x="369544" y="1400613"/>
                  <a:pt x="369867" y="1399049"/>
                </a:cubicBezTo>
                <a:lnTo>
                  <a:pt x="370113" y="1395480"/>
                </a:lnTo>
                <a:lnTo>
                  <a:pt x="371803" y="1396236"/>
                </a:lnTo>
                <a:cubicBezTo>
                  <a:pt x="371481" y="1395610"/>
                  <a:pt x="370190" y="1394358"/>
                  <a:pt x="370190" y="1394358"/>
                </a:cubicBezTo>
                <a:lnTo>
                  <a:pt x="370113" y="1395480"/>
                </a:lnTo>
                <a:lnTo>
                  <a:pt x="367606" y="1394358"/>
                </a:lnTo>
                <a:cubicBezTo>
                  <a:pt x="362446" y="1386839"/>
                  <a:pt x="362446" y="1386839"/>
                  <a:pt x="362446" y="1386839"/>
                </a:cubicBezTo>
                <a:cubicBezTo>
                  <a:pt x="362446" y="1386839"/>
                  <a:pt x="359862" y="1389337"/>
                  <a:pt x="359862" y="1391848"/>
                </a:cubicBezTo>
                <a:cubicBezTo>
                  <a:pt x="362446" y="1394358"/>
                  <a:pt x="367606" y="1396856"/>
                  <a:pt x="359862" y="1399367"/>
                </a:cubicBezTo>
                <a:cubicBezTo>
                  <a:pt x="352124" y="1399367"/>
                  <a:pt x="352124" y="1399367"/>
                  <a:pt x="352124" y="1399367"/>
                </a:cubicBezTo>
                <a:cubicBezTo>
                  <a:pt x="349540" y="1401865"/>
                  <a:pt x="341803" y="1401865"/>
                  <a:pt x="341803" y="1401865"/>
                </a:cubicBezTo>
                <a:cubicBezTo>
                  <a:pt x="341803" y="1401865"/>
                  <a:pt x="336635" y="1401865"/>
                  <a:pt x="339219" y="1404376"/>
                </a:cubicBezTo>
                <a:cubicBezTo>
                  <a:pt x="339219" y="1406886"/>
                  <a:pt x="344380" y="1409385"/>
                  <a:pt x="344380" y="1409385"/>
                </a:cubicBezTo>
                <a:cubicBezTo>
                  <a:pt x="344380" y="1409385"/>
                  <a:pt x="344380" y="1411895"/>
                  <a:pt x="339219" y="1411895"/>
                </a:cubicBezTo>
                <a:cubicBezTo>
                  <a:pt x="336635" y="1414406"/>
                  <a:pt x="331474" y="1414406"/>
                  <a:pt x="331474" y="1414406"/>
                </a:cubicBezTo>
                <a:cubicBezTo>
                  <a:pt x="328898" y="1416904"/>
                  <a:pt x="328898" y="1416904"/>
                  <a:pt x="328898" y="1416904"/>
                </a:cubicBezTo>
                <a:cubicBezTo>
                  <a:pt x="328898" y="1416904"/>
                  <a:pt x="326314" y="1416904"/>
                  <a:pt x="326314" y="1414406"/>
                </a:cubicBezTo>
                <a:cubicBezTo>
                  <a:pt x="326314" y="1414406"/>
                  <a:pt x="328898" y="1411895"/>
                  <a:pt x="328898" y="1409385"/>
                </a:cubicBezTo>
                <a:cubicBezTo>
                  <a:pt x="328898" y="1406886"/>
                  <a:pt x="331474" y="1409385"/>
                  <a:pt x="328898" y="1406886"/>
                </a:cubicBezTo>
                <a:cubicBezTo>
                  <a:pt x="326314" y="1401865"/>
                  <a:pt x="323737" y="1401865"/>
                  <a:pt x="323737" y="1399367"/>
                </a:cubicBezTo>
                <a:cubicBezTo>
                  <a:pt x="326314" y="1396856"/>
                  <a:pt x="331474" y="1394358"/>
                  <a:pt x="331474" y="1394358"/>
                </a:cubicBezTo>
                <a:cubicBezTo>
                  <a:pt x="331474" y="1391848"/>
                  <a:pt x="331474" y="1389337"/>
                  <a:pt x="331474" y="1389337"/>
                </a:cubicBezTo>
                <a:cubicBezTo>
                  <a:pt x="331474" y="1389337"/>
                  <a:pt x="328898" y="1389337"/>
                  <a:pt x="331474" y="1386839"/>
                </a:cubicBezTo>
                <a:cubicBezTo>
                  <a:pt x="334058" y="1381830"/>
                  <a:pt x="336635" y="1379319"/>
                  <a:pt x="336635" y="1379319"/>
                </a:cubicBezTo>
                <a:cubicBezTo>
                  <a:pt x="336635" y="1376809"/>
                  <a:pt x="334058" y="1374310"/>
                  <a:pt x="331474" y="1374310"/>
                </a:cubicBezTo>
                <a:cubicBezTo>
                  <a:pt x="331474" y="1374310"/>
                  <a:pt x="328898" y="1379319"/>
                  <a:pt x="328898" y="1381830"/>
                </a:cubicBezTo>
                <a:cubicBezTo>
                  <a:pt x="328898" y="1381830"/>
                  <a:pt x="331474" y="1386839"/>
                  <a:pt x="323737" y="1384328"/>
                </a:cubicBezTo>
                <a:cubicBezTo>
                  <a:pt x="315992" y="1384328"/>
                  <a:pt x="310832" y="1384328"/>
                  <a:pt x="308248" y="1381830"/>
                </a:cubicBezTo>
                <a:cubicBezTo>
                  <a:pt x="308248" y="1379319"/>
                  <a:pt x="303087" y="1376809"/>
                  <a:pt x="310832" y="1376809"/>
                </a:cubicBezTo>
                <a:cubicBezTo>
                  <a:pt x="318576" y="1374310"/>
                  <a:pt x="318576" y="1374310"/>
                  <a:pt x="318576" y="1374310"/>
                </a:cubicBezTo>
                <a:cubicBezTo>
                  <a:pt x="321153" y="1371800"/>
                  <a:pt x="321153" y="1369301"/>
                  <a:pt x="321153" y="1366791"/>
                </a:cubicBezTo>
                <a:cubicBezTo>
                  <a:pt x="318576" y="1366791"/>
                  <a:pt x="315992" y="1361782"/>
                  <a:pt x="315992" y="1364280"/>
                </a:cubicBezTo>
                <a:cubicBezTo>
                  <a:pt x="313408" y="1369301"/>
                  <a:pt x="313408" y="1371800"/>
                  <a:pt x="313408" y="1371800"/>
                </a:cubicBezTo>
                <a:cubicBezTo>
                  <a:pt x="313408" y="1371800"/>
                  <a:pt x="303087" y="1371800"/>
                  <a:pt x="303087" y="1371800"/>
                </a:cubicBezTo>
                <a:cubicBezTo>
                  <a:pt x="303087" y="1371800"/>
                  <a:pt x="300510" y="1369301"/>
                  <a:pt x="300510" y="1366791"/>
                </a:cubicBezTo>
                <a:cubicBezTo>
                  <a:pt x="300510" y="1366791"/>
                  <a:pt x="303087" y="1356761"/>
                  <a:pt x="303087" y="1356761"/>
                </a:cubicBezTo>
                <a:cubicBezTo>
                  <a:pt x="303087" y="1356761"/>
                  <a:pt x="308248" y="1354262"/>
                  <a:pt x="305671" y="1354262"/>
                </a:cubicBezTo>
                <a:cubicBezTo>
                  <a:pt x="305671" y="1354262"/>
                  <a:pt x="300510" y="1351752"/>
                  <a:pt x="300510" y="1354262"/>
                </a:cubicBezTo>
                <a:cubicBezTo>
                  <a:pt x="297926" y="1354262"/>
                  <a:pt x="300510" y="1356761"/>
                  <a:pt x="300510" y="1359271"/>
                </a:cubicBezTo>
                <a:cubicBezTo>
                  <a:pt x="300510" y="1361782"/>
                  <a:pt x="300510" y="1364280"/>
                  <a:pt x="297926" y="1364280"/>
                </a:cubicBezTo>
                <a:cubicBezTo>
                  <a:pt x="295349" y="1366791"/>
                  <a:pt x="285021" y="1366791"/>
                  <a:pt x="285021" y="1366791"/>
                </a:cubicBezTo>
                <a:cubicBezTo>
                  <a:pt x="285021" y="1364280"/>
                  <a:pt x="282444" y="1364280"/>
                  <a:pt x="285021" y="1361782"/>
                </a:cubicBezTo>
                <a:cubicBezTo>
                  <a:pt x="285021" y="1359271"/>
                  <a:pt x="285021" y="1356761"/>
                  <a:pt x="285021" y="1356761"/>
                </a:cubicBezTo>
                <a:cubicBezTo>
                  <a:pt x="285021" y="1356761"/>
                  <a:pt x="282444" y="1351752"/>
                  <a:pt x="282444" y="1354262"/>
                </a:cubicBezTo>
                <a:cubicBezTo>
                  <a:pt x="279860" y="1354262"/>
                  <a:pt x="277283" y="1354262"/>
                  <a:pt x="277283" y="1354262"/>
                </a:cubicBezTo>
                <a:cubicBezTo>
                  <a:pt x="277283" y="1349253"/>
                  <a:pt x="277283" y="1349253"/>
                  <a:pt x="277283" y="1349253"/>
                </a:cubicBezTo>
                <a:cubicBezTo>
                  <a:pt x="272123" y="1349253"/>
                  <a:pt x="272123" y="1349253"/>
                  <a:pt x="272123" y="1349253"/>
                </a:cubicBezTo>
                <a:cubicBezTo>
                  <a:pt x="269539" y="1349253"/>
                  <a:pt x="269539" y="1349253"/>
                  <a:pt x="269539" y="1349253"/>
                </a:cubicBezTo>
                <a:cubicBezTo>
                  <a:pt x="269539" y="1349253"/>
                  <a:pt x="266962" y="1346743"/>
                  <a:pt x="266962" y="1346743"/>
                </a:cubicBezTo>
                <a:cubicBezTo>
                  <a:pt x="264378" y="1346743"/>
                  <a:pt x="264378" y="1346743"/>
                  <a:pt x="264378" y="1349253"/>
                </a:cubicBezTo>
                <a:cubicBezTo>
                  <a:pt x="261794" y="1349253"/>
                  <a:pt x="254057" y="1351752"/>
                  <a:pt x="254057" y="1351752"/>
                </a:cubicBezTo>
                <a:cubicBezTo>
                  <a:pt x="254057" y="1351752"/>
                  <a:pt x="254057" y="1346743"/>
                  <a:pt x="251473" y="1351752"/>
                </a:cubicBezTo>
                <a:cubicBezTo>
                  <a:pt x="251473" y="1354262"/>
                  <a:pt x="238574" y="1354262"/>
                  <a:pt x="238574" y="1354262"/>
                </a:cubicBezTo>
                <a:cubicBezTo>
                  <a:pt x="238574" y="1354262"/>
                  <a:pt x="235991" y="1349253"/>
                  <a:pt x="235991" y="1346743"/>
                </a:cubicBezTo>
                <a:cubicBezTo>
                  <a:pt x="235991" y="1346743"/>
                  <a:pt x="238574" y="1339223"/>
                  <a:pt x="238574" y="1339223"/>
                </a:cubicBezTo>
                <a:cubicBezTo>
                  <a:pt x="241151" y="1336725"/>
                  <a:pt x="241151" y="1336725"/>
                  <a:pt x="241151" y="1336725"/>
                </a:cubicBezTo>
                <a:cubicBezTo>
                  <a:pt x="238574" y="1334215"/>
                  <a:pt x="238574" y="1334215"/>
                  <a:pt x="238574" y="1334215"/>
                </a:cubicBezTo>
                <a:cubicBezTo>
                  <a:pt x="238574" y="1334215"/>
                  <a:pt x="230830" y="1334215"/>
                  <a:pt x="233407" y="1334215"/>
                </a:cubicBezTo>
                <a:cubicBezTo>
                  <a:pt x="233407" y="1331704"/>
                  <a:pt x="238574" y="1326695"/>
                  <a:pt x="238574" y="1326695"/>
                </a:cubicBezTo>
                <a:cubicBezTo>
                  <a:pt x="238574" y="1326695"/>
                  <a:pt x="241151" y="1324185"/>
                  <a:pt x="241151" y="1324185"/>
                </a:cubicBezTo>
                <a:cubicBezTo>
                  <a:pt x="243735" y="1321686"/>
                  <a:pt x="248896" y="1321686"/>
                  <a:pt x="246312" y="1319176"/>
                </a:cubicBezTo>
                <a:cubicBezTo>
                  <a:pt x="243735" y="1319176"/>
                  <a:pt x="241151" y="1316677"/>
                  <a:pt x="241151" y="1316677"/>
                </a:cubicBezTo>
                <a:cubicBezTo>
                  <a:pt x="241151" y="1316677"/>
                  <a:pt x="238574" y="1316677"/>
                  <a:pt x="238574" y="1314167"/>
                </a:cubicBezTo>
                <a:cubicBezTo>
                  <a:pt x="238574" y="1314167"/>
                  <a:pt x="241151" y="1309158"/>
                  <a:pt x="241151" y="1306647"/>
                </a:cubicBezTo>
                <a:cubicBezTo>
                  <a:pt x="241151" y="1304149"/>
                  <a:pt x="238574" y="1301638"/>
                  <a:pt x="238574" y="1301638"/>
                </a:cubicBezTo>
                <a:cubicBezTo>
                  <a:pt x="235991" y="1301638"/>
                  <a:pt x="238574" y="1304149"/>
                  <a:pt x="233407" y="1304149"/>
                </a:cubicBezTo>
                <a:cubicBezTo>
                  <a:pt x="230830" y="1306647"/>
                  <a:pt x="223085" y="1311656"/>
                  <a:pt x="223085" y="1311656"/>
                </a:cubicBezTo>
                <a:cubicBezTo>
                  <a:pt x="223085" y="1309158"/>
                  <a:pt x="223085" y="1306647"/>
                  <a:pt x="223085" y="1304149"/>
                </a:cubicBezTo>
                <a:cubicBezTo>
                  <a:pt x="225669" y="1301638"/>
                  <a:pt x="233407" y="1301638"/>
                  <a:pt x="235991" y="1299128"/>
                </a:cubicBezTo>
                <a:cubicBezTo>
                  <a:pt x="235991" y="1296629"/>
                  <a:pt x="230830" y="1289110"/>
                  <a:pt x="230830" y="1289110"/>
                </a:cubicBezTo>
                <a:cubicBezTo>
                  <a:pt x="230830" y="1289110"/>
                  <a:pt x="235991" y="1291620"/>
                  <a:pt x="233407" y="1286599"/>
                </a:cubicBezTo>
                <a:cubicBezTo>
                  <a:pt x="228246" y="1284101"/>
                  <a:pt x="228246" y="1284101"/>
                  <a:pt x="228246" y="1284101"/>
                </a:cubicBezTo>
                <a:cubicBezTo>
                  <a:pt x="228246" y="1281590"/>
                  <a:pt x="228246" y="1279080"/>
                  <a:pt x="230830" y="1276581"/>
                </a:cubicBezTo>
                <a:cubicBezTo>
                  <a:pt x="233407" y="1271573"/>
                  <a:pt x="235991" y="1271573"/>
                  <a:pt x="235991" y="1269062"/>
                </a:cubicBezTo>
                <a:cubicBezTo>
                  <a:pt x="235991" y="1269062"/>
                  <a:pt x="228246" y="1266551"/>
                  <a:pt x="228246" y="1264053"/>
                </a:cubicBezTo>
                <a:cubicBezTo>
                  <a:pt x="228246" y="1261543"/>
                  <a:pt x="223085" y="1261543"/>
                  <a:pt x="228246" y="1256533"/>
                </a:cubicBezTo>
                <a:cubicBezTo>
                  <a:pt x="230830" y="1254023"/>
                  <a:pt x="233407" y="1254023"/>
                  <a:pt x="233407" y="1254023"/>
                </a:cubicBezTo>
                <a:cubicBezTo>
                  <a:pt x="233407" y="1254023"/>
                  <a:pt x="233407" y="1246516"/>
                  <a:pt x="233407" y="1244005"/>
                </a:cubicBezTo>
                <a:cubicBezTo>
                  <a:pt x="233407" y="1241495"/>
                  <a:pt x="235991" y="1241495"/>
                  <a:pt x="235991" y="1238996"/>
                </a:cubicBezTo>
                <a:cubicBezTo>
                  <a:pt x="233407" y="1236486"/>
                  <a:pt x="230830" y="1236486"/>
                  <a:pt x="228246" y="1231477"/>
                </a:cubicBezTo>
                <a:cubicBezTo>
                  <a:pt x="228246" y="1228966"/>
                  <a:pt x="228246" y="1228966"/>
                  <a:pt x="228246" y="1226468"/>
                </a:cubicBezTo>
                <a:cubicBezTo>
                  <a:pt x="230830" y="1226468"/>
                  <a:pt x="233407" y="1223957"/>
                  <a:pt x="230830" y="1223957"/>
                </a:cubicBezTo>
                <a:cubicBezTo>
                  <a:pt x="230830" y="1221447"/>
                  <a:pt x="230830" y="1218948"/>
                  <a:pt x="230830" y="1218948"/>
                </a:cubicBezTo>
                <a:cubicBezTo>
                  <a:pt x="230830" y="1218948"/>
                  <a:pt x="230830" y="1218948"/>
                  <a:pt x="228246" y="1213939"/>
                </a:cubicBezTo>
                <a:cubicBezTo>
                  <a:pt x="225669" y="1211429"/>
                  <a:pt x="225669" y="1206420"/>
                  <a:pt x="225669" y="1203909"/>
                </a:cubicBezTo>
                <a:cubicBezTo>
                  <a:pt x="225669" y="1201399"/>
                  <a:pt x="228246" y="1191381"/>
                  <a:pt x="228246" y="1191381"/>
                </a:cubicBezTo>
                <a:cubicBezTo>
                  <a:pt x="228246" y="1191381"/>
                  <a:pt x="228246" y="1183862"/>
                  <a:pt x="223085" y="1181363"/>
                </a:cubicBezTo>
                <a:cubicBezTo>
                  <a:pt x="220508" y="1176342"/>
                  <a:pt x="215348" y="1173844"/>
                  <a:pt x="215348" y="1173844"/>
                </a:cubicBezTo>
                <a:cubicBezTo>
                  <a:pt x="215348" y="1173844"/>
                  <a:pt x="215348" y="1168835"/>
                  <a:pt x="215348" y="1166324"/>
                </a:cubicBezTo>
                <a:cubicBezTo>
                  <a:pt x="215348" y="1166324"/>
                  <a:pt x="210187" y="1163814"/>
                  <a:pt x="210187" y="1161315"/>
                </a:cubicBezTo>
                <a:cubicBezTo>
                  <a:pt x="210187" y="1158805"/>
                  <a:pt x="207603" y="1153796"/>
                  <a:pt x="207603" y="1153796"/>
                </a:cubicBezTo>
                <a:cubicBezTo>
                  <a:pt x="207603" y="1153796"/>
                  <a:pt x="205019" y="1153796"/>
                  <a:pt x="207603" y="1148787"/>
                </a:cubicBezTo>
                <a:cubicBezTo>
                  <a:pt x="207603" y="1141267"/>
                  <a:pt x="207603" y="1138757"/>
                  <a:pt x="207603" y="1136258"/>
                </a:cubicBezTo>
                <a:cubicBezTo>
                  <a:pt x="205019" y="1133748"/>
                  <a:pt x="202442" y="1128739"/>
                  <a:pt x="202442" y="1126229"/>
                </a:cubicBezTo>
                <a:cubicBezTo>
                  <a:pt x="202442" y="1123718"/>
                  <a:pt x="202442" y="1118709"/>
                  <a:pt x="202442" y="1118709"/>
                </a:cubicBezTo>
                <a:cubicBezTo>
                  <a:pt x="202442" y="1118709"/>
                  <a:pt x="202442" y="1116211"/>
                  <a:pt x="199859" y="1113700"/>
                </a:cubicBezTo>
                <a:cubicBezTo>
                  <a:pt x="197282" y="1111190"/>
                  <a:pt x="189537" y="1098661"/>
                  <a:pt x="189537" y="1098661"/>
                </a:cubicBezTo>
                <a:cubicBezTo>
                  <a:pt x="189537" y="1098661"/>
                  <a:pt x="186960" y="1098661"/>
                  <a:pt x="186960" y="1093652"/>
                </a:cubicBezTo>
                <a:cubicBezTo>
                  <a:pt x="184376" y="1088643"/>
                  <a:pt x="184376" y="1083634"/>
                  <a:pt x="184376" y="1083634"/>
                </a:cubicBezTo>
                <a:cubicBezTo>
                  <a:pt x="184376" y="1083634"/>
                  <a:pt x="184376" y="1076115"/>
                  <a:pt x="184376" y="1076115"/>
                </a:cubicBezTo>
                <a:cubicBezTo>
                  <a:pt x="176632" y="1068596"/>
                  <a:pt x="176632" y="1068596"/>
                  <a:pt x="176632" y="1068596"/>
                </a:cubicBezTo>
                <a:cubicBezTo>
                  <a:pt x="179216" y="1058578"/>
                  <a:pt x="179216" y="1058578"/>
                  <a:pt x="179216" y="1058578"/>
                </a:cubicBezTo>
                <a:cubicBezTo>
                  <a:pt x="179216" y="1048548"/>
                  <a:pt x="179216" y="1048548"/>
                  <a:pt x="179216" y="1048548"/>
                </a:cubicBezTo>
                <a:cubicBezTo>
                  <a:pt x="179216" y="1048548"/>
                  <a:pt x="179216" y="1036019"/>
                  <a:pt x="181793" y="1036019"/>
                </a:cubicBezTo>
                <a:cubicBezTo>
                  <a:pt x="184376" y="1036019"/>
                  <a:pt x="189537" y="1028500"/>
                  <a:pt x="189537" y="1028500"/>
                </a:cubicBezTo>
                <a:cubicBezTo>
                  <a:pt x="189537" y="1028500"/>
                  <a:pt x="194698" y="1020980"/>
                  <a:pt x="192121" y="1018482"/>
                </a:cubicBezTo>
                <a:cubicBezTo>
                  <a:pt x="192121" y="1015971"/>
                  <a:pt x="189537" y="1005953"/>
                  <a:pt x="189537" y="1005953"/>
                </a:cubicBezTo>
                <a:cubicBezTo>
                  <a:pt x="189537" y="1005953"/>
                  <a:pt x="194698" y="998434"/>
                  <a:pt x="192121" y="998434"/>
                </a:cubicBezTo>
                <a:cubicBezTo>
                  <a:pt x="192121" y="995924"/>
                  <a:pt x="186960" y="985906"/>
                  <a:pt x="186960" y="985906"/>
                </a:cubicBezTo>
                <a:cubicBezTo>
                  <a:pt x="179216" y="993425"/>
                  <a:pt x="179216" y="993425"/>
                  <a:pt x="179216" y="993425"/>
                </a:cubicBezTo>
                <a:cubicBezTo>
                  <a:pt x="174055" y="990915"/>
                  <a:pt x="174055" y="990915"/>
                  <a:pt x="174055" y="990915"/>
                </a:cubicBezTo>
                <a:cubicBezTo>
                  <a:pt x="176632" y="980897"/>
                  <a:pt x="176632" y="980897"/>
                  <a:pt x="176632" y="980897"/>
                </a:cubicBezTo>
                <a:cubicBezTo>
                  <a:pt x="176632" y="980897"/>
                  <a:pt x="171471" y="975876"/>
                  <a:pt x="171471" y="973377"/>
                </a:cubicBezTo>
                <a:cubicBezTo>
                  <a:pt x="171471" y="970867"/>
                  <a:pt x="176632" y="965858"/>
                  <a:pt x="176632" y="965858"/>
                </a:cubicBezTo>
                <a:cubicBezTo>
                  <a:pt x="176632" y="965858"/>
                  <a:pt x="181793" y="975876"/>
                  <a:pt x="181793" y="978386"/>
                </a:cubicBezTo>
                <a:cubicBezTo>
                  <a:pt x="181793" y="980897"/>
                  <a:pt x="186960" y="983395"/>
                  <a:pt x="186960" y="983395"/>
                </a:cubicBezTo>
                <a:cubicBezTo>
                  <a:pt x="189537" y="980897"/>
                  <a:pt x="189537" y="975876"/>
                  <a:pt x="192121" y="975876"/>
                </a:cubicBezTo>
                <a:cubicBezTo>
                  <a:pt x="194698" y="975876"/>
                  <a:pt x="197282" y="978386"/>
                  <a:pt x="197282" y="980897"/>
                </a:cubicBezTo>
                <a:cubicBezTo>
                  <a:pt x="197282" y="980897"/>
                  <a:pt x="207603" y="978386"/>
                  <a:pt x="207603" y="978386"/>
                </a:cubicBezTo>
                <a:cubicBezTo>
                  <a:pt x="207603" y="978386"/>
                  <a:pt x="205019" y="975876"/>
                  <a:pt x="212764" y="975876"/>
                </a:cubicBezTo>
                <a:cubicBezTo>
                  <a:pt x="220508" y="978386"/>
                  <a:pt x="220508" y="975876"/>
                  <a:pt x="220508" y="970867"/>
                </a:cubicBezTo>
                <a:cubicBezTo>
                  <a:pt x="220508" y="968368"/>
                  <a:pt x="212764" y="958338"/>
                  <a:pt x="217925" y="958338"/>
                </a:cubicBezTo>
                <a:cubicBezTo>
                  <a:pt x="225669" y="958338"/>
                  <a:pt x="228246" y="960849"/>
                  <a:pt x="228246" y="960849"/>
                </a:cubicBezTo>
                <a:cubicBezTo>
                  <a:pt x="228246" y="960849"/>
                  <a:pt x="228246" y="963347"/>
                  <a:pt x="228246" y="965858"/>
                </a:cubicBezTo>
                <a:cubicBezTo>
                  <a:pt x="228246" y="970867"/>
                  <a:pt x="235991" y="975876"/>
                  <a:pt x="235991" y="970867"/>
                </a:cubicBezTo>
                <a:cubicBezTo>
                  <a:pt x="238574" y="965858"/>
                  <a:pt x="238574" y="968368"/>
                  <a:pt x="238574" y="963347"/>
                </a:cubicBezTo>
                <a:cubicBezTo>
                  <a:pt x="238574" y="958338"/>
                  <a:pt x="233407" y="958338"/>
                  <a:pt x="230830" y="953329"/>
                </a:cubicBezTo>
                <a:cubicBezTo>
                  <a:pt x="230830" y="950819"/>
                  <a:pt x="228246" y="955828"/>
                  <a:pt x="228246" y="948320"/>
                </a:cubicBezTo>
                <a:cubicBezTo>
                  <a:pt x="230830" y="940801"/>
                  <a:pt x="230830" y="938290"/>
                  <a:pt x="233407" y="938290"/>
                </a:cubicBezTo>
                <a:cubicBezTo>
                  <a:pt x="238574" y="935792"/>
                  <a:pt x="233407" y="938290"/>
                  <a:pt x="238574" y="935792"/>
                </a:cubicBezTo>
                <a:cubicBezTo>
                  <a:pt x="243735" y="935792"/>
                  <a:pt x="246312" y="930771"/>
                  <a:pt x="243735" y="923252"/>
                </a:cubicBezTo>
                <a:cubicBezTo>
                  <a:pt x="243735" y="918243"/>
                  <a:pt x="241151" y="915744"/>
                  <a:pt x="243735" y="913234"/>
                </a:cubicBezTo>
                <a:cubicBezTo>
                  <a:pt x="248896" y="910723"/>
                  <a:pt x="246312" y="908225"/>
                  <a:pt x="251473" y="910723"/>
                </a:cubicBezTo>
                <a:cubicBezTo>
                  <a:pt x="256634" y="913234"/>
                  <a:pt x="254057" y="913234"/>
                  <a:pt x="259217" y="913234"/>
                </a:cubicBezTo>
                <a:cubicBezTo>
                  <a:pt x="261794" y="910723"/>
                  <a:pt x="261794" y="898195"/>
                  <a:pt x="261794" y="898195"/>
                </a:cubicBezTo>
                <a:cubicBezTo>
                  <a:pt x="259217" y="900705"/>
                  <a:pt x="254057" y="895696"/>
                  <a:pt x="254057" y="895696"/>
                </a:cubicBezTo>
                <a:cubicBezTo>
                  <a:pt x="251473" y="895696"/>
                  <a:pt x="251473" y="890687"/>
                  <a:pt x="254057" y="888177"/>
                </a:cubicBezTo>
                <a:cubicBezTo>
                  <a:pt x="254057" y="888177"/>
                  <a:pt x="254057" y="883168"/>
                  <a:pt x="256634" y="883168"/>
                </a:cubicBezTo>
                <a:cubicBezTo>
                  <a:pt x="261794" y="883168"/>
                  <a:pt x="261794" y="885666"/>
                  <a:pt x="266962" y="883168"/>
                </a:cubicBezTo>
                <a:cubicBezTo>
                  <a:pt x="269539" y="880657"/>
                  <a:pt x="269539" y="880657"/>
                  <a:pt x="272123" y="878147"/>
                </a:cubicBezTo>
                <a:cubicBezTo>
                  <a:pt x="274700" y="875648"/>
                  <a:pt x="277283" y="875648"/>
                  <a:pt x="279860" y="870640"/>
                </a:cubicBezTo>
                <a:cubicBezTo>
                  <a:pt x="279860" y="868129"/>
                  <a:pt x="282444" y="853090"/>
                  <a:pt x="282444" y="853090"/>
                </a:cubicBezTo>
                <a:cubicBezTo>
                  <a:pt x="279860" y="850592"/>
                  <a:pt x="285021" y="853090"/>
                  <a:pt x="290189" y="850592"/>
                </a:cubicBezTo>
                <a:cubicBezTo>
                  <a:pt x="292766" y="848081"/>
                  <a:pt x="295349" y="833042"/>
                  <a:pt x="297926" y="830544"/>
                </a:cubicBezTo>
                <a:cubicBezTo>
                  <a:pt x="300510" y="825535"/>
                  <a:pt x="308248" y="815505"/>
                  <a:pt x="308248" y="813006"/>
                </a:cubicBezTo>
                <a:cubicBezTo>
                  <a:pt x="308248" y="810496"/>
                  <a:pt x="315992" y="792959"/>
                  <a:pt x="315992" y="792959"/>
                </a:cubicBezTo>
                <a:cubicBezTo>
                  <a:pt x="326314" y="775409"/>
                  <a:pt x="326314" y="775409"/>
                  <a:pt x="326314" y="775409"/>
                </a:cubicBezTo>
                <a:cubicBezTo>
                  <a:pt x="326314" y="775409"/>
                  <a:pt x="326314" y="770400"/>
                  <a:pt x="323737" y="765391"/>
                </a:cubicBezTo>
                <a:cubicBezTo>
                  <a:pt x="323737" y="762881"/>
                  <a:pt x="321153" y="752863"/>
                  <a:pt x="323737" y="750352"/>
                </a:cubicBezTo>
                <a:cubicBezTo>
                  <a:pt x="326314" y="750352"/>
                  <a:pt x="328898" y="742833"/>
                  <a:pt x="328898" y="742833"/>
                </a:cubicBezTo>
                <a:cubicBezTo>
                  <a:pt x="328898" y="732815"/>
                  <a:pt x="328898" y="732815"/>
                  <a:pt x="328898" y="732815"/>
                </a:cubicBezTo>
                <a:cubicBezTo>
                  <a:pt x="328898" y="732815"/>
                  <a:pt x="341803" y="725296"/>
                  <a:pt x="341803" y="725296"/>
                </a:cubicBezTo>
                <a:cubicBezTo>
                  <a:pt x="357285" y="722797"/>
                  <a:pt x="346964" y="715278"/>
                  <a:pt x="365023" y="722797"/>
                </a:cubicBezTo>
                <a:cubicBezTo>
                  <a:pt x="365023" y="722797"/>
                  <a:pt x="375351" y="720287"/>
                  <a:pt x="372767" y="717776"/>
                </a:cubicBezTo>
                <a:cubicBezTo>
                  <a:pt x="372767" y="717776"/>
                  <a:pt x="362446" y="707758"/>
                  <a:pt x="362446" y="707758"/>
                </a:cubicBezTo>
                <a:cubicBezTo>
                  <a:pt x="367606" y="700239"/>
                  <a:pt x="367606" y="700239"/>
                  <a:pt x="367606" y="700239"/>
                </a:cubicBezTo>
                <a:cubicBezTo>
                  <a:pt x="367606" y="700239"/>
                  <a:pt x="375351" y="695230"/>
                  <a:pt x="367606" y="692719"/>
                </a:cubicBezTo>
                <a:cubicBezTo>
                  <a:pt x="362446" y="690221"/>
                  <a:pt x="357285" y="687710"/>
                  <a:pt x="357285" y="685200"/>
                </a:cubicBezTo>
                <a:cubicBezTo>
                  <a:pt x="357285" y="685200"/>
                  <a:pt x="354701" y="675182"/>
                  <a:pt x="354701" y="672671"/>
                </a:cubicBezTo>
                <a:cubicBezTo>
                  <a:pt x="354701" y="670173"/>
                  <a:pt x="352124" y="662654"/>
                  <a:pt x="352124" y="662654"/>
                </a:cubicBezTo>
                <a:cubicBezTo>
                  <a:pt x="352124" y="662654"/>
                  <a:pt x="352124" y="652624"/>
                  <a:pt x="352124" y="650125"/>
                </a:cubicBezTo>
                <a:cubicBezTo>
                  <a:pt x="352124" y="647615"/>
                  <a:pt x="349540" y="640095"/>
                  <a:pt x="346964" y="637597"/>
                </a:cubicBezTo>
                <a:cubicBezTo>
                  <a:pt x="344380" y="635086"/>
                  <a:pt x="334058" y="627567"/>
                  <a:pt x="334058" y="627567"/>
                </a:cubicBezTo>
                <a:cubicBezTo>
                  <a:pt x="315992" y="620047"/>
                  <a:pt x="315992" y="620047"/>
                  <a:pt x="315992" y="620047"/>
                </a:cubicBezTo>
                <a:cubicBezTo>
                  <a:pt x="310832" y="625068"/>
                  <a:pt x="310832" y="625068"/>
                  <a:pt x="310832" y="625068"/>
                </a:cubicBezTo>
                <a:cubicBezTo>
                  <a:pt x="297926" y="612540"/>
                  <a:pt x="297926" y="612540"/>
                  <a:pt x="297926" y="612540"/>
                </a:cubicBezTo>
                <a:cubicBezTo>
                  <a:pt x="287605" y="610029"/>
                  <a:pt x="287605" y="610029"/>
                  <a:pt x="287605" y="610029"/>
                </a:cubicBezTo>
                <a:cubicBezTo>
                  <a:pt x="277283" y="610029"/>
                  <a:pt x="277283" y="610029"/>
                  <a:pt x="277283" y="610029"/>
                </a:cubicBezTo>
                <a:cubicBezTo>
                  <a:pt x="259217" y="572444"/>
                  <a:pt x="259217" y="572444"/>
                  <a:pt x="259217" y="572444"/>
                </a:cubicBezTo>
                <a:cubicBezTo>
                  <a:pt x="243735" y="564925"/>
                  <a:pt x="243735" y="564925"/>
                  <a:pt x="243735" y="564925"/>
                </a:cubicBezTo>
                <a:cubicBezTo>
                  <a:pt x="233407" y="554895"/>
                  <a:pt x="233407" y="554895"/>
                  <a:pt x="233407" y="554895"/>
                </a:cubicBezTo>
                <a:cubicBezTo>
                  <a:pt x="233407" y="542366"/>
                  <a:pt x="233407" y="542366"/>
                  <a:pt x="233407" y="542366"/>
                </a:cubicBezTo>
                <a:cubicBezTo>
                  <a:pt x="225669" y="532349"/>
                  <a:pt x="225669" y="532349"/>
                  <a:pt x="225669" y="532349"/>
                </a:cubicBezTo>
                <a:cubicBezTo>
                  <a:pt x="225669" y="532349"/>
                  <a:pt x="228246" y="524829"/>
                  <a:pt x="228246" y="522331"/>
                </a:cubicBezTo>
                <a:cubicBezTo>
                  <a:pt x="230830" y="519820"/>
                  <a:pt x="235991" y="507292"/>
                  <a:pt x="235991" y="507292"/>
                </a:cubicBezTo>
                <a:cubicBezTo>
                  <a:pt x="235991" y="507292"/>
                  <a:pt x="233407" y="497262"/>
                  <a:pt x="233407" y="494763"/>
                </a:cubicBezTo>
                <a:cubicBezTo>
                  <a:pt x="233407" y="492253"/>
                  <a:pt x="235991" y="479724"/>
                  <a:pt x="235991" y="479724"/>
                </a:cubicBezTo>
                <a:cubicBezTo>
                  <a:pt x="233407" y="467196"/>
                  <a:pt x="233407" y="467196"/>
                  <a:pt x="233407" y="467196"/>
                </a:cubicBezTo>
                <a:cubicBezTo>
                  <a:pt x="202442" y="432109"/>
                  <a:pt x="202442" y="432109"/>
                  <a:pt x="202442" y="432109"/>
                </a:cubicBezTo>
                <a:cubicBezTo>
                  <a:pt x="205019" y="417082"/>
                  <a:pt x="205019" y="417082"/>
                  <a:pt x="205019" y="417082"/>
                </a:cubicBezTo>
                <a:cubicBezTo>
                  <a:pt x="202442" y="409563"/>
                  <a:pt x="202442" y="409563"/>
                  <a:pt x="202442" y="409563"/>
                </a:cubicBezTo>
                <a:cubicBezTo>
                  <a:pt x="199859" y="402043"/>
                  <a:pt x="199859" y="402043"/>
                  <a:pt x="202442" y="397035"/>
                </a:cubicBezTo>
                <a:cubicBezTo>
                  <a:pt x="202442" y="394524"/>
                  <a:pt x="202442" y="394524"/>
                  <a:pt x="202442" y="394524"/>
                </a:cubicBezTo>
                <a:cubicBezTo>
                  <a:pt x="192121" y="397035"/>
                  <a:pt x="192121" y="397035"/>
                  <a:pt x="192121" y="397035"/>
                </a:cubicBezTo>
                <a:cubicBezTo>
                  <a:pt x="184376" y="387005"/>
                  <a:pt x="184376" y="387005"/>
                  <a:pt x="184376" y="387005"/>
                </a:cubicBezTo>
                <a:cubicBezTo>
                  <a:pt x="186960" y="374476"/>
                  <a:pt x="186960" y="374476"/>
                  <a:pt x="186960" y="374476"/>
                </a:cubicBezTo>
                <a:cubicBezTo>
                  <a:pt x="181793" y="344410"/>
                  <a:pt x="181793" y="344410"/>
                  <a:pt x="181793" y="344410"/>
                </a:cubicBezTo>
                <a:cubicBezTo>
                  <a:pt x="186960" y="329372"/>
                  <a:pt x="186960" y="329372"/>
                  <a:pt x="186960" y="329372"/>
                </a:cubicBezTo>
                <a:cubicBezTo>
                  <a:pt x="171471" y="321864"/>
                  <a:pt x="171471" y="321864"/>
                  <a:pt x="171471" y="321864"/>
                </a:cubicBezTo>
                <a:cubicBezTo>
                  <a:pt x="161150" y="306825"/>
                  <a:pt x="161150" y="306825"/>
                  <a:pt x="161150" y="306825"/>
                </a:cubicBezTo>
                <a:cubicBezTo>
                  <a:pt x="161150" y="306825"/>
                  <a:pt x="158573" y="311834"/>
                  <a:pt x="155989" y="309324"/>
                </a:cubicBezTo>
                <a:cubicBezTo>
                  <a:pt x="153405" y="306825"/>
                  <a:pt x="140507" y="286777"/>
                  <a:pt x="140507" y="286777"/>
                </a:cubicBezTo>
                <a:cubicBezTo>
                  <a:pt x="117280" y="279258"/>
                  <a:pt x="117280" y="279258"/>
                  <a:pt x="117280" y="279258"/>
                </a:cubicBezTo>
                <a:cubicBezTo>
                  <a:pt x="106958" y="274249"/>
                  <a:pt x="106958" y="274249"/>
                  <a:pt x="106958" y="274249"/>
                </a:cubicBezTo>
                <a:cubicBezTo>
                  <a:pt x="94053" y="271739"/>
                  <a:pt x="94053" y="271739"/>
                  <a:pt x="94053" y="271739"/>
                </a:cubicBezTo>
                <a:cubicBezTo>
                  <a:pt x="94053" y="271739"/>
                  <a:pt x="91469" y="276747"/>
                  <a:pt x="88892" y="271739"/>
                </a:cubicBezTo>
                <a:cubicBezTo>
                  <a:pt x="86309" y="266730"/>
                  <a:pt x="81148" y="261721"/>
                  <a:pt x="81148" y="261721"/>
                </a:cubicBezTo>
                <a:cubicBezTo>
                  <a:pt x="70826" y="264219"/>
                  <a:pt x="70826" y="264219"/>
                  <a:pt x="70826" y="264219"/>
                </a:cubicBezTo>
                <a:cubicBezTo>
                  <a:pt x="63082" y="254201"/>
                  <a:pt x="63082" y="254201"/>
                  <a:pt x="63082" y="254201"/>
                </a:cubicBezTo>
                <a:cubicBezTo>
                  <a:pt x="63082" y="254201"/>
                  <a:pt x="60505" y="254201"/>
                  <a:pt x="57921" y="254201"/>
                </a:cubicBezTo>
                <a:cubicBezTo>
                  <a:pt x="55344" y="251691"/>
                  <a:pt x="50177" y="249192"/>
                  <a:pt x="50177" y="249192"/>
                </a:cubicBezTo>
                <a:cubicBezTo>
                  <a:pt x="42439" y="236664"/>
                  <a:pt x="42439" y="236664"/>
                  <a:pt x="42439" y="236664"/>
                </a:cubicBezTo>
                <a:cubicBezTo>
                  <a:pt x="32117" y="231643"/>
                  <a:pt x="32117" y="231643"/>
                  <a:pt x="32117" y="231643"/>
                </a:cubicBezTo>
                <a:cubicBezTo>
                  <a:pt x="19212" y="226634"/>
                  <a:pt x="19212" y="226634"/>
                  <a:pt x="19212" y="226634"/>
                </a:cubicBezTo>
                <a:cubicBezTo>
                  <a:pt x="19212" y="216616"/>
                  <a:pt x="19212" y="216616"/>
                  <a:pt x="19212" y="216616"/>
                </a:cubicBezTo>
                <a:cubicBezTo>
                  <a:pt x="1146" y="206586"/>
                  <a:pt x="1146" y="206586"/>
                  <a:pt x="1146" y="206586"/>
                </a:cubicBezTo>
                <a:cubicBezTo>
                  <a:pt x="1146" y="206586"/>
                  <a:pt x="-1431" y="201577"/>
                  <a:pt x="1146" y="201577"/>
                </a:cubicBezTo>
                <a:cubicBezTo>
                  <a:pt x="3730" y="199067"/>
                  <a:pt x="14051" y="199067"/>
                  <a:pt x="16628" y="199067"/>
                </a:cubicBezTo>
                <a:cubicBezTo>
                  <a:pt x="16628" y="196568"/>
                  <a:pt x="16628" y="196568"/>
                  <a:pt x="16628" y="196568"/>
                </a:cubicBezTo>
                <a:cubicBezTo>
                  <a:pt x="19212" y="196568"/>
                  <a:pt x="19212" y="196568"/>
                  <a:pt x="19212" y="196568"/>
                </a:cubicBezTo>
                <a:cubicBezTo>
                  <a:pt x="21789" y="196568"/>
                  <a:pt x="21789" y="194058"/>
                  <a:pt x="21789" y="194058"/>
                </a:cubicBezTo>
                <a:cubicBezTo>
                  <a:pt x="21789" y="194058"/>
                  <a:pt x="14051" y="179031"/>
                  <a:pt x="19212" y="171511"/>
                </a:cubicBezTo>
                <a:cubicBezTo>
                  <a:pt x="19212" y="169001"/>
                  <a:pt x="19212" y="169001"/>
                  <a:pt x="19212" y="169001"/>
                </a:cubicBezTo>
                <a:cubicBezTo>
                  <a:pt x="24373" y="163992"/>
                  <a:pt x="34694" y="163992"/>
                  <a:pt x="39855" y="169001"/>
                </a:cubicBezTo>
                <a:cubicBezTo>
                  <a:pt x="50177" y="171511"/>
                  <a:pt x="50177" y="171511"/>
                  <a:pt x="50177" y="171511"/>
                </a:cubicBezTo>
                <a:cubicBezTo>
                  <a:pt x="68243" y="191559"/>
                  <a:pt x="68243" y="191559"/>
                  <a:pt x="68243" y="191559"/>
                </a:cubicBezTo>
                <a:cubicBezTo>
                  <a:pt x="83732" y="209097"/>
                  <a:pt x="83732" y="209097"/>
                  <a:pt x="83732" y="209097"/>
                </a:cubicBezTo>
                <a:cubicBezTo>
                  <a:pt x="83732" y="209097"/>
                  <a:pt x="106958" y="226634"/>
                  <a:pt x="112119" y="229144"/>
                </a:cubicBezTo>
                <a:cubicBezTo>
                  <a:pt x="117280" y="231643"/>
                  <a:pt x="145667" y="236664"/>
                  <a:pt x="148244" y="239162"/>
                </a:cubicBezTo>
                <a:cubicBezTo>
                  <a:pt x="155989" y="229144"/>
                  <a:pt x="155989" y="229144"/>
                  <a:pt x="155989" y="229144"/>
                </a:cubicBezTo>
                <a:cubicBezTo>
                  <a:pt x="166310" y="221625"/>
                  <a:pt x="166310" y="221625"/>
                  <a:pt x="166310" y="221625"/>
                </a:cubicBezTo>
                <a:cubicBezTo>
                  <a:pt x="163733" y="216616"/>
                  <a:pt x="163733" y="216616"/>
                  <a:pt x="163733" y="216616"/>
                </a:cubicBezTo>
                <a:cubicBezTo>
                  <a:pt x="176632" y="209097"/>
                  <a:pt x="176632" y="209097"/>
                  <a:pt x="176632" y="209097"/>
                </a:cubicBezTo>
                <a:cubicBezTo>
                  <a:pt x="186960" y="216616"/>
                  <a:pt x="186960" y="216616"/>
                  <a:pt x="186960" y="216616"/>
                </a:cubicBezTo>
                <a:cubicBezTo>
                  <a:pt x="212764" y="221625"/>
                  <a:pt x="212764" y="221625"/>
                  <a:pt x="212764" y="221625"/>
                </a:cubicBezTo>
                <a:cubicBezTo>
                  <a:pt x="223085" y="229144"/>
                  <a:pt x="223085" y="229144"/>
                  <a:pt x="223085" y="229144"/>
                </a:cubicBezTo>
                <a:cubicBezTo>
                  <a:pt x="223085" y="229144"/>
                  <a:pt x="225669" y="229144"/>
                  <a:pt x="228246" y="226634"/>
                </a:cubicBezTo>
                <a:cubicBezTo>
                  <a:pt x="230830" y="226634"/>
                  <a:pt x="230830" y="226634"/>
                  <a:pt x="233407" y="224135"/>
                </a:cubicBezTo>
                <a:cubicBezTo>
                  <a:pt x="233407" y="221625"/>
                  <a:pt x="233407" y="221625"/>
                  <a:pt x="233407" y="221625"/>
                </a:cubicBezTo>
                <a:cubicBezTo>
                  <a:pt x="233407" y="219114"/>
                  <a:pt x="233407" y="204088"/>
                  <a:pt x="233407" y="204088"/>
                </a:cubicBezTo>
                <a:cubicBezTo>
                  <a:pt x="233407" y="204088"/>
                  <a:pt x="225669" y="199067"/>
                  <a:pt x="233407" y="194058"/>
                </a:cubicBezTo>
                <a:cubicBezTo>
                  <a:pt x="241151" y="186538"/>
                  <a:pt x="251473" y="179031"/>
                  <a:pt x="251473" y="179031"/>
                </a:cubicBezTo>
                <a:cubicBezTo>
                  <a:pt x="251473" y="179031"/>
                  <a:pt x="256634" y="176520"/>
                  <a:pt x="256634" y="169001"/>
                </a:cubicBezTo>
                <a:cubicBezTo>
                  <a:pt x="256634" y="161481"/>
                  <a:pt x="251473" y="141433"/>
                  <a:pt x="251473" y="141433"/>
                </a:cubicBezTo>
                <a:cubicBezTo>
                  <a:pt x="251473" y="141433"/>
                  <a:pt x="246312" y="128905"/>
                  <a:pt x="246312" y="123896"/>
                </a:cubicBezTo>
                <a:cubicBezTo>
                  <a:pt x="251473" y="93830"/>
                  <a:pt x="238574" y="71272"/>
                  <a:pt x="246312" y="68774"/>
                </a:cubicBezTo>
                <a:cubicBezTo>
                  <a:pt x="251473" y="66263"/>
                  <a:pt x="251473" y="66263"/>
                  <a:pt x="251473" y="66263"/>
                </a:cubicBezTo>
                <a:cubicBezTo>
                  <a:pt x="259217" y="61254"/>
                  <a:pt x="259217" y="61254"/>
                  <a:pt x="259217" y="61254"/>
                </a:cubicBezTo>
                <a:cubicBezTo>
                  <a:pt x="259217" y="61254"/>
                  <a:pt x="259217" y="58744"/>
                  <a:pt x="259217" y="58744"/>
                </a:cubicBezTo>
                <a:cubicBezTo>
                  <a:pt x="259217" y="46215"/>
                  <a:pt x="243735" y="33687"/>
                  <a:pt x="261794" y="31176"/>
                </a:cubicBezTo>
                <a:cubicBezTo>
                  <a:pt x="269539" y="26167"/>
                  <a:pt x="269539" y="26167"/>
                  <a:pt x="269539" y="26167"/>
                </a:cubicBezTo>
                <a:cubicBezTo>
                  <a:pt x="292766" y="26167"/>
                  <a:pt x="292766" y="26167"/>
                  <a:pt x="292766" y="26167"/>
                </a:cubicBezTo>
                <a:cubicBezTo>
                  <a:pt x="297926" y="11141"/>
                  <a:pt x="297926" y="11141"/>
                  <a:pt x="297926" y="11141"/>
                </a:cubicBezTo>
                <a:cubicBezTo>
                  <a:pt x="308248" y="1111"/>
                  <a:pt x="308248" y="1111"/>
                  <a:pt x="308248" y="111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809" name="Text Placeholder 3808">
            <a:extLst>
              <a:ext uri="{FF2B5EF4-FFF2-40B4-BE49-F238E27FC236}">
                <a16:creationId xmlns:a16="http://schemas.microsoft.com/office/drawing/2014/main" id="{FD98E496-5C8C-01AA-5D1A-3195EEAE0A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2864" y="180000"/>
            <a:ext cx="3770336" cy="3669786"/>
          </a:xfrm>
          <a:custGeom>
            <a:avLst/>
            <a:gdLst>
              <a:gd name="connsiteX0" fmla="*/ 935030 w 3770336"/>
              <a:gd name="connsiteY0" fmla="*/ 35417 h 3669786"/>
              <a:gd name="connsiteX1" fmla="*/ 968584 w 3770336"/>
              <a:gd name="connsiteY1" fmla="*/ 37941 h 3669786"/>
              <a:gd name="connsiteX2" fmla="*/ 1002170 w 3770336"/>
              <a:gd name="connsiteY2" fmla="*/ 47943 h 3669786"/>
              <a:gd name="connsiteX3" fmla="*/ 1007359 w 3770336"/>
              <a:gd name="connsiteY3" fmla="*/ 67979 h 3669786"/>
              <a:gd name="connsiteX4" fmla="*/ 991855 w 3770336"/>
              <a:gd name="connsiteY4" fmla="*/ 72996 h 3669786"/>
              <a:gd name="connsiteX5" fmla="*/ 991855 w 3770336"/>
              <a:gd name="connsiteY5" fmla="*/ 100541 h 3669786"/>
              <a:gd name="connsiteX6" fmla="*/ 986666 w 3770336"/>
              <a:gd name="connsiteY6" fmla="*/ 115560 h 3669786"/>
              <a:gd name="connsiteX7" fmla="*/ 968584 w 3770336"/>
              <a:gd name="connsiteY7" fmla="*/ 135596 h 3669786"/>
              <a:gd name="connsiteX8" fmla="*/ 953112 w 3770336"/>
              <a:gd name="connsiteY8" fmla="*/ 138120 h 3669786"/>
              <a:gd name="connsiteX9" fmla="*/ 924683 w 3770336"/>
              <a:gd name="connsiteY9" fmla="*/ 123070 h 3669786"/>
              <a:gd name="connsiteX10" fmla="*/ 922105 w 3770336"/>
              <a:gd name="connsiteY10" fmla="*/ 120577 h 3669786"/>
              <a:gd name="connsiteX11" fmla="*/ 906601 w 3770336"/>
              <a:gd name="connsiteY11" fmla="*/ 70472 h 3669786"/>
              <a:gd name="connsiteX12" fmla="*/ 935030 w 3770336"/>
              <a:gd name="connsiteY12" fmla="*/ 35417 h 3669786"/>
              <a:gd name="connsiteX13" fmla="*/ 1152648 w 3770336"/>
              <a:gd name="connsiteY13" fmla="*/ 0 h 3669786"/>
              <a:gd name="connsiteX14" fmla="*/ 3500672 w 3770336"/>
              <a:gd name="connsiteY14" fmla="*/ 0 h 3669786"/>
              <a:gd name="connsiteX15" fmla="*/ 3770336 w 3770336"/>
              <a:gd name="connsiteY15" fmla="*/ 269664 h 3669786"/>
              <a:gd name="connsiteX16" fmla="*/ 3770336 w 3770336"/>
              <a:gd name="connsiteY16" fmla="*/ 1792396 h 3669786"/>
              <a:gd name="connsiteX17" fmla="*/ 3769795 w 3770336"/>
              <a:gd name="connsiteY17" fmla="*/ 1792350 h 3669786"/>
              <a:gd name="connsiteX18" fmla="*/ 3709143 w 3770336"/>
              <a:gd name="connsiteY18" fmla="*/ 1806088 h 3669786"/>
              <a:gd name="connsiteX19" fmla="*/ 3724615 w 3770336"/>
              <a:gd name="connsiteY19" fmla="*/ 1821138 h 3669786"/>
              <a:gd name="connsiteX20" fmla="*/ 3758201 w 3770336"/>
              <a:gd name="connsiteY20" fmla="*/ 1851176 h 3669786"/>
              <a:gd name="connsiteX21" fmla="*/ 3755622 w 3770336"/>
              <a:gd name="connsiteY21" fmla="*/ 1868719 h 3669786"/>
              <a:gd name="connsiteX22" fmla="*/ 3770336 w 3770336"/>
              <a:gd name="connsiteY22" fmla="*/ 1872270 h 3669786"/>
              <a:gd name="connsiteX23" fmla="*/ 3770336 w 3770336"/>
              <a:gd name="connsiteY23" fmla="*/ 1911602 h 3669786"/>
              <a:gd name="connsiteX24" fmla="*/ 3760780 w 3770336"/>
              <a:gd name="connsiteY24" fmla="*/ 1913777 h 3669786"/>
              <a:gd name="connsiteX25" fmla="*/ 3732383 w 3770336"/>
              <a:gd name="connsiteY25" fmla="*/ 1943846 h 3669786"/>
              <a:gd name="connsiteX26" fmla="*/ 3765969 w 3770336"/>
              <a:gd name="connsiteY26" fmla="*/ 1986411 h 3669786"/>
              <a:gd name="connsiteX27" fmla="*/ 3763390 w 3770336"/>
              <a:gd name="connsiteY27" fmla="*/ 2013956 h 3669786"/>
              <a:gd name="connsiteX28" fmla="*/ 3734962 w 3770336"/>
              <a:gd name="connsiteY28" fmla="*/ 2033992 h 3669786"/>
              <a:gd name="connsiteX29" fmla="*/ 3758201 w 3770336"/>
              <a:gd name="connsiteY29" fmla="*/ 2056552 h 3669786"/>
              <a:gd name="connsiteX30" fmla="*/ 3770336 w 3770336"/>
              <a:gd name="connsiteY30" fmla="*/ 2056552 h 3669786"/>
              <a:gd name="connsiteX31" fmla="*/ 3770336 w 3770336"/>
              <a:gd name="connsiteY31" fmla="*/ 2221721 h 3669786"/>
              <a:gd name="connsiteX32" fmla="*/ 3694967 w 3770336"/>
              <a:gd name="connsiteY32" fmla="*/ 2208814 h 3669786"/>
              <a:gd name="connsiteX33" fmla="*/ 3639392 w 3770336"/>
              <a:gd name="connsiteY33" fmla="*/ 2199296 h 3669786"/>
              <a:gd name="connsiteX34" fmla="*/ 3595492 w 3770336"/>
              <a:gd name="connsiteY34" fmla="*/ 2174244 h 3669786"/>
              <a:gd name="connsiteX35" fmla="*/ 3541245 w 3770336"/>
              <a:gd name="connsiteY35" fmla="*/ 2216840 h 3669786"/>
              <a:gd name="connsiteX36" fmla="*/ 3463758 w 3770336"/>
              <a:gd name="connsiteY36" fmla="*/ 2196804 h 3669786"/>
              <a:gd name="connsiteX37" fmla="*/ 3414668 w 3770336"/>
              <a:gd name="connsiteY37" fmla="*/ 2219332 h 3669786"/>
              <a:gd name="connsiteX38" fmla="*/ 3357842 w 3770336"/>
              <a:gd name="connsiteY38" fmla="*/ 2274423 h 3669786"/>
              <a:gd name="connsiteX39" fmla="*/ 3262274 w 3770336"/>
              <a:gd name="connsiteY39" fmla="*/ 2269438 h 3669786"/>
              <a:gd name="connsiteX40" fmla="*/ 3241612 w 3770336"/>
              <a:gd name="connsiteY40" fmla="*/ 2241892 h 3669786"/>
              <a:gd name="connsiteX41" fmla="*/ 3236455 w 3770336"/>
              <a:gd name="connsiteY41" fmla="*/ 2266914 h 3669786"/>
              <a:gd name="connsiteX42" fmla="*/ 3257116 w 3770336"/>
              <a:gd name="connsiteY42" fmla="*/ 2291966 h 3669786"/>
              <a:gd name="connsiteX43" fmla="*/ 3220952 w 3770336"/>
              <a:gd name="connsiteY43" fmla="*/ 2309510 h 3669786"/>
              <a:gd name="connsiteX44" fmla="*/ 3208026 w 3770336"/>
              <a:gd name="connsiteY44" fmla="*/ 2274423 h 3669786"/>
              <a:gd name="connsiteX45" fmla="*/ 3177051 w 3770336"/>
              <a:gd name="connsiteY45" fmla="*/ 2236875 h 3669786"/>
              <a:gd name="connsiteX46" fmla="*/ 3130540 w 3770336"/>
              <a:gd name="connsiteY46" fmla="*/ 2226842 h 3669786"/>
              <a:gd name="connsiteX47" fmla="*/ 3104722 w 3770336"/>
              <a:gd name="connsiteY47" fmla="*/ 2209330 h 3669786"/>
              <a:gd name="connsiteX48" fmla="*/ 2985913 w 3770336"/>
              <a:gd name="connsiteY48" fmla="*/ 2219332 h 3669786"/>
              <a:gd name="connsiteX49" fmla="*/ 2934244 w 3770336"/>
              <a:gd name="connsiteY49" fmla="*/ 2191787 h 3669786"/>
              <a:gd name="connsiteX50" fmla="*/ 2908426 w 3770336"/>
              <a:gd name="connsiteY50" fmla="*/ 2211823 h 3669786"/>
              <a:gd name="connsiteX51" fmla="*/ 2874840 w 3770336"/>
              <a:gd name="connsiteY51" fmla="*/ 2234352 h 3669786"/>
              <a:gd name="connsiteX52" fmla="*/ 2854179 w 3770336"/>
              <a:gd name="connsiteY52" fmla="*/ 2204313 h 3669786"/>
              <a:gd name="connsiteX53" fmla="*/ 2820593 w 3770336"/>
              <a:gd name="connsiteY53" fmla="*/ 2209330 h 3669786"/>
              <a:gd name="connsiteX54" fmla="*/ 2776692 w 3770336"/>
              <a:gd name="connsiteY54" fmla="*/ 2269438 h 3669786"/>
              <a:gd name="connsiteX55" fmla="*/ 2722445 w 3770336"/>
              <a:gd name="connsiteY55" fmla="*/ 2314495 h 3669786"/>
              <a:gd name="connsiteX56" fmla="*/ 2691438 w 3770336"/>
              <a:gd name="connsiteY56" fmla="*/ 2359584 h 3669786"/>
              <a:gd name="connsiteX57" fmla="*/ 2632033 w 3770336"/>
              <a:gd name="connsiteY57" fmla="*/ 2382144 h 3669786"/>
              <a:gd name="connsiteX58" fmla="*/ 2634612 w 3770336"/>
              <a:gd name="connsiteY58" fmla="*/ 2402180 h 3669786"/>
              <a:gd name="connsiteX59" fmla="*/ 2694016 w 3770336"/>
              <a:gd name="connsiteY59" fmla="*/ 2452254 h 3669786"/>
              <a:gd name="connsiteX60" fmla="*/ 2652694 w 3770336"/>
              <a:gd name="connsiteY60" fmla="*/ 2479799 h 3669786"/>
              <a:gd name="connsiteX61" fmla="*/ 2536464 w 3770336"/>
              <a:gd name="connsiteY61" fmla="*/ 2407165 h 3669786"/>
              <a:gd name="connsiteX62" fmla="*/ 2528728 w 3770336"/>
              <a:gd name="connsiteY62" fmla="*/ 2477307 h 3669786"/>
              <a:gd name="connsiteX63" fmla="*/ 2495142 w 3770336"/>
              <a:gd name="connsiteY63" fmla="*/ 2499835 h 3669786"/>
              <a:gd name="connsiteX64" fmla="*/ 2544200 w 3770336"/>
              <a:gd name="connsiteY64" fmla="*/ 2590013 h 3669786"/>
              <a:gd name="connsiteX65" fmla="*/ 2526118 w 3770336"/>
              <a:gd name="connsiteY65" fmla="*/ 2682683 h 3669786"/>
              <a:gd name="connsiteX66" fmla="*/ 2585554 w 3770336"/>
              <a:gd name="connsiteY66" fmla="*/ 2700195 h 3669786"/>
              <a:gd name="connsiteX67" fmla="*/ 2601026 w 3770336"/>
              <a:gd name="connsiteY67" fmla="*/ 2735250 h 3669786"/>
              <a:gd name="connsiteX68" fmla="*/ 2639769 w 3770336"/>
              <a:gd name="connsiteY68" fmla="*/ 2752793 h 3669786"/>
              <a:gd name="connsiteX69" fmla="*/ 2678512 w 3770336"/>
              <a:gd name="connsiteY69" fmla="*/ 2727740 h 3669786"/>
              <a:gd name="connsiteX70" fmla="*/ 2735338 w 3770336"/>
              <a:gd name="connsiteY70" fmla="*/ 2755286 h 3669786"/>
              <a:gd name="connsiteX71" fmla="*/ 2810246 w 3770336"/>
              <a:gd name="connsiteY71" fmla="*/ 2810408 h 3669786"/>
              <a:gd name="connsiteX72" fmla="*/ 2854179 w 3770336"/>
              <a:gd name="connsiteY72" fmla="*/ 2863006 h 3669786"/>
              <a:gd name="connsiteX73" fmla="*/ 2828329 w 3770336"/>
              <a:gd name="connsiteY73" fmla="*/ 2842970 h 3669786"/>
              <a:gd name="connsiteX74" fmla="*/ 2812825 w 3770336"/>
              <a:gd name="connsiteY74" fmla="*/ 2850480 h 3669786"/>
              <a:gd name="connsiteX75" fmla="*/ 2823172 w 3770336"/>
              <a:gd name="connsiteY75" fmla="*/ 2867991 h 3669786"/>
              <a:gd name="connsiteX76" fmla="*/ 2877418 w 3770336"/>
              <a:gd name="connsiteY76" fmla="*/ 2883042 h 3669786"/>
              <a:gd name="connsiteX77" fmla="*/ 2874840 w 3770336"/>
              <a:gd name="connsiteY77" fmla="*/ 2923114 h 3669786"/>
              <a:gd name="connsiteX78" fmla="*/ 2833518 w 3770336"/>
              <a:gd name="connsiteY78" fmla="*/ 3073367 h 3669786"/>
              <a:gd name="connsiteX79" fmla="*/ 2799932 w 3770336"/>
              <a:gd name="connsiteY79" fmla="*/ 3143509 h 3669786"/>
              <a:gd name="connsiteX80" fmla="*/ 2792164 w 3770336"/>
              <a:gd name="connsiteY80" fmla="*/ 3186073 h 3669786"/>
              <a:gd name="connsiteX81" fmla="*/ 2787007 w 3770336"/>
              <a:gd name="connsiteY81" fmla="*/ 3228638 h 3669786"/>
              <a:gd name="connsiteX82" fmla="*/ 2797353 w 3770336"/>
              <a:gd name="connsiteY82" fmla="*/ 3263724 h 3669786"/>
              <a:gd name="connsiteX83" fmla="*/ 2807668 w 3770336"/>
              <a:gd name="connsiteY83" fmla="*/ 3283760 h 3669786"/>
              <a:gd name="connsiteX84" fmla="*/ 2833518 w 3770336"/>
              <a:gd name="connsiteY84" fmla="*/ 3313799 h 3669786"/>
              <a:gd name="connsiteX85" fmla="*/ 2887733 w 3770336"/>
              <a:gd name="connsiteY85" fmla="*/ 3328818 h 3669786"/>
              <a:gd name="connsiteX86" fmla="*/ 2892922 w 3770336"/>
              <a:gd name="connsiteY86" fmla="*/ 3361380 h 3669786"/>
              <a:gd name="connsiteX87" fmla="*/ 2916162 w 3770336"/>
              <a:gd name="connsiteY87" fmla="*/ 3436507 h 3669786"/>
              <a:gd name="connsiteX88" fmla="*/ 2972988 w 3770336"/>
              <a:gd name="connsiteY88" fmla="*/ 3481596 h 3669786"/>
              <a:gd name="connsiteX89" fmla="*/ 3006574 w 3770336"/>
              <a:gd name="connsiteY89" fmla="*/ 3534194 h 3669786"/>
              <a:gd name="connsiteX90" fmla="*/ 3076292 w 3770336"/>
              <a:gd name="connsiteY90" fmla="*/ 3551737 h 3669786"/>
              <a:gd name="connsiteX91" fmla="*/ 3094375 w 3770336"/>
              <a:gd name="connsiteY91" fmla="*/ 3569249 h 3669786"/>
              <a:gd name="connsiteX92" fmla="*/ 3073714 w 3770336"/>
              <a:gd name="connsiteY92" fmla="*/ 3586792 h 3669786"/>
              <a:gd name="connsiteX93" fmla="*/ 3065978 w 3770336"/>
              <a:gd name="connsiteY93" fmla="*/ 3594301 h 3669786"/>
              <a:gd name="connsiteX94" fmla="*/ 3065978 w 3770336"/>
              <a:gd name="connsiteY94" fmla="*/ 3604335 h 3669786"/>
              <a:gd name="connsiteX95" fmla="*/ 3055632 w 3770336"/>
              <a:gd name="connsiteY95" fmla="*/ 3621847 h 3669786"/>
              <a:gd name="connsiteX96" fmla="*/ 3053053 w 3770336"/>
              <a:gd name="connsiteY96" fmla="*/ 3634373 h 3669786"/>
              <a:gd name="connsiteX97" fmla="*/ 3029813 w 3770336"/>
              <a:gd name="connsiteY97" fmla="*/ 3646900 h 3669786"/>
              <a:gd name="connsiteX98" fmla="*/ 3001384 w 3770336"/>
              <a:gd name="connsiteY98" fmla="*/ 3641883 h 3669786"/>
              <a:gd name="connsiteX99" fmla="*/ 2991070 w 3770336"/>
              <a:gd name="connsiteY99" fmla="*/ 3639390 h 3669786"/>
              <a:gd name="connsiteX100" fmla="*/ 2972988 w 3770336"/>
              <a:gd name="connsiteY100" fmla="*/ 3636866 h 3669786"/>
              <a:gd name="connsiteX101" fmla="*/ 2970409 w 3770336"/>
              <a:gd name="connsiteY101" fmla="*/ 3631881 h 3669786"/>
              <a:gd name="connsiteX102" fmla="*/ 2960062 w 3770336"/>
              <a:gd name="connsiteY102" fmla="*/ 3621847 h 3669786"/>
              <a:gd name="connsiteX103" fmla="*/ 2949748 w 3770336"/>
              <a:gd name="connsiteY103" fmla="*/ 3609321 h 3669786"/>
              <a:gd name="connsiteX104" fmla="*/ 2947169 w 3770336"/>
              <a:gd name="connsiteY104" fmla="*/ 3601811 h 3669786"/>
              <a:gd name="connsiteX105" fmla="*/ 2939402 w 3770336"/>
              <a:gd name="connsiteY105" fmla="*/ 3601811 h 3669786"/>
              <a:gd name="connsiteX106" fmla="*/ 2926476 w 3770336"/>
              <a:gd name="connsiteY106" fmla="*/ 3601811 h 3669786"/>
              <a:gd name="connsiteX107" fmla="*/ 2923898 w 3770336"/>
              <a:gd name="connsiteY107" fmla="*/ 3594301 h 3669786"/>
              <a:gd name="connsiteX108" fmla="*/ 2908426 w 3770336"/>
              <a:gd name="connsiteY108" fmla="*/ 3586792 h 3669786"/>
              <a:gd name="connsiteX109" fmla="*/ 2892922 w 3770336"/>
              <a:gd name="connsiteY109" fmla="*/ 3579282 h 3669786"/>
              <a:gd name="connsiteX110" fmla="*/ 2890344 w 3770336"/>
              <a:gd name="connsiteY110" fmla="*/ 3566756 h 3669786"/>
              <a:gd name="connsiteX111" fmla="*/ 2877418 w 3770336"/>
              <a:gd name="connsiteY111" fmla="*/ 3574266 h 3669786"/>
              <a:gd name="connsiteX112" fmla="*/ 2867072 w 3770336"/>
              <a:gd name="connsiteY112" fmla="*/ 3581775 h 3669786"/>
              <a:gd name="connsiteX113" fmla="*/ 2861915 w 3770336"/>
              <a:gd name="connsiteY113" fmla="*/ 3569249 h 3669786"/>
              <a:gd name="connsiteX114" fmla="*/ 2851600 w 3770336"/>
              <a:gd name="connsiteY114" fmla="*/ 3569249 h 3669786"/>
              <a:gd name="connsiteX115" fmla="*/ 2846411 w 3770336"/>
              <a:gd name="connsiteY115" fmla="*/ 3574266 h 3669786"/>
              <a:gd name="connsiteX116" fmla="*/ 2838675 w 3770336"/>
              <a:gd name="connsiteY116" fmla="*/ 3591809 h 3669786"/>
              <a:gd name="connsiteX117" fmla="*/ 2825750 w 3770336"/>
              <a:gd name="connsiteY117" fmla="*/ 3601811 h 3669786"/>
              <a:gd name="connsiteX118" fmla="*/ 2830908 w 3770336"/>
              <a:gd name="connsiteY118" fmla="*/ 3614337 h 3669786"/>
              <a:gd name="connsiteX119" fmla="*/ 2838675 w 3770336"/>
              <a:gd name="connsiteY119" fmla="*/ 3621847 h 3669786"/>
              <a:gd name="connsiteX120" fmla="*/ 2854179 w 3770336"/>
              <a:gd name="connsiteY120" fmla="*/ 3631881 h 3669786"/>
              <a:gd name="connsiteX121" fmla="*/ 2864494 w 3770336"/>
              <a:gd name="connsiteY121" fmla="*/ 3636866 h 3669786"/>
              <a:gd name="connsiteX122" fmla="*/ 2887733 w 3770336"/>
              <a:gd name="connsiteY122" fmla="*/ 3646900 h 3669786"/>
              <a:gd name="connsiteX123" fmla="*/ 2908426 w 3770336"/>
              <a:gd name="connsiteY123" fmla="*/ 3659426 h 3669786"/>
              <a:gd name="connsiteX124" fmla="*/ 2903237 w 3770336"/>
              <a:gd name="connsiteY124" fmla="*/ 3666936 h 3669786"/>
              <a:gd name="connsiteX125" fmla="*/ 2874840 w 3770336"/>
              <a:gd name="connsiteY125" fmla="*/ 3661919 h 3669786"/>
              <a:gd name="connsiteX126" fmla="*/ 2854179 w 3770336"/>
              <a:gd name="connsiteY126" fmla="*/ 3659426 h 3669786"/>
              <a:gd name="connsiteX127" fmla="*/ 2851600 w 3770336"/>
              <a:gd name="connsiteY127" fmla="*/ 3659426 h 3669786"/>
              <a:gd name="connsiteX128" fmla="*/ 2848990 w 3770336"/>
              <a:gd name="connsiteY128" fmla="*/ 3651916 h 3669786"/>
              <a:gd name="connsiteX129" fmla="*/ 2833518 w 3770336"/>
              <a:gd name="connsiteY129" fmla="*/ 3649392 h 3669786"/>
              <a:gd name="connsiteX130" fmla="*/ 2823172 w 3770336"/>
              <a:gd name="connsiteY130" fmla="*/ 3646900 h 3669786"/>
              <a:gd name="connsiteX131" fmla="*/ 2815436 w 3770336"/>
              <a:gd name="connsiteY131" fmla="*/ 3644407 h 3669786"/>
              <a:gd name="connsiteX132" fmla="*/ 2807668 w 3770336"/>
              <a:gd name="connsiteY132" fmla="*/ 3631881 h 3669786"/>
              <a:gd name="connsiteX133" fmla="*/ 2799932 w 3770336"/>
              <a:gd name="connsiteY133" fmla="*/ 3626864 h 3669786"/>
              <a:gd name="connsiteX134" fmla="*/ 2792164 w 3770336"/>
              <a:gd name="connsiteY134" fmla="*/ 3616830 h 3669786"/>
              <a:gd name="connsiteX135" fmla="*/ 2794774 w 3770336"/>
              <a:gd name="connsiteY135" fmla="*/ 3611845 h 3669786"/>
              <a:gd name="connsiteX136" fmla="*/ 2802510 w 3770336"/>
              <a:gd name="connsiteY136" fmla="*/ 3601811 h 3669786"/>
              <a:gd name="connsiteX137" fmla="*/ 2807668 w 3770336"/>
              <a:gd name="connsiteY137" fmla="*/ 3596794 h 3669786"/>
              <a:gd name="connsiteX138" fmla="*/ 2807668 w 3770336"/>
              <a:gd name="connsiteY138" fmla="*/ 3589285 h 3669786"/>
              <a:gd name="connsiteX139" fmla="*/ 2792164 w 3770336"/>
              <a:gd name="connsiteY139" fmla="*/ 3581775 h 3669786"/>
              <a:gd name="connsiteX140" fmla="*/ 2779271 w 3770336"/>
              <a:gd name="connsiteY140" fmla="*/ 3586792 h 3669786"/>
              <a:gd name="connsiteX141" fmla="*/ 2763767 w 3770336"/>
              <a:gd name="connsiteY141" fmla="*/ 3584299 h 3669786"/>
              <a:gd name="connsiteX142" fmla="*/ 2750842 w 3770336"/>
              <a:gd name="connsiteY142" fmla="*/ 3584299 h 3669786"/>
              <a:gd name="connsiteX143" fmla="*/ 2740528 w 3770336"/>
              <a:gd name="connsiteY143" fmla="*/ 3574266 h 3669786"/>
              <a:gd name="connsiteX144" fmla="*/ 2722445 w 3770336"/>
              <a:gd name="connsiteY144" fmla="*/ 3569249 h 3669786"/>
              <a:gd name="connsiteX145" fmla="*/ 2712099 w 3770336"/>
              <a:gd name="connsiteY145" fmla="*/ 3564263 h 3669786"/>
              <a:gd name="connsiteX146" fmla="*/ 2712099 w 3770336"/>
              <a:gd name="connsiteY146" fmla="*/ 3541703 h 3669786"/>
              <a:gd name="connsiteX147" fmla="*/ 2712099 w 3770336"/>
              <a:gd name="connsiteY147" fmla="*/ 3529177 h 3669786"/>
              <a:gd name="connsiteX148" fmla="*/ 2688859 w 3770336"/>
              <a:gd name="connsiteY148" fmla="*/ 3529177 h 3669786"/>
              <a:gd name="connsiteX149" fmla="*/ 2675934 w 3770336"/>
              <a:gd name="connsiteY149" fmla="*/ 3529177 h 3669786"/>
              <a:gd name="connsiteX150" fmla="*/ 2652694 w 3770336"/>
              <a:gd name="connsiteY150" fmla="*/ 3521667 h 3669786"/>
              <a:gd name="connsiteX151" fmla="*/ 2650116 w 3770336"/>
              <a:gd name="connsiteY151" fmla="*/ 3519175 h 3669786"/>
              <a:gd name="connsiteX152" fmla="*/ 2629455 w 3770336"/>
              <a:gd name="connsiteY152" fmla="*/ 3519175 h 3669786"/>
              <a:gd name="connsiteX153" fmla="*/ 2613951 w 3770336"/>
              <a:gd name="connsiteY153" fmla="*/ 3514158 h 3669786"/>
              <a:gd name="connsiteX154" fmla="*/ 2613951 w 3770336"/>
              <a:gd name="connsiteY154" fmla="*/ 3536687 h 3669786"/>
              <a:gd name="connsiteX155" fmla="*/ 2611372 w 3770336"/>
              <a:gd name="connsiteY155" fmla="*/ 3531701 h 3669786"/>
              <a:gd name="connsiteX156" fmla="*/ 2585554 w 3770336"/>
              <a:gd name="connsiteY156" fmla="*/ 3529177 h 3669786"/>
              <a:gd name="connsiteX157" fmla="*/ 2570050 w 3770336"/>
              <a:gd name="connsiteY157" fmla="*/ 3536687 h 3669786"/>
              <a:gd name="connsiteX158" fmla="*/ 2557125 w 3770336"/>
              <a:gd name="connsiteY158" fmla="*/ 3541703 h 3669786"/>
              <a:gd name="connsiteX159" fmla="*/ 2557125 w 3770336"/>
              <a:gd name="connsiteY159" fmla="*/ 3549213 h 3669786"/>
              <a:gd name="connsiteX160" fmla="*/ 2551968 w 3770336"/>
              <a:gd name="connsiteY160" fmla="*/ 3556722 h 3669786"/>
              <a:gd name="connsiteX161" fmla="*/ 2539043 w 3770336"/>
              <a:gd name="connsiteY161" fmla="*/ 3559246 h 3669786"/>
              <a:gd name="connsiteX162" fmla="*/ 2536464 w 3770336"/>
              <a:gd name="connsiteY162" fmla="*/ 3569249 h 3669786"/>
              <a:gd name="connsiteX163" fmla="*/ 2528728 w 3770336"/>
              <a:gd name="connsiteY163" fmla="*/ 3571773 h 3669786"/>
              <a:gd name="connsiteX164" fmla="*/ 2518382 w 3770336"/>
              <a:gd name="connsiteY164" fmla="*/ 3569249 h 3669786"/>
              <a:gd name="connsiteX165" fmla="*/ 2510646 w 3770336"/>
              <a:gd name="connsiteY165" fmla="*/ 3569249 h 3669786"/>
              <a:gd name="connsiteX166" fmla="*/ 2505457 w 3770336"/>
              <a:gd name="connsiteY166" fmla="*/ 3564263 h 3669786"/>
              <a:gd name="connsiteX167" fmla="*/ 2510646 w 3770336"/>
              <a:gd name="connsiteY167" fmla="*/ 3554230 h 3669786"/>
              <a:gd name="connsiteX168" fmla="*/ 2510646 w 3770336"/>
              <a:gd name="connsiteY168" fmla="*/ 3549213 h 3669786"/>
              <a:gd name="connsiteX169" fmla="*/ 2495142 w 3770336"/>
              <a:gd name="connsiteY169" fmla="*/ 3549213 h 3669786"/>
              <a:gd name="connsiteX170" fmla="*/ 2479638 w 3770336"/>
              <a:gd name="connsiteY170" fmla="*/ 3544227 h 3669786"/>
              <a:gd name="connsiteX171" fmla="*/ 2446052 w 3770336"/>
              <a:gd name="connsiteY171" fmla="*/ 3541703 h 3669786"/>
              <a:gd name="connsiteX172" fmla="*/ 2425392 w 3770336"/>
              <a:gd name="connsiteY172" fmla="*/ 3536687 h 3669786"/>
              <a:gd name="connsiteX173" fmla="*/ 2412466 w 3770336"/>
              <a:gd name="connsiteY173" fmla="*/ 3524191 h 3669786"/>
              <a:gd name="connsiteX174" fmla="*/ 2391806 w 3770336"/>
              <a:gd name="connsiteY174" fmla="*/ 3519175 h 3669786"/>
              <a:gd name="connsiteX175" fmla="*/ 2373723 w 3770336"/>
              <a:gd name="connsiteY175" fmla="*/ 3531701 h 3669786"/>
              <a:gd name="connsiteX176" fmla="*/ 2347905 w 3770336"/>
              <a:gd name="connsiteY176" fmla="*/ 3524191 h 3669786"/>
              <a:gd name="connsiteX177" fmla="*/ 2329822 w 3770336"/>
              <a:gd name="connsiteY177" fmla="*/ 3531701 h 3669786"/>
              <a:gd name="connsiteX178" fmla="*/ 2324665 w 3770336"/>
              <a:gd name="connsiteY178" fmla="*/ 3534194 h 3669786"/>
              <a:gd name="connsiteX179" fmla="*/ 2324665 w 3770336"/>
              <a:gd name="connsiteY179" fmla="*/ 3536687 h 3669786"/>
              <a:gd name="connsiteX180" fmla="*/ 2322086 w 3770336"/>
              <a:gd name="connsiteY180" fmla="*/ 3536687 h 3669786"/>
              <a:gd name="connsiteX181" fmla="*/ 2322086 w 3770336"/>
              <a:gd name="connsiteY181" fmla="*/ 3539210 h 3669786"/>
              <a:gd name="connsiteX182" fmla="*/ 2319508 w 3770336"/>
              <a:gd name="connsiteY182" fmla="*/ 3539210 h 3669786"/>
              <a:gd name="connsiteX183" fmla="*/ 2304004 w 3770336"/>
              <a:gd name="connsiteY183" fmla="*/ 3539210 h 3669786"/>
              <a:gd name="connsiteX184" fmla="*/ 2293658 w 3770336"/>
              <a:gd name="connsiteY184" fmla="*/ 3544227 h 3669786"/>
              <a:gd name="connsiteX185" fmla="*/ 2280764 w 3770336"/>
              <a:gd name="connsiteY185" fmla="*/ 3541703 h 3669786"/>
              <a:gd name="connsiteX186" fmla="*/ 2270418 w 3770336"/>
              <a:gd name="connsiteY186" fmla="*/ 3546720 h 3669786"/>
              <a:gd name="connsiteX187" fmla="*/ 2262682 w 3770336"/>
              <a:gd name="connsiteY187" fmla="*/ 3541703 h 3669786"/>
              <a:gd name="connsiteX188" fmla="*/ 2254914 w 3770336"/>
              <a:gd name="connsiteY188" fmla="*/ 3541703 h 3669786"/>
              <a:gd name="connsiteX189" fmla="*/ 2247178 w 3770336"/>
              <a:gd name="connsiteY189" fmla="*/ 3534194 h 3669786"/>
              <a:gd name="connsiteX190" fmla="*/ 2236832 w 3770336"/>
              <a:gd name="connsiteY190" fmla="*/ 3539210 h 3669786"/>
              <a:gd name="connsiteX191" fmla="*/ 2221328 w 3770336"/>
              <a:gd name="connsiteY191" fmla="*/ 3536687 h 3669786"/>
              <a:gd name="connsiteX192" fmla="*/ 2208435 w 3770336"/>
              <a:gd name="connsiteY192" fmla="*/ 3539210 h 3669786"/>
              <a:gd name="connsiteX193" fmla="*/ 2187774 w 3770336"/>
              <a:gd name="connsiteY193" fmla="*/ 3531701 h 3669786"/>
              <a:gd name="connsiteX194" fmla="*/ 2174849 w 3770336"/>
              <a:gd name="connsiteY194" fmla="*/ 3529177 h 3669786"/>
              <a:gd name="connsiteX195" fmla="*/ 2164502 w 3770336"/>
              <a:gd name="connsiteY195" fmla="*/ 3526684 h 3669786"/>
              <a:gd name="connsiteX196" fmla="*/ 2159345 w 3770336"/>
              <a:gd name="connsiteY196" fmla="*/ 3534194 h 3669786"/>
              <a:gd name="connsiteX197" fmla="*/ 2146420 w 3770336"/>
              <a:gd name="connsiteY197" fmla="*/ 3534194 h 3669786"/>
              <a:gd name="connsiteX198" fmla="*/ 2120602 w 3770336"/>
              <a:gd name="connsiteY198" fmla="*/ 3531701 h 3669786"/>
              <a:gd name="connsiteX199" fmla="*/ 2107677 w 3770336"/>
              <a:gd name="connsiteY199" fmla="*/ 3539210 h 3669786"/>
              <a:gd name="connsiteX200" fmla="*/ 2110287 w 3770336"/>
              <a:gd name="connsiteY200" fmla="*/ 3549213 h 3669786"/>
              <a:gd name="connsiteX201" fmla="*/ 1864902 w 3770336"/>
              <a:gd name="connsiteY201" fmla="*/ 3491629 h 3669786"/>
              <a:gd name="connsiteX202" fmla="*/ 1789994 w 3770336"/>
              <a:gd name="connsiteY202" fmla="*/ 3476579 h 3669786"/>
              <a:gd name="connsiteX203" fmla="*/ 1758987 w 3770336"/>
              <a:gd name="connsiteY203" fmla="*/ 3441524 h 3669786"/>
              <a:gd name="connsiteX204" fmla="*/ 1766722 w 3770336"/>
              <a:gd name="connsiteY204" fmla="*/ 3406469 h 3669786"/>
              <a:gd name="connsiteX205" fmla="*/ 1795151 w 3770336"/>
              <a:gd name="connsiteY205" fmla="*/ 3386433 h 3669786"/>
              <a:gd name="connsiteX206" fmla="*/ 1810655 w 3770336"/>
              <a:gd name="connsiteY206" fmla="*/ 3356363 h 3669786"/>
              <a:gd name="connsiteX207" fmla="*/ 1771912 w 3770336"/>
              <a:gd name="connsiteY207" fmla="*/ 3333834 h 3669786"/>
              <a:gd name="connsiteX208" fmla="*/ 1720243 w 3770336"/>
              <a:gd name="connsiteY208" fmla="*/ 3351378 h 3669786"/>
              <a:gd name="connsiteX209" fmla="*/ 1668575 w 3770336"/>
              <a:gd name="connsiteY209" fmla="*/ 3373906 h 3669786"/>
              <a:gd name="connsiteX210" fmla="*/ 1627253 w 3770336"/>
              <a:gd name="connsiteY210" fmla="*/ 3376399 h 3669786"/>
              <a:gd name="connsiteX211" fmla="*/ 1627253 w 3770336"/>
              <a:gd name="connsiteY211" fmla="*/ 3371414 h 3669786"/>
              <a:gd name="connsiteX212" fmla="*/ 1645335 w 3770336"/>
              <a:gd name="connsiteY212" fmla="*/ 3351378 h 3669786"/>
              <a:gd name="connsiteX213" fmla="*/ 1655682 w 3770336"/>
              <a:gd name="connsiteY213" fmla="*/ 3321308 h 3669786"/>
              <a:gd name="connsiteX214" fmla="*/ 1650492 w 3770336"/>
              <a:gd name="connsiteY214" fmla="*/ 3286253 h 3669786"/>
              <a:gd name="connsiteX215" fmla="*/ 1640178 w 3770336"/>
              <a:gd name="connsiteY215" fmla="*/ 3238672 h 3669786"/>
              <a:gd name="connsiteX216" fmla="*/ 1691846 w 3770336"/>
              <a:gd name="connsiteY216" fmla="*/ 3236148 h 3669786"/>
              <a:gd name="connsiteX217" fmla="*/ 1738326 w 3770336"/>
              <a:gd name="connsiteY217" fmla="*/ 3211126 h 3669786"/>
              <a:gd name="connsiteX218" fmla="*/ 1722822 w 3770336"/>
              <a:gd name="connsiteY218" fmla="*/ 3186073 h 3669786"/>
              <a:gd name="connsiteX219" fmla="*/ 1678921 w 3770336"/>
              <a:gd name="connsiteY219" fmla="*/ 3201093 h 3669786"/>
              <a:gd name="connsiteX220" fmla="*/ 1637599 w 3770336"/>
              <a:gd name="connsiteY220" fmla="*/ 3193583 h 3669786"/>
              <a:gd name="connsiteX221" fmla="*/ 1583352 w 3770336"/>
              <a:gd name="connsiteY221" fmla="*/ 3238672 h 3669786"/>
              <a:gd name="connsiteX222" fmla="*/ 1521369 w 3770336"/>
              <a:gd name="connsiteY222" fmla="*/ 3238672 h 3669786"/>
              <a:gd name="connsiteX223" fmla="*/ 1500676 w 3770336"/>
              <a:gd name="connsiteY223" fmla="*/ 3236148 h 3669786"/>
              <a:gd name="connsiteX224" fmla="*/ 1505866 w 3770336"/>
              <a:gd name="connsiteY224" fmla="*/ 3226145 h 3669786"/>
              <a:gd name="connsiteX225" fmla="*/ 1549766 w 3770336"/>
              <a:gd name="connsiteY225" fmla="*/ 3211126 h 3669786"/>
              <a:gd name="connsiteX226" fmla="*/ 1575584 w 3770336"/>
              <a:gd name="connsiteY226" fmla="*/ 3196076 h 3669786"/>
              <a:gd name="connsiteX227" fmla="*/ 1593667 w 3770336"/>
              <a:gd name="connsiteY227" fmla="*/ 3176040 h 3669786"/>
              <a:gd name="connsiteX228" fmla="*/ 1609170 w 3770336"/>
              <a:gd name="connsiteY228" fmla="*/ 3153511 h 3669786"/>
              <a:gd name="connsiteX229" fmla="*/ 1622096 w 3770336"/>
              <a:gd name="connsiteY229" fmla="*/ 3135968 h 3669786"/>
              <a:gd name="connsiteX230" fmla="*/ 1650492 w 3770336"/>
              <a:gd name="connsiteY230" fmla="*/ 3125966 h 3669786"/>
              <a:gd name="connsiteX231" fmla="*/ 1653071 w 3770336"/>
              <a:gd name="connsiteY231" fmla="*/ 3110947 h 3669786"/>
              <a:gd name="connsiteX232" fmla="*/ 1676343 w 3770336"/>
              <a:gd name="connsiteY232" fmla="*/ 3105930 h 3669786"/>
              <a:gd name="connsiteX233" fmla="*/ 1681500 w 3770336"/>
              <a:gd name="connsiteY233" fmla="*/ 3093403 h 3669786"/>
              <a:gd name="connsiteX234" fmla="*/ 1689236 w 3770336"/>
              <a:gd name="connsiteY234" fmla="*/ 3075860 h 3669786"/>
              <a:gd name="connsiteX235" fmla="*/ 1673764 w 3770336"/>
              <a:gd name="connsiteY235" fmla="*/ 3045822 h 3669786"/>
              <a:gd name="connsiteX236" fmla="*/ 1673764 w 3770336"/>
              <a:gd name="connsiteY236" fmla="*/ 3023293 h 3669786"/>
              <a:gd name="connsiteX237" fmla="*/ 1689236 w 3770336"/>
              <a:gd name="connsiteY237" fmla="*/ 3018276 h 3669786"/>
              <a:gd name="connsiteX238" fmla="*/ 1704740 w 3770336"/>
              <a:gd name="connsiteY238" fmla="*/ 2995717 h 3669786"/>
              <a:gd name="connsiteX239" fmla="*/ 1707318 w 3770336"/>
              <a:gd name="connsiteY239" fmla="*/ 2983221 h 3669786"/>
              <a:gd name="connsiteX240" fmla="*/ 1720243 w 3770336"/>
              <a:gd name="connsiteY240" fmla="*/ 2975681 h 3669786"/>
              <a:gd name="connsiteX241" fmla="*/ 1769333 w 3770336"/>
              <a:gd name="connsiteY241" fmla="*/ 2958169 h 3669786"/>
              <a:gd name="connsiteX242" fmla="*/ 1789994 w 3770336"/>
              <a:gd name="connsiteY242" fmla="*/ 2948135 h 3669786"/>
              <a:gd name="connsiteX243" fmla="*/ 1777069 w 3770336"/>
              <a:gd name="connsiteY243" fmla="*/ 2925606 h 3669786"/>
              <a:gd name="connsiteX244" fmla="*/ 1774490 w 3770336"/>
              <a:gd name="connsiteY244" fmla="*/ 2898061 h 3669786"/>
              <a:gd name="connsiteX245" fmla="*/ 1774490 w 3770336"/>
              <a:gd name="connsiteY245" fmla="*/ 2885535 h 3669786"/>
              <a:gd name="connsiteX246" fmla="*/ 1764144 w 3770336"/>
              <a:gd name="connsiteY246" fmla="*/ 2870515 h 3669786"/>
              <a:gd name="connsiteX247" fmla="*/ 1740904 w 3770336"/>
              <a:gd name="connsiteY247" fmla="*/ 2855465 h 3669786"/>
              <a:gd name="connsiteX248" fmla="*/ 1733168 w 3770336"/>
              <a:gd name="connsiteY248" fmla="*/ 2855465 h 3669786"/>
              <a:gd name="connsiteX249" fmla="*/ 1735747 w 3770336"/>
              <a:gd name="connsiteY249" fmla="*/ 2830444 h 3669786"/>
              <a:gd name="connsiteX250" fmla="*/ 1746062 w 3770336"/>
              <a:gd name="connsiteY250" fmla="*/ 2820410 h 3669786"/>
              <a:gd name="connsiteX251" fmla="*/ 1746062 w 3770336"/>
              <a:gd name="connsiteY251" fmla="*/ 2807884 h 3669786"/>
              <a:gd name="connsiteX252" fmla="*/ 1725400 w 3770336"/>
              <a:gd name="connsiteY252" fmla="*/ 2812900 h 3669786"/>
              <a:gd name="connsiteX253" fmla="*/ 1715086 w 3770336"/>
              <a:gd name="connsiteY253" fmla="*/ 2807884 h 3669786"/>
              <a:gd name="connsiteX254" fmla="*/ 1727979 w 3770336"/>
              <a:gd name="connsiteY254" fmla="*/ 2792865 h 3669786"/>
              <a:gd name="connsiteX255" fmla="*/ 1738326 w 3770336"/>
              <a:gd name="connsiteY255" fmla="*/ 2780338 h 3669786"/>
              <a:gd name="connsiteX256" fmla="*/ 1735747 w 3770336"/>
              <a:gd name="connsiteY256" fmla="*/ 2765319 h 3669786"/>
              <a:gd name="connsiteX257" fmla="*/ 1733168 w 3770336"/>
              <a:gd name="connsiteY257" fmla="*/ 2755286 h 3669786"/>
              <a:gd name="connsiteX258" fmla="*/ 1717665 w 3770336"/>
              <a:gd name="connsiteY258" fmla="*/ 2722754 h 3669786"/>
              <a:gd name="connsiteX259" fmla="*/ 1699582 w 3770336"/>
              <a:gd name="connsiteY259" fmla="*/ 2722754 h 3669786"/>
              <a:gd name="connsiteX260" fmla="*/ 1694425 w 3770336"/>
              <a:gd name="connsiteY260" fmla="*/ 2737774 h 3669786"/>
              <a:gd name="connsiteX261" fmla="*/ 1676343 w 3770336"/>
              <a:gd name="connsiteY261" fmla="*/ 2737774 h 3669786"/>
              <a:gd name="connsiteX262" fmla="*/ 1665996 w 3770336"/>
              <a:gd name="connsiteY262" fmla="*/ 2730264 h 3669786"/>
              <a:gd name="connsiteX263" fmla="*/ 1645335 w 3770336"/>
              <a:gd name="connsiteY263" fmla="*/ 2725247 h 3669786"/>
              <a:gd name="connsiteX264" fmla="*/ 1640178 w 3770336"/>
              <a:gd name="connsiteY264" fmla="*/ 2730264 h 3669786"/>
              <a:gd name="connsiteX265" fmla="*/ 1619517 w 3770336"/>
              <a:gd name="connsiteY265" fmla="*/ 2720230 h 3669786"/>
              <a:gd name="connsiteX266" fmla="*/ 1609170 w 3770336"/>
              <a:gd name="connsiteY266" fmla="*/ 2732757 h 3669786"/>
              <a:gd name="connsiteX267" fmla="*/ 1588510 w 3770336"/>
              <a:gd name="connsiteY267" fmla="*/ 2727740 h 3669786"/>
              <a:gd name="connsiteX268" fmla="*/ 1567848 w 3770336"/>
              <a:gd name="connsiteY268" fmla="*/ 2730264 h 3669786"/>
              <a:gd name="connsiteX269" fmla="*/ 1549766 w 3770336"/>
              <a:gd name="connsiteY269" fmla="*/ 2732757 h 3669786"/>
              <a:gd name="connsiteX270" fmla="*/ 1534262 w 3770336"/>
              <a:gd name="connsiteY270" fmla="*/ 2725247 h 3669786"/>
              <a:gd name="connsiteX271" fmla="*/ 1529105 w 3770336"/>
              <a:gd name="connsiteY271" fmla="*/ 2732757 h 3669786"/>
              <a:gd name="connsiteX272" fmla="*/ 1531684 w 3770336"/>
              <a:gd name="connsiteY272" fmla="*/ 2745283 h 3669786"/>
              <a:gd name="connsiteX273" fmla="*/ 1518759 w 3770336"/>
              <a:gd name="connsiteY273" fmla="*/ 2752793 h 3669786"/>
              <a:gd name="connsiteX274" fmla="*/ 1503287 w 3770336"/>
              <a:gd name="connsiteY274" fmla="*/ 2742790 h 3669786"/>
              <a:gd name="connsiteX275" fmla="*/ 1490362 w 3770336"/>
              <a:gd name="connsiteY275" fmla="*/ 2740266 h 3669786"/>
              <a:gd name="connsiteX276" fmla="*/ 1472279 w 3770336"/>
              <a:gd name="connsiteY276" fmla="*/ 2722754 h 3669786"/>
              <a:gd name="connsiteX277" fmla="*/ 1456776 w 3770336"/>
              <a:gd name="connsiteY277" fmla="*/ 2717738 h 3669786"/>
              <a:gd name="connsiteX278" fmla="*/ 1441272 w 3770336"/>
              <a:gd name="connsiteY278" fmla="*/ 2710228 h 3669786"/>
              <a:gd name="connsiteX279" fmla="*/ 1430957 w 3770336"/>
              <a:gd name="connsiteY279" fmla="*/ 2732757 h 3669786"/>
              <a:gd name="connsiteX280" fmla="*/ 1412875 w 3770336"/>
              <a:gd name="connsiteY280" fmla="*/ 2737774 h 3669786"/>
              <a:gd name="connsiteX281" fmla="*/ 1405107 w 3770336"/>
              <a:gd name="connsiteY281" fmla="*/ 2752793 h 3669786"/>
              <a:gd name="connsiteX282" fmla="*/ 1392214 w 3770336"/>
              <a:gd name="connsiteY282" fmla="*/ 2760302 h 3669786"/>
              <a:gd name="connsiteX283" fmla="*/ 1379289 w 3770336"/>
              <a:gd name="connsiteY283" fmla="*/ 2755286 h 3669786"/>
              <a:gd name="connsiteX284" fmla="*/ 1374132 w 3770336"/>
              <a:gd name="connsiteY284" fmla="*/ 2757809 h 3669786"/>
              <a:gd name="connsiteX285" fmla="*/ 1368974 w 3770336"/>
              <a:gd name="connsiteY285" fmla="*/ 2765319 h 3669786"/>
              <a:gd name="connsiteX286" fmla="*/ 1358628 w 3770336"/>
              <a:gd name="connsiteY286" fmla="*/ 2760302 h 3669786"/>
              <a:gd name="connsiteX287" fmla="*/ 1345703 w 3770336"/>
              <a:gd name="connsiteY287" fmla="*/ 2752793 h 3669786"/>
              <a:gd name="connsiteX288" fmla="*/ 1337967 w 3770336"/>
              <a:gd name="connsiteY288" fmla="*/ 2750300 h 3669786"/>
              <a:gd name="connsiteX289" fmla="*/ 1312149 w 3770336"/>
              <a:gd name="connsiteY289" fmla="*/ 2762826 h 3669786"/>
              <a:gd name="connsiteX290" fmla="*/ 1306960 w 3770336"/>
              <a:gd name="connsiteY290" fmla="*/ 2772829 h 3669786"/>
              <a:gd name="connsiteX291" fmla="*/ 1294066 w 3770336"/>
              <a:gd name="connsiteY291" fmla="*/ 2762826 h 3669786"/>
              <a:gd name="connsiteX292" fmla="*/ 1278563 w 3770336"/>
              <a:gd name="connsiteY292" fmla="*/ 2752793 h 3669786"/>
              <a:gd name="connsiteX293" fmla="*/ 1275984 w 3770336"/>
              <a:gd name="connsiteY293" fmla="*/ 2735250 h 3669786"/>
              <a:gd name="connsiteX294" fmla="*/ 1247555 w 3770336"/>
              <a:gd name="connsiteY294" fmla="*/ 2710228 h 3669786"/>
              <a:gd name="connsiteX295" fmla="*/ 1242398 w 3770336"/>
              <a:gd name="connsiteY295" fmla="*/ 2685175 h 3669786"/>
              <a:gd name="connsiteX296" fmla="*/ 1221737 w 3770336"/>
              <a:gd name="connsiteY296" fmla="*/ 2670156 h 3669786"/>
              <a:gd name="connsiteX297" fmla="*/ 1208812 w 3770336"/>
              <a:gd name="connsiteY297" fmla="*/ 2685175 h 3669786"/>
              <a:gd name="connsiteX298" fmla="*/ 1188151 w 3770336"/>
              <a:gd name="connsiteY298" fmla="*/ 2682683 h 3669786"/>
              <a:gd name="connsiteX299" fmla="*/ 1167490 w 3770336"/>
              <a:gd name="connsiteY299" fmla="*/ 2687668 h 3669786"/>
              <a:gd name="connsiteX300" fmla="*/ 1154565 w 3770336"/>
              <a:gd name="connsiteY300" fmla="*/ 2695178 h 3669786"/>
              <a:gd name="connsiteX301" fmla="*/ 1157143 w 3770336"/>
              <a:gd name="connsiteY301" fmla="*/ 2675142 h 3669786"/>
              <a:gd name="connsiteX302" fmla="*/ 1144250 w 3770336"/>
              <a:gd name="connsiteY302" fmla="*/ 2670156 h 3669786"/>
              <a:gd name="connsiteX303" fmla="*/ 1141672 w 3770336"/>
              <a:gd name="connsiteY303" fmla="*/ 2655106 h 3669786"/>
              <a:gd name="connsiteX304" fmla="*/ 1126168 w 3770336"/>
              <a:gd name="connsiteY304" fmla="*/ 2640087 h 3669786"/>
              <a:gd name="connsiteX305" fmla="*/ 1144250 w 3770336"/>
              <a:gd name="connsiteY305" fmla="*/ 2627560 h 3669786"/>
              <a:gd name="connsiteX306" fmla="*/ 1144250 w 3770336"/>
              <a:gd name="connsiteY306" fmla="*/ 2622575 h 3669786"/>
              <a:gd name="connsiteX307" fmla="*/ 1133904 w 3770336"/>
              <a:gd name="connsiteY307" fmla="*/ 2612541 h 3669786"/>
              <a:gd name="connsiteX308" fmla="*/ 1105507 w 3770336"/>
              <a:gd name="connsiteY308" fmla="*/ 2600015 h 3669786"/>
              <a:gd name="connsiteX309" fmla="*/ 1097739 w 3770336"/>
              <a:gd name="connsiteY309" fmla="*/ 2584996 h 3669786"/>
              <a:gd name="connsiteX310" fmla="*/ 1087424 w 3770336"/>
              <a:gd name="connsiteY310" fmla="*/ 2574962 h 3669786"/>
              <a:gd name="connsiteX311" fmla="*/ 1069342 w 3770336"/>
              <a:gd name="connsiteY311" fmla="*/ 2562467 h 3669786"/>
              <a:gd name="connsiteX312" fmla="*/ 1051260 w 3770336"/>
              <a:gd name="connsiteY312" fmla="*/ 2579979 h 3669786"/>
              <a:gd name="connsiteX313" fmla="*/ 1040913 w 3770336"/>
              <a:gd name="connsiteY313" fmla="*/ 2569977 h 3669786"/>
              <a:gd name="connsiteX314" fmla="*/ 1020252 w 3770336"/>
              <a:gd name="connsiteY314" fmla="*/ 2577486 h 3669786"/>
              <a:gd name="connsiteX315" fmla="*/ 1004749 w 3770336"/>
              <a:gd name="connsiteY315" fmla="*/ 2600015 h 3669786"/>
              <a:gd name="connsiteX316" fmla="*/ 994434 w 3770336"/>
              <a:gd name="connsiteY316" fmla="*/ 2602539 h 3669786"/>
              <a:gd name="connsiteX317" fmla="*/ 978930 w 3770336"/>
              <a:gd name="connsiteY317" fmla="*/ 2605032 h 3669786"/>
              <a:gd name="connsiteX318" fmla="*/ 955691 w 3770336"/>
              <a:gd name="connsiteY318" fmla="*/ 2610048 h 3669786"/>
              <a:gd name="connsiteX319" fmla="*/ 950533 w 3770336"/>
              <a:gd name="connsiteY319" fmla="*/ 2625068 h 3669786"/>
              <a:gd name="connsiteX320" fmla="*/ 953112 w 3770336"/>
              <a:gd name="connsiteY320" fmla="*/ 2640087 h 3669786"/>
              <a:gd name="connsiteX321" fmla="*/ 940187 w 3770336"/>
              <a:gd name="connsiteY321" fmla="*/ 2650120 h 3669786"/>
              <a:gd name="connsiteX322" fmla="*/ 909180 w 3770336"/>
              <a:gd name="connsiteY322" fmla="*/ 2647596 h 3669786"/>
              <a:gd name="connsiteX323" fmla="*/ 914369 w 3770336"/>
              <a:gd name="connsiteY323" fmla="*/ 2647596 h 3669786"/>
              <a:gd name="connsiteX324" fmla="*/ 896286 w 3770336"/>
              <a:gd name="connsiteY324" fmla="*/ 2637594 h 3669786"/>
              <a:gd name="connsiteX325" fmla="*/ 896286 w 3770336"/>
              <a:gd name="connsiteY325" fmla="*/ 2630084 h 3669786"/>
              <a:gd name="connsiteX326" fmla="*/ 885940 w 3770336"/>
              <a:gd name="connsiteY326" fmla="*/ 2630084 h 3669786"/>
              <a:gd name="connsiteX327" fmla="*/ 878204 w 3770336"/>
              <a:gd name="connsiteY327" fmla="*/ 2627560 h 3669786"/>
              <a:gd name="connsiteX328" fmla="*/ 883361 w 3770336"/>
              <a:gd name="connsiteY328" fmla="*/ 2622575 h 3669786"/>
              <a:gd name="connsiteX329" fmla="*/ 878204 w 3770336"/>
              <a:gd name="connsiteY329" fmla="*/ 2615034 h 3669786"/>
              <a:gd name="connsiteX330" fmla="*/ 870436 w 3770336"/>
              <a:gd name="connsiteY330" fmla="*/ 2600015 h 3669786"/>
              <a:gd name="connsiteX331" fmla="*/ 875625 w 3770336"/>
              <a:gd name="connsiteY331" fmla="*/ 2594998 h 3669786"/>
              <a:gd name="connsiteX332" fmla="*/ 865279 w 3770336"/>
              <a:gd name="connsiteY332" fmla="*/ 2590013 h 3669786"/>
              <a:gd name="connsiteX333" fmla="*/ 860122 w 3770336"/>
              <a:gd name="connsiteY333" fmla="*/ 2584996 h 3669786"/>
              <a:gd name="connsiteX334" fmla="*/ 865279 w 3770336"/>
              <a:gd name="connsiteY334" fmla="*/ 2574962 h 3669786"/>
              <a:gd name="connsiteX335" fmla="*/ 860122 w 3770336"/>
              <a:gd name="connsiteY335" fmla="*/ 2567453 h 3669786"/>
              <a:gd name="connsiteX336" fmla="*/ 852354 w 3770336"/>
              <a:gd name="connsiteY336" fmla="*/ 2557450 h 3669786"/>
              <a:gd name="connsiteX337" fmla="*/ 839461 w 3770336"/>
              <a:gd name="connsiteY337" fmla="*/ 2554926 h 3669786"/>
              <a:gd name="connsiteX338" fmla="*/ 829114 w 3770336"/>
              <a:gd name="connsiteY338" fmla="*/ 2547417 h 3669786"/>
              <a:gd name="connsiteX339" fmla="*/ 829114 w 3770336"/>
              <a:gd name="connsiteY339" fmla="*/ 2539907 h 3669786"/>
              <a:gd name="connsiteX340" fmla="*/ 834272 w 3770336"/>
              <a:gd name="connsiteY340" fmla="*/ 2522395 h 3669786"/>
              <a:gd name="connsiteX341" fmla="*/ 844618 w 3770336"/>
              <a:gd name="connsiteY341" fmla="*/ 2514854 h 3669786"/>
              <a:gd name="connsiteX342" fmla="*/ 857543 w 3770336"/>
              <a:gd name="connsiteY342" fmla="*/ 2514854 h 3669786"/>
              <a:gd name="connsiteX343" fmla="*/ 873015 w 3770336"/>
              <a:gd name="connsiteY343" fmla="*/ 2519871 h 3669786"/>
              <a:gd name="connsiteX344" fmla="*/ 891097 w 3770336"/>
              <a:gd name="connsiteY344" fmla="*/ 2514854 h 3669786"/>
              <a:gd name="connsiteX345" fmla="*/ 911758 w 3770336"/>
              <a:gd name="connsiteY345" fmla="*/ 2497342 h 3669786"/>
              <a:gd name="connsiteX346" fmla="*/ 911758 w 3770336"/>
              <a:gd name="connsiteY346" fmla="*/ 2482323 h 3669786"/>
              <a:gd name="connsiteX347" fmla="*/ 922105 w 3770336"/>
              <a:gd name="connsiteY347" fmla="*/ 2479799 h 3669786"/>
              <a:gd name="connsiteX348" fmla="*/ 927262 w 3770336"/>
              <a:gd name="connsiteY348" fmla="*/ 2472290 h 3669786"/>
              <a:gd name="connsiteX349" fmla="*/ 927262 w 3770336"/>
              <a:gd name="connsiteY349" fmla="*/ 2457271 h 3669786"/>
              <a:gd name="connsiteX350" fmla="*/ 914369 w 3770336"/>
              <a:gd name="connsiteY350" fmla="*/ 2452254 h 3669786"/>
              <a:gd name="connsiteX351" fmla="*/ 904022 w 3770336"/>
              <a:gd name="connsiteY351" fmla="*/ 2449761 h 3669786"/>
              <a:gd name="connsiteX352" fmla="*/ 893708 w 3770336"/>
              <a:gd name="connsiteY352" fmla="*/ 2442251 h 3669786"/>
              <a:gd name="connsiteX353" fmla="*/ 898865 w 3770336"/>
              <a:gd name="connsiteY353" fmla="*/ 2429725 h 3669786"/>
              <a:gd name="connsiteX354" fmla="*/ 885940 w 3770336"/>
              <a:gd name="connsiteY354" fmla="*/ 2429725 h 3669786"/>
              <a:gd name="connsiteX355" fmla="*/ 873015 w 3770336"/>
              <a:gd name="connsiteY355" fmla="*/ 2427201 h 3669786"/>
              <a:gd name="connsiteX356" fmla="*/ 862700 w 3770336"/>
              <a:gd name="connsiteY356" fmla="*/ 2424708 h 3669786"/>
              <a:gd name="connsiteX357" fmla="*/ 854932 w 3770336"/>
              <a:gd name="connsiteY357" fmla="*/ 2427201 h 3669786"/>
              <a:gd name="connsiteX358" fmla="*/ 847197 w 3770336"/>
              <a:gd name="connsiteY358" fmla="*/ 2434711 h 3669786"/>
              <a:gd name="connsiteX359" fmla="*/ 834272 w 3770336"/>
              <a:gd name="connsiteY359" fmla="*/ 2434711 h 3669786"/>
              <a:gd name="connsiteX360" fmla="*/ 831693 w 3770336"/>
              <a:gd name="connsiteY360" fmla="*/ 2412182 h 3669786"/>
              <a:gd name="connsiteX361" fmla="*/ 826536 w 3770336"/>
              <a:gd name="connsiteY361" fmla="*/ 2402180 h 3669786"/>
              <a:gd name="connsiteX362" fmla="*/ 813610 w 3770336"/>
              <a:gd name="connsiteY362" fmla="*/ 2397163 h 3669786"/>
              <a:gd name="connsiteX363" fmla="*/ 785214 w 3770336"/>
              <a:gd name="connsiteY363" fmla="*/ 2392146 h 3669786"/>
              <a:gd name="connsiteX364" fmla="*/ 772288 w 3770336"/>
              <a:gd name="connsiteY364" fmla="*/ 2374603 h 3669786"/>
              <a:gd name="connsiteX365" fmla="*/ 769710 w 3770336"/>
              <a:gd name="connsiteY365" fmla="*/ 2367094 h 3669786"/>
              <a:gd name="connsiteX366" fmla="*/ 759363 w 3770336"/>
              <a:gd name="connsiteY366" fmla="*/ 2364601 h 3669786"/>
              <a:gd name="connsiteX367" fmla="*/ 756785 w 3770336"/>
              <a:gd name="connsiteY367" fmla="*/ 2357091 h 3669786"/>
              <a:gd name="connsiteX368" fmla="*/ 756785 w 3770336"/>
              <a:gd name="connsiteY368" fmla="*/ 2344565 h 3669786"/>
              <a:gd name="connsiteX369" fmla="*/ 746470 w 3770336"/>
              <a:gd name="connsiteY369" fmla="*/ 2344565 h 3669786"/>
              <a:gd name="connsiteX370" fmla="*/ 736124 w 3770336"/>
              <a:gd name="connsiteY370" fmla="*/ 2334531 h 3669786"/>
              <a:gd name="connsiteX371" fmla="*/ 718041 w 3770336"/>
              <a:gd name="connsiteY371" fmla="*/ 2329546 h 3669786"/>
              <a:gd name="connsiteX372" fmla="*/ 725809 w 3770336"/>
              <a:gd name="connsiteY372" fmla="*/ 2309510 h 3669786"/>
              <a:gd name="connsiteX373" fmla="*/ 725809 w 3770336"/>
              <a:gd name="connsiteY373" fmla="*/ 2302000 h 3669786"/>
              <a:gd name="connsiteX374" fmla="*/ 728388 w 3770336"/>
              <a:gd name="connsiteY374" fmla="*/ 2289474 h 3669786"/>
              <a:gd name="connsiteX375" fmla="*/ 720620 w 3770336"/>
              <a:gd name="connsiteY375" fmla="*/ 2281964 h 3669786"/>
              <a:gd name="connsiteX376" fmla="*/ 705148 w 3770336"/>
              <a:gd name="connsiteY376" fmla="*/ 2271931 h 3669786"/>
              <a:gd name="connsiteX377" fmla="*/ 705148 w 3770336"/>
              <a:gd name="connsiteY377" fmla="*/ 2264421 h 3669786"/>
              <a:gd name="connsiteX378" fmla="*/ 705148 w 3770336"/>
              <a:gd name="connsiteY378" fmla="*/ 2256911 h 3669786"/>
              <a:gd name="connsiteX379" fmla="*/ 705148 w 3770336"/>
              <a:gd name="connsiteY379" fmla="*/ 2236875 h 3669786"/>
              <a:gd name="connsiteX380" fmla="*/ 699959 w 3770336"/>
              <a:gd name="connsiteY380" fmla="*/ 2226842 h 3669786"/>
              <a:gd name="connsiteX381" fmla="*/ 689644 w 3770336"/>
              <a:gd name="connsiteY381" fmla="*/ 2231859 h 3669786"/>
              <a:gd name="connsiteX382" fmla="*/ 687066 w 3770336"/>
              <a:gd name="connsiteY382" fmla="*/ 2226842 h 3669786"/>
              <a:gd name="connsiteX383" fmla="*/ 679298 w 3770336"/>
              <a:gd name="connsiteY383" fmla="*/ 2229366 h 3669786"/>
              <a:gd name="connsiteX384" fmla="*/ 671562 w 3770336"/>
              <a:gd name="connsiteY384" fmla="*/ 2224349 h 3669786"/>
              <a:gd name="connsiteX385" fmla="*/ 663794 w 3770336"/>
              <a:gd name="connsiteY385" fmla="*/ 2216840 h 3669786"/>
              <a:gd name="connsiteX386" fmla="*/ 640555 w 3770336"/>
              <a:gd name="connsiteY386" fmla="*/ 2211823 h 3669786"/>
              <a:gd name="connsiteX387" fmla="*/ 622472 w 3770336"/>
              <a:gd name="connsiteY387" fmla="*/ 2216840 h 3669786"/>
              <a:gd name="connsiteX388" fmla="*/ 612158 w 3770336"/>
              <a:gd name="connsiteY388" fmla="*/ 2221856 h 3669786"/>
              <a:gd name="connsiteX389" fmla="*/ 604390 w 3770336"/>
              <a:gd name="connsiteY389" fmla="*/ 2234352 h 3669786"/>
              <a:gd name="connsiteX390" fmla="*/ 588886 w 3770336"/>
              <a:gd name="connsiteY390" fmla="*/ 2241892 h 3669786"/>
              <a:gd name="connsiteX391" fmla="*/ 578572 w 3770336"/>
              <a:gd name="connsiteY391" fmla="*/ 2236875 h 3669786"/>
              <a:gd name="connsiteX392" fmla="*/ 578572 w 3770336"/>
              <a:gd name="connsiteY392" fmla="*/ 2229366 h 3669786"/>
              <a:gd name="connsiteX393" fmla="*/ 575993 w 3770336"/>
              <a:gd name="connsiteY393" fmla="*/ 2214316 h 3669786"/>
              <a:gd name="connsiteX394" fmla="*/ 555332 w 3770336"/>
              <a:gd name="connsiteY394" fmla="*/ 2214316 h 3669786"/>
              <a:gd name="connsiteX395" fmla="*/ 537250 w 3770336"/>
              <a:gd name="connsiteY395" fmla="*/ 2219332 h 3669786"/>
              <a:gd name="connsiteX396" fmla="*/ 534671 w 3770336"/>
              <a:gd name="connsiteY396" fmla="*/ 2224349 h 3669786"/>
              <a:gd name="connsiteX397" fmla="*/ 521746 w 3770336"/>
              <a:gd name="connsiteY397" fmla="*/ 2224349 h 3669786"/>
              <a:gd name="connsiteX398" fmla="*/ 516589 w 3770336"/>
              <a:gd name="connsiteY398" fmla="*/ 2214316 h 3669786"/>
              <a:gd name="connsiteX399" fmla="*/ 508821 w 3770336"/>
              <a:gd name="connsiteY399" fmla="*/ 2211823 h 3669786"/>
              <a:gd name="connsiteX400" fmla="*/ 495928 w 3770336"/>
              <a:gd name="connsiteY400" fmla="*/ 2216840 h 3669786"/>
              <a:gd name="connsiteX401" fmla="*/ 490739 w 3770336"/>
              <a:gd name="connsiteY401" fmla="*/ 2221856 h 3669786"/>
              <a:gd name="connsiteX402" fmla="*/ 483003 w 3770336"/>
              <a:gd name="connsiteY402" fmla="*/ 2221856 h 3669786"/>
              <a:gd name="connsiteX403" fmla="*/ 472656 w 3770336"/>
              <a:gd name="connsiteY403" fmla="*/ 2216840 h 3669786"/>
              <a:gd name="connsiteX404" fmla="*/ 472656 w 3770336"/>
              <a:gd name="connsiteY404" fmla="*/ 2209330 h 3669786"/>
              <a:gd name="connsiteX405" fmla="*/ 472656 w 3770336"/>
              <a:gd name="connsiteY405" fmla="*/ 2201820 h 3669786"/>
              <a:gd name="connsiteX406" fmla="*/ 475267 w 3770336"/>
              <a:gd name="connsiteY406" fmla="*/ 2189294 h 3669786"/>
              <a:gd name="connsiteX407" fmla="*/ 462342 w 3770336"/>
              <a:gd name="connsiteY407" fmla="*/ 2179261 h 3669786"/>
              <a:gd name="connsiteX408" fmla="*/ 459763 w 3770336"/>
              <a:gd name="connsiteY408" fmla="*/ 2166734 h 3669786"/>
              <a:gd name="connsiteX409" fmla="*/ 451995 w 3770336"/>
              <a:gd name="connsiteY409" fmla="*/ 2161749 h 3669786"/>
              <a:gd name="connsiteX410" fmla="*/ 446838 w 3770336"/>
              <a:gd name="connsiteY410" fmla="*/ 2159225 h 3669786"/>
              <a:gd name="connsiteX411" fmla="*/ 449417 w 3770336"/>
              <a:gd name="connsiteY411" fmla="*/ 2151715 h 3669786"/>
              <a:gd name="connsiteX412" fmla="*/ 439102 w 3770336"/>
              <a:gd name="connsiteY412" fmla="*/ 2146698 h 3669786"/>
              <a:gd name="connsiteX413" fmla="*/ 426177 w 3770336"/>
              <a:gd name="connsiteY413" fmla="*/ 2136696 h 3669786"/>
              <a:gd name="connsiteX414" fmla="*/ 431334 w 3770336"/>
              <a:gd name="connsiteY414" fmla="*/ 2129186 h 3669786"/>
              <a:gd name="connsiteX415" fmla="*/ 421020 w 3770336"/>
              <a:gd name="connsiteY415" fmla="*/ 2121677 h 3669786"/>
              <a:gd name="connsiteX416" fmla="*/ 410673 w 3770336"/>
              <a:gd name="connsiteY416" fmla="*/ 2129186 h 3669786"/>
              <a:gd name="connsiteX417" fmla="*/ 410673 w 3770336"/>
              <a:gd name="connsiteY417" fmla="*/ 2119153 h 3669786"/>
              <a:gd name="connsiteX418" fmla="*/ 405516 w 3770336"/>
              <a:gd name="connsiteY418" fmla="*/ 2099117 h 3669786"/>
              <a:gd name="connsiteX419" fmla="*/ 410673 w 3770336"/>
              <a:gd name="connsiteY419" fmla="*/ 2091608 h 3669786"/>
              <a:gd name="connsiteX420" fmla="*/ 408095 w 3770336"/>
              <a:gd name="connsiteY420" fmla="*/ 2066555 h 3669786"/>
              <a:gd name="connsiteX421" fmla="*/ 400359 w 3770336"/>
              <a:gd name="connsiteY421" fmla="*/ 2064062 h 3669786"/>
              <a:gd name="connsiteX422" fmla="*/ 390012 w 3770336"/>
              <a:gd name="connsiteY422" fmla="*/ 2059045 h 3669786"/>
              <a:gd name="connsiteX423" fmla="*/ 379666 w 3770336"/>
              <a:gd name="connsiteY423" fmla="*/ 2056552 h 3669786"/>
              <a:gd name="connsiteX424" fmla="*/ 379666 w 3770336"/>
              <a:gd name="connsiteY424" fmla="*/ 2049043 h 3669786"/>
              <a:gd name="connsiteX425" fmla="*/ 371930 w 3770336"/>
              <a:gd name="connsiteY425" fmla="*/ 2041533 h 3669786"/>
              <a:gd name="connsiteX426" fmla="*/ 364194 w 3770336"/>
              <a:gd name="connsiteY426" fmla="*/ 2044026 h 3669786"/>
              <a:gd name="connsiteX427" fmla="*/ 361615 w 3770336"/>
              <a:gd name="connsiteY427" fmla="*/ 2041533 h 3669786"/>
              <a:gd name="connsiteX428" fmla="*/ 356426 w 3770336"/>
              <a:gd name="connsiteY428" fmla="*/ 2029007 h 3669786"/>
              <a:gd name="connsiteX429" fmla="*/ 364194 w 3770336"/>
              <a:gd name="connsiteY429" fmla="*/ 2021497 h 3669786"/>
              <a:gd name="connsiteX430" fmla="*/ 364194 w 3770336"/>
              <a:gd name="connsiteY430" fmla="*/ 2008971 h 3669786"/>
              <a:gd name="connsiteX431" fmla="*/ 377087 w 3770336"/>
              <a:gd name="connsiteY431" fmla="*/ 2003954 h 3669786"/>
              <a:gd name="connsiteX432" fmla="*/ 382276 w 3770336"/>
              <a:gd name="connsiteY432" fmla="*/ 2001461 h 3669786"/>
              <a:gd name="connsiteX433" fmla="*/ 384855 w 3770336"/>
              <a:gd name="connsiteY433" fmla="*/ 1991428 h 3669786"/>
              <a:gd name="connsiteX434" fmla="*/ 371930 w 3770336"/>
              <a:gd name="connsiteY434" fmla="*/ 1986411 h 3669786"/>
              <a:gd name="connsiteX435" fmla="*/ 371930 w 3770336"/>
              <a:gd name="connsiteY435" fmla="*/ 1983918 h 3669786"/>
              <a:gd name="connsiteX436" fmla="*/ 369351 w 3770336"/>
              <a:gd name="connsiteY436" fmla="*/ 1983918 h 3669786"/>
              <a:gd name="connsiteX437" fmla="*/ 366773 w 3770336"/>
              <a:gd name="connsiteY437" fmla="*/ 1978901 h 3669786"/>
              <a:gd name="connsiteX438" fmla="*/ 364194 w 3770336"/>
              <a:gd name="connsiteY438" fmla="*/ 1968899 h 3669786"/>
              <a:gd name="connsiteX439" fmla="*/ 356426 w 3770336"/>
              <a:gd name="connsiteY439" fmla="*/ 1963882 h 3669786"/>
              <a:gd name="connsiteX440" fmla="*/ 348690 w 3770336"/>
              <a:gd name="connsiteY440" fmla="*/ 1958865 h 3669786"/>
              <a:gd name="connsiteX441" fmla="*/ 346112 w 3770336"/>
              <a:gd name="connsiteY441" fmla="*/ 1951356 h 3669786"/>
              <a:gd name="connsiteX442" fmla="*/ 338344 w 3770336"/>
              <a:gd name="connsiteY442" fmla="*/ 1928827 h 3669786"/>
              <a:gd name="connsiteX443" fmla="*/ 322840 w 3770336"/>
              <a:gd name="connsiteY443" fmla="*/ 1896265 h 3669786"/>
              <a:gd name="connsiteX444" fmla="*/ 322840 w 3770336"/>
              <a:gd name="connsiteY444" fmla="*/ 1873705 h 3669786"/>
              <a:gd name="connsiteX445" fmla="*/ 335765 w 3770336"/>
              <a:gd name="connsiteY445" fmla="*/ 1821138 h 3669786"/>
              <a:gd name="connsiteX446" fmla="*/ 335765 w 3770336"/>
              <a:gd name="connsiteY446" fmla="*/ 1803595 h 3669786"/>
              <a:gd name="connsiteX447" fmla="*/ 348690 w 3770336"/>
              <a:gd name="connsiteY447" fmla="*/ 1793561 h 3669786"/>
              <a:gd name="connsiteX448" fmla="*/ 348690 w 3770336"/>
              <a:gd name="connsiteY448" fmla="*/ 1788576 h 3669786"/>
              <a:gd name="connsiteX449" fmla="*/ 335765 w 3770336"/>
              <a:gd name="connsiteY449" fmla="*/ 1783559 h 3669786"/>
              <a:gd name="connsiteX450" fmla="*/ 335765 w 3770336"/>
              <a:gd name="connsiteY450" fmla="*/ 1778542 h 3669786"/>
              <a:gd name="connsiteX451" fmla="*/ 328029 w 3770336"/>
              <a:gd name="connsiteY451" fmla="*/ 1750997 h 3669786"/>
              <a:gd name="connsiteX452" fmla="*/ 330608 w 3770336"/>
              <a:gd name="connsiteY452" fmla="*/ 1738470 h 3669786"/>
              <a:gd name="connsiteX453" fmla="*/ 338344 w 3770336"/>
              <a:gd name="connsiteY453" fmla="*/ 1745980 h 3669786"/>
              <a:gd name="connsiteX454" fmla="*/ 346112 w 3770336"/>
              <a:gd name="connsiteY454" fmla="*/ 1748504 h 3669786"/>
              <a:gd name="connsiteX455" fmla="*/ 353848 w 3770336"/>
              <a:gd name="connsiteY455" fmla="*/ 1740994 h 3669786"/>
              <a:gd name="connsiteX456" fmla="*/ 351269 w 3770336"/>
              <a:gd name="connsiteY456" fmla="*/ 1728468 h 3669786"/>
              <a:gd name="connsiteX457" fmla="*/ 356426 w 3770336"/>
              <a:gd name="connsiteY457" fmla="*/ 1720958 h 3669786"/>
              <a:gd name="connsiteX458" fmla="*/ 374508 w 3770336"/>
              <a:gd name="connsiteY458" fmla="*/ 1723451 h 3669786"/>
              <a:gd name="connsiteX459" fmla="*/ 382276 w 3770336"/>
              <a:gd name="connsiteY459" fmla="*/ 1715942 h 3669786"/>
              <a:gd name="connsiteX460" fmla="*/ 382276 w 3770336"/>
              <a:gd name="connsiteY460" fmla="*/ 1700922 h 3669786"/>
              <a:gd name="connsiteX461" fmla="*/ 390012 w 3770336"/>
              <a:gd name="connsiteY461" fmla="*/ 1690889 h 3669786"/>
              <a:gd name="connsiteX462" fmla="*/ 405516 w 3770336"/>
              <a:gd name="connsiteY462" fmla="*/ 1688396 h 3669786"/>
              <a:gd name="connsiteX463" fmla="*/ 436492 w 3770336"/>
              <a:gd name="connsiteY463" fmla="*/ 1690889 h 3669786"/>
              <a:gd name="connsiteX464" fmla="*/ 454574 w 3770336"/>
              <a:gd name="connsiteY464" fmla="*/ 1690889 h 3669786"/>
              <a:gd name="connsiteX465" fmla="*/ 472656 w 3770336"/>
              <a:gd name="connsiteY465" fmla="*/ 1690889 h 3669786"/>
              <a:gd name="connsiteX466" fmla="*/ 477845 w 3770336"/>
              <a:gd name="connsiteY466" fmla="*/ 1680886 h 3669786"/>
              <a:gd name="connsiteX467" fmla="*/ 457184 w 3770336"/>
              <a:gd name="connsiteY467" fmla="*/ 1675870 h 3669786"/>
              <a:gd name="connsiteX468" fmla="*/ 441681 w 3770336"/>
              <a:gd name="connsiteY468" fmla="*/ 1673346 h 3669786"/>
              <a:gd name="connsiteX469" fmla="*/ 433913 w 3770336"/>
              <a:gd name="connsiteY469" fmla="*/ 1660851 h 3669786"/>
              <a:gd name="connsiteX470" fmla="*/ 418441 w 3770336"/>
              <a:gd name="connsiteY470" fmla="*/ 1660851 h 3669786"/>
              <a:gd name="connsiteX471" fmla="*/ 397748 w 3770336"/>
              <a:gd name="connsiteY471" fmla="*/ 1665836 h 3669786"/>
              <a:gd name="connsiteX472" fmla="*/ 384855 w 3770336"/>
              <a:gd name="connsiteY472" fmla="*/ 1668360 h 3669786"/>
              <a:gd name="connsiteX473" fmla="*/ 366773 w 3770336"/>
              <a:gd name="connsiteY473" fmla="*/ 1665836 h 3669786"/>
              <a:gd name="connsiteX474" fmla="*/ 361615 w 3770336"/>
              <a:gd name="connsiteY474" fmla="*/ 1658326 h 3669786"/>
              <a:gd name="connsiteX475" fmla="*/ 346112 w 3770336"/>
              <a:gd name="connsiteY475" fmla="*/ 1655834 h 3669786"/>
              <a:gd name="connsiteX476" fmla="*/ 338344 w 3770336"/>
              <a:gd name="connsiteY476" fmla="*/ 1653310 h 3669786"/>
              <a:gd name="connsiteX477" fmla="*/ 325451 w 3770336"/>
              <a:gd name="connsiteY477" fmla="*/ 1635798 h 3669786"/>
              <a:gd name="connsiteX478" fmla="*/ 325451 w 3770336"/>
              <a:gd name="connsiteY478" fmla="*/ 1625764 h 3669786"/>
              <a:gd name="connsiteX479" fmla="*/ 333186 w 3770336"/>
              <a:gd name="connsiteY479" fmla="*/ 1635798 h 3669786"/>
              <a:gd name="connsiteX480" fmla="*/ 338344 w 3770336"/>
              <a:gd name="connsiteY480" fmla="*/ 1635798 h 3669786"/>
              <a:gd name="connsiteX481" fmla="*/ 335765 w 3770336"/>
              <a:gd name="connsiteY481" fmla="*/ 1618255 h 3669786"/>
              <a:gd name="connsiteX482" fmla="*/ 330608 w 3770336"/>
              <a:gd name="connsiteY482" fmla="*/ 1605728 h 3669786"/>
              <a:gd name="connsiteX483" fmla="*/ 315104 w 3770336"/>
              <a:gd name="connsiteY483" fmla="*/ 1618255 h 3669786"/>
              <a:gd name="connsiteX484" fmla="*/ 309947 w 3770336"/>
              <a:gd name="connsiteY484" fmla="*/ 1633274 h 3669786"/>
              <a:gd name="connsiteX485" fmla="*/ 302179 w 3770336"/>
              <a:gd name="connsiteY485" fmla="*/ 1640815 h 3669786"/>
              <a:gd name="connsiteX486" fmla="*/ 286707 w 3770336"/>
              <a:gd name="connsiteY486" fmla="*/ 1645800 h 3669786"/>
              <a:gd name="connsiteX487" fmla="*/ 276361 w 3770336"/>
              <a:gd name="connsiteY487" fmla="*/ 1645800 h 3669786"/>
              <a:gd name="connsiteX488" fmla="*/ 284097 w 3770336"/>
              <a:gd name="connsiteY488" fmla="*/ 1635798 h 3669786"/>
              <a:gd name="connsiteX489" fmla="*/ 289286 w 3770336"/>
              <a:gd name="connsiteY489" fmla="*/ 1623271 h 3669786"/>
              <a:gd name="connsiteX490" fmla="*/ 302179 w 3770336"/>
              <a:gd name="connsiteY490" fmla="*/ 1595726 h 3669786"/>
              <a:gd name="connsiteX491" fmla="*/ 309947 w 3770336"/>
              <a:gd name="connsiteY491" fmla="*/ 1575690 h 3669786"/>
              <a:gd name="connsiteX492" fmla="*/ 320261 w 3770336"/>
              <a:gd name="connsiteY492" fmla="*/ 1568181 h 3669786"/>
              <a:gd name="connsiteX493" fmla="*/ 328029 w 3770336"/>
              <a:gd name="connsiteY493" fmla="*/ 1543128 h 3669786"/>
              <a:gd name="connsiteX494" fmla="*/ 361615 w 3770336"/>
              <a:gd name="connsiteY494" fmla="*/ 1478003 h 3669786"/>
              <a:gd name="connsiteX495" fmla="*/ 369351 w 3770336"/>
              <a:gd name="connsiteY495" fmla="*/ 1455475 h 3669786"/>
              <a:gd name="connsiteX496" fmla="*/ 377087 w 3770336"/>
              <a:gd name="connsiteY496" fmla="*/ 1430422 h 3669786"/>
              <a:gd name="connsiteX497" fmla="*/ 384855 w 3770336"/>
              <a:gd name="connsiteY497" fmla="*/ 1407893 h 3669786"/>
              <a:gd name="connsiteX498" fmla="*/ 392591 w 3770336"/>
              <a:gd name="connsiteY498" fmla="*/ 1375331 h 3669786"/>
              <a:gd name="connsiteX499" fmla="*/ 402937 w 3770336"/>
              <a:gd name="connsiteY499" fmla="*/ 1365297 h 3669786"/>
              <a:gd name="connsiteX500" fmla="*/ 413252 w 3770336"/>
              <a:gd name="connsiteY500" fmla="*/ 1335259 h 3669786"/>
              <a:gd name="connsiteX501" fmla="*/ 421020 w 3770336"/>
              <a:gd name="connsiteY501" fmla="*/ 1285154 h 3669786"/>
              <a:gd name="connsiteX502" fmla="*/ 415830 w 3770336"/>
              <a:gd name="connsiteY502" fmla="*/ 1255115 h 3669786"/>
              <a:gd name="connsiteX503" fmla="*/ 400359 w 3770336"/>
              <a:gd name="connsiteY503" fmla="*/ 1242589 h 3669786"/>
              <a:gd name="connsiteX504" fmla="*/ 384855 w 3770336"/>
              <a:gd name="connsiteY504" fmla="*/ 1235079 h 3669786"/>
              <a:gd name="connsiteX505" fmla="*/ 364194 w 3770336"/>
              <a:gd name="connsiteY505" fmla="*/ 1222553 h 3669786"/>
              <a:gd name="connsiteX506" fmla="*/ 348690 w 3770336"/>
              <a:gd name="connsiteY506" fmla="*/ 1215043 h 3669786"/>
              <a:gd name="connsiteX507" fmla="*/ 328029 w 3770336"/>
              <a:gd name="connsiteY507" fmla="*/ 1210027 h 3669786"/>
              <a:gd name="connsiteX508" fmla="*/ 307368 w 3770336"/>
              <a:gd name="connsiteY508" fmla="*/ 1197500 h 3669786"/>
              <a:gd name="connsiteX509" fmla="*/ 289286 w 3770336"/>
              <a:gd name="connsiteY509" fmla="*/ 1179988 h 3669786"/>
              <a:gd name="connsiteX510" fmla="*/ 302179 w 3770336"/>
              <a:gd name="connsiteY510" fmla="*/ 1159952 h 3669786"/>
              <a:gd name="connsiteX511" fmla="*/ 304790 w 3770336"/>
              <a:gd name="connsiteY511" fmla="*/ 1139917 h 3669786"/>
              <a:gd name="connsiteX512" fmla="*/ 304790 w 3770336"/>
              <a:gd name="connsiteY512" fmla="*/ 1129883 h 3669786"/>
              <a:gd name="connsiteX513" fmla="*/ 299600 w 3770336"/>
              <a:gd name="connsiteY513" fmla="*/ 1119881 h 3669786"/>
              <a:gd name="connsiteX514" fmla="*/ 291864 w 3770336"/>
              <a:gd name="connsiteY514" fmla="*/ 1107354 h 3669786"/>
              <a:gd name="connsiteX515" fmla="*/ 276361 w 3770336"/>
              <a:gd name="connsiteY515" fmla="*/ 1104830 h 3669786"/>
              <a:gd name="connsiteX516" fmla="*/ 271204 w 3770336"/>
              <a:gd name="connsiteY516" fmla="*/ 1094828 h 3669786"/>
              <a:gd name="connsiteX517" fmla="*/ 260857 w 3770336"/>
              <a:gd name="connsiteY517" fmla="*/ 1087318 h 3669786"/>
              <a:gd name="connsiteX518" fmla="*/ 250542 w 3770336"/>
              <a:gd name="connsiteY518" fmla="*/ 1074792 h 3669786"/>
              <a:gd name="connsiteX519" fmla="*/ 258278 w 3770336"/>
              <a:gd name="connsiteY519" fmla="*/ 1059773 h 3669786"/>
              <a:gd name="connsiteX520" fmla="*/ 253121 w 3770336"/>
              <a:gd name="connsiteY520" fmla="*/ 1049739 h 3669786"/>
              <a:gd name="connsiteX521" fmla="*/ 242775 w 3770336"/>
              <a:gd name="connsiteY521" fmla="*/ 1047246 h 3669786"/>
              <a:gd name="connsiteX522" fmla="*/ 224692 w 3770336"/>
              <a:gd name="connsiteY522" fmla="*/ 1044723 h 3669786"/>
              <a:gd name="connsiteX523" fmla="*/ 211799 w 3770336"/>
              <a:gd name="connsiteY523" fmla="*/ 1024687 h 3669786"/>
              <a:gd name="connsiteX524" fmla="*/ 216956 w 3770336"/>
              <a:gd name="connsiteY524" fmla="*/ 1004651 h 3669786"/>
              <a:gd name="connsiteX525" fmla="*/ 216956 w 3770336"/>
              <a:gd name="connsiteY525" fmla="*/ 997141 h 3669786"/>
              <a:gd name="connsiteX526" fmla="*/ 204031 w 3770336"/>
              <a:gd name="connsiteY526" fmla="*/ 992124 h 3669786"/>
              <a:gd name="connsiteX527" fmla="*/ 209220 w 3770336"/>
              <a:gd name="connsiteY527" fmla="*/ 982122 h 3669786"/>
              <a:gd name="connsiteX528" fmla="*/ 201453 w 3770336"/>
              <a:gd name="connsiteY528" fmla="*/ 967103 h 3669786"/>
              <a:gd name="connsiteX529" fmla="*/ 204031 w 3770336"/>
              <a:gd name="connsiteY529" fmla="*/ 957069 h 3669786"/>
              <a:gd name="connsiteX530" fmla="*/ 196295 w 3770336"/>
              <a:gd name="connsiteY530" fmla="*/ 947067 h 3669786"/>
              <a:gd name="connsiteX531" fmla="*/ 196295 w 3770336"/>
              <a:gd name="connsiteY531" fmla="*/ 939557 h 3669786"/>
              <a:gd name="connsiteX532" fmla="*/ 204031 w 3770336"/>
              <a:gd name="connsiteY532" fmla="*/ 927031 h 3669786"/>
              <a:gd name="connsiteX533" fmla="*/ 206610 w 3770336"/>
              <a:gd name="connsiteY533" fmla="*/ 914505 h 3669786"/>
              <a:gd name="connsiteX534" fmla="*/ 196295 w 3770336"/>
              <a:gd name="connsiteY534" fmla="*/ 896961 h 3669786"/>
              <a:gd name="connsiteX535" fmla="*/ 188528 w 3770336"/>
              <a:gd name="connsiteY535" fmla="*/ 881942 h 3669786"/>
              <a:gd name="connsiteX536" fmla="*/ 167867 w 3770336"/>
              <a:gd name="connsiteY536" fmla="*/ 866923 h 3669786"/>
              <a:gd name="connsiteX537" fmla="*/ 160131 w 3770336"/>
              <a:gd name="connsiteY537" fmla="*/ 849380 h 3669786"/>
              <a:gd name="connsiteX538" fmla="*/ 139470 w 3770336"/>
              <a:gd name="connsiteY538" fmla="*/ 826851 h 3669786"/>
              <a:gd name="connsiteX539" fmla="*/ 123966 w 3770336"/>
              <a:gd name="connsiteY539" fmla="*/ 809308 h 3669786"/>
              <a:gd name="connsiteX540" fmla="*/ 113620 w 3770336"/>
              <a:gd name="connsiteY540" fmla="*/ 799306 h 3669786"/>
              <a:gd name="connsiteX541" fmla="*/ 105884 w 3770336"/>
              <a:gd name="connsiteY541" fmla="*/ 781763 h 3669786"/>
              <a:gd name="connsiteX542" fmla="*/ 111041 w 3770336"/>
              <a:gd name="connsiteY542" fmla="*/ 759234 h 3669786"/>
              <a:gd name="connsiteX543" fmla="*/ 118809 w 3770336"/>
              <a:gd name="connsiteY543" fmla="*/ 724148 h 3669786"/>
              <a:gd name="connsiteX544" fmla="*/ 123966 w 3770336"/>
              <a:gd name="connsiteY544" fmla="*/ 701619 h 3669786"/>
              <a:gd name="connsiteX545" fmla="*/ 126545 w 3770336"/>
              <a:gd name="connsiteY545" fmla="*/ 679090 h 3669786"/>
              <a:gd name="connsiteX546" fmla="*/ 118809 w 3770336"/>
              <a:gd name="connsiteY546" fmla="*/ 671550 h 3669786"/>
              <a:gd name="connsiteX547" fmla="*/ 103305 w 3770336"/>
              <a:gd name="connsiteY547" fmla="*/ 661547 h 3669786"/>
              <a:gd name="connsiteX548" fmla="*/ 92959 w 3770336"/>
              <a:gd name="connsiteY548" fmla="*/ 649021 h 3669786"/>
              <a:gd name="connsiteX549" fmla="*/ 69719 w 3770336"/>
              <a:gd name="connsiteY549" fmla="*/ 628985 h 3669786"/>
              <a:gd name="connsiteX550" fmla="*/ 49058 w 3770336"/>
              <a:gd name="connsiteY550" fmla="*/ 628985 h 3669786"/>
              <a:gd name="connsiteX551" fmla="*/ 30976 w 3770336"/>
              <a:gd name="connsiteY551" fmla="*/ 618983 h 3669786"/>
              <a:gd name="connsiteX552" fmla="*/ 18051 w 3770336"/>
              <a:gd name="connsiteY552" fmla="*/ 598947 h 3669786"/>
              <a:gd name="connsiteX553" fmla="*/ 7736 w 3770336"/>
              <a:gd name="connsiteY553" fmla="*/ 583896 h 3669786"/>
              <a:gd name="connsiteX554" fmla="*/ 15472 w 3770336"/>
              <a:gd name="connsiteY554" fmla="*/ 573894 h 3669786"/>
              <a:gd name="connsiteX555" fmla="*/ 18051 w 3770336"/>
              <a:gd name="connsiteY555" fmla="*/ 558875 h 3669786"/>
              <a:gd name="connsiteX556" fmla="*/ 18051 w 3770336"/>
              <a:gd name="connsiteY556" fmla="*/ 548841 h 3669786"/>
              <a:gd name="connsiteX557" fmla="*/ 18051 w 3770336"/>
              <a:gd name="connsiteY557" fmla="*/ 536315 h 3669786"/>
              <a:gd name="connsiteX558" fmla="*/ 0 w 3770336"/>
              <a:gd name="connsiteY558" fmla="*/ 531298 h 3669786"/>
              <a:gd name="connsiteX559" fmla="*/ 0 w 3770336"/>
              <a:gd name="connsiteY559" fmla="*/ 528805 h 3669786"/>
              <a:gd name="connsiteX560" fmla="*/ 2579 w 3770336"/>
              <a:gd name="connsiteY560" fmla="*/ 528805 h 3669786"/>
              <a:gd name="connsiteX561" fmla="*/ 2579 w 3770336"/>
              <a:gd name="connsiteY561" fmla="*/ 526312 h 3669786"/>
              <a:gd name="connsiteX562" fmla="*/ 5158 w 3770336"/>
              <a:gd name="connsiteY562" fmla="*/ 526312 h 3669786"/>
              <a:gd name="connsiteX563" fmla="*/ 5158 w 3770336"/>
              <a:gd name="connsiteY563" fmla="*/ 523788 h 3669786"/>
              <a:gd name="connsiteX564" fmla="*/ 7736 w 3770336"/>
              <a:gd name="connsiteY564" fmla="*/ 523788 h 3669786"/>
              <a:gd name="connsiteX565" fmla="*/ 7736 w 3770336"/>
              <a:gd name="connsiteY565" fmla="*/ 521296 h 3669786"/>
              <a:gd name="connsiteX566" fmla="*/ 10315 w 3770336"/>
              <a:gd name="connsiteY566" fmla="*/ 521296 h 3669786"/>
              <a:gd name="connsiteX567" fmla="*/ 10315 w 3770336"/>
              <a:gd name="connsiteY567" fmla="*/ 518803 h 3669786"/>
              <a:gd name="connsiteX568" fmla="*/ 12893 w 3770336"/>
              <a:gd name="connsiteY568" fmla="*/ 518803 h 3669786"/>
              <a:gd name="connsiteX569" fmla="*/ 20661 w 3770336"/>
              <a:gd name="connsiteY569" fmla="*/ 511262 h 3669786"/>
              <a:gd name="connsiteX570" fmla="*/ 20661 w 3770336"/>
              <a:gd name="connsiteY570" fmla="*/ 508769 h 3669786"/>
              <a:gd name="connsiteX571" fmla="*/ 30976 w 3770336"/>
              <a:gd name="connsiteY571" fmla="*/ 508769 h 3669786"/>
              <a:gd name="connsiteX572" fmla="*/ 33554 w 3770336"/>
              <a:gd name="connsiteY572" fmla="*/ 478731 h 3669786"/>
              <a:gd name="connsiteX573" fmla="*/ 43901 w 3770336"/>
              <a:gd name="connsiteY573" fmla="*/ 458695 h 3669786"/>
              <a:gd name="connsiteX574" fmla="*/ 61983 w 3770336"/>
              <a:gd name="connsiteY574" fmla="*/ 441152 h 3669786"/>
              <a:gd name="connsiteX575" fmla="*/ 59405 w 3770336"/>
              <a:gd name="connsiteY575" fmla="*/ 421116 h 3669786"/>
              <a:gd name="connsiteX576" fmla="*/ 80066 w 3770336"/>
              <a:gd name="connsiteY576" fmla="*/ 423609 h 3669786"/>
              <a:gd name="connsiteX577" fmla="*/ 90380 w 3770336"/>
              <a:gd name="connsiteY577" fmla="*/ 406097 h 3669786"/>
              <a:gd name="connsiteX578" fmla="*/ 82644 w 3770336"/>
              <a:gd name="connsiteY578" fmla="*/ 388554 h 3669786"/>
              <a:gd name="connsiteX579" fmla="*/ 85223 w 3770336"/>
              <a:gd name="connsiteY579" fmla="*/ 383537 h 3669786"/>
              <a:gd name="connsiteX580" fmla="*/ 90380 w 3770336"/>
              <a:gd name="connsiteY580" fmla="*/ 376028 h 3669786"/>
              <a:gd name="connsiteX581" fmla="*/ 98148 w 3770336"/>
              <a:gd name="connsiteY581" fmla="*/ 376028 h 3669786"/>
              <a:gd name="connsiteX582" fmla="*/ 105884 w 3770336"/>
              <a:gd name="connsiteY582" fmla="*/ 378551 h 3669786"/>
              <a:gd name="connsiteX583" fmla="*/ 113620 w 3770336"/>
              <a:gd name="connsiteY583" fmla="*/ 381044 h 3669786"/>
              <a:gd name="connsiteX584" fmla="*/ 126545 w 3770336"/>
              <a:gd name="connsiteY584" fmla="*/ 376028 h 3669786"/>
              <a:gd name="connsiteX585" fmla="*/ 118809 w 3770336"/>
              <a:gd name="connsiteY585" fmla="*/ 366025 h 3669786"/>
              <a:gd name="connsiteX586" fmla="*/ 121388 w 3770336"/>
              <a:gd name="connsiteY586" fmla="*/ 355991 h 3669786"/>
              <a:gd name="connsiteX587" fmla="*/ 131702 w 3770336"/>
              <a:gd name="connsiteY587" fmla="*/ 355991 h 3669786"/>
              <a:gd name="connsiteX588" fmla="*/ 136891 w 3770336"/>
              <a:gd name="connsiteY588" fmla="*/ 355991 h 3669786"/>
              <a:gd name="connsiteX589" fmla="*/ 126545 w 3770336"/>
              <a:gd name="connsiteY589" fmla="*/ 340972 h 3669786"/>
              <a:gd name="connsiteX590" fmla="*/ 134313 w 3770336"/>
              <a:gd name="connsiteY590" fmla="*/ 335956 h 3669786"/>
              <a:gd name="connsiteX591" fmla="*/ 142049 w 3770336"/>
              <a:gd name="connsiteY591" fmla="*/ 340972 h 3669786"/>
              <a:gd name="connsiteX592" fmla="*/ 152395 w 3770336"/>
              <a:gd name="connsiteY592" fmla="*/ 343465 h 3669786"/>
              <a:gd name="connsiteX593" fmla="*/ 162709 w 3770336"/>
              <a:gd name="connsiteY593" fmla="*/ 345989 h 3669786"/>
              <a:gd name="connsiteX594" fmla="*/ 173056 w 3770336"/>
              <a:gd name="connsiteY594" fmla="*/ 345989 h 3669786"/>
              <a:gd name="connsiteX595" fmla="*/ 185949 w 3770336"/>
              <a:gd name="connsiteY595" fmla="*/ 345989 h 3669786"/>
              <a:gd name="connsiteX596" fmla="*/ 191138 w 3770336"/>
              <a:gd name="connsiteY596" fmla="*/ 353499 h 3669786"/>
              <a:gd name="connsiteX597" fmla="*/ 191138 w 3770336"/>
              <a:gd name="connsiteY597" fmla="*/ 361008 h 3669786"/>
              <a:gd name="connsiteX598" fmla="*/ 188528 w 3770336"/>
              <a:gd name="connsiteY598" fmla="*/ 371011 h 3669786"/>
              <a:gd name="connsiteX599" fmla="*/ 180792 w 3770336"/>
              <a:gd name="connsiteY599" fmla="*/ 373535 h 3669786"/>
              <a:gd name="connsiteX600" fmla="*/ 165288 w 3770336"/>
              <a:gd name="connsiteY600" fmla="*/ 373535 h 3669786"/>
              <a:gd name="connsiteX601" fmla="*/ 154973 w 3770336"/>
              <a:gd name="connsiteY601" fmla="*/ 373535 h 3669786"/>
              <a:gd name="connsiteX602" fmla="*/ 147206 w 3770336"/>
              <a:gd name="connsiteY602" fmla="*/ 373535 h 3669786"/>
              <a:gd name="connsiteX603" fmla="*/ 144627 w 3770336"/>
              <a:gd name="connsiteY603" fmla="*/ 378551 h 3669786"/>
              <a:gd name="connsiteX604" fmla="*/ 154973 w 3770336"/>
              <a:gd name="connsiteY604" fmla="*/ 383537 h 3669786"/>
              <a:gd name="connsiteX605" fmla="*/ 160131 w 3770336"/>
              <a:gd name="connsiteY605" fmla="*/ 383537 h 3669786"/>
              <a:gd name="connsiteX606" fmla="*/ 167867 w 3770336"/>
              <a:gd name="connsiteY606" fmla="*/ 391047 h 3669786"/>
              <a:gd name="connsiteX607" fmla="*/ 165288 w 3770336"/>
              <a:gd name="connsiteY607" fmla="*/ 398587 h 3669786"/>
              <a:gd name="connsiteX608" fmla="*/ 173056 w 3770336"/>
              <a:gd name="connsiteY608" fmla="*/ 388554 h 3669786"/>
              <a:gd name="connsiteX609" fmla="*/ 188528 w 3770336"/>
              <a:gd name="connsiteY609" fmla="*/ 388554 h 3669786"/>
              <a:gd name="connsiteX610" fmla="*/ 201453 w 3770336"/>
              <a:gd name="connsiteY610" fmla="*/ 383537 h 3669786"/>
              <a:gd name="connsiteX611" fmla="*/ 198874 w 3770336"/>
              <a:gd name="connsiteY611" fmla="*/ 391047 h 3669786"/>
              <a:gd name="connsiteX612" fmla="*/ 209220 w 3770336"/>
              <a:gd name="connsiteY612" fmla="*/ 386061 h 3669786"/>
              <a:gd name="connsiteX613" fmla="*/ 219535 w 3770336"/>
              <a:gd name="connsiteY613" fmla="*/ 381044 h 3669786"/>
              <a:gd name="connsiteX614" fmla="*/ 224692 w 3770336"/>
              <a:gd name="connsiteY614" fmla="*/ 381044 h 3669786"/>
              <a:gd name="connsiteX615" fmla="*/ 227271 w 3770336"/>
              <a:gd name="connsiteY615" fmla="*/ 391047 h 3669786"/>
              <a:gd name="connsiteX616" fmla="*/ 224692 w 3770336"/>
              <a:gd name="connsiteY616" fmla="*/ 398587 h 3669786"/>
              <a:gd name="connsiteX617" fmla="*/ 224692 w 3770336"/>
              <a:gd name="connsiteY617" fmla="*/ 406097 h 3669786"/>
              <a:gd name="connsiteX618" fmla="*/ 227271 w 3770336"/>
              <a:gd name="connsiteY618" fmla="*/ 408590 h 3669786"/>
              <a:gd name="connsiteX619" fmla="*/ 232460 w 3770336"/>
              <a:gd name="connsiteY619" fmla="*/ 408590 h 3669786"/>
              <a:gd name="connsiteX620" fmla="*/ 237617 w 3770336"/>
              <a:gd name="connsiteY620" fmla="*/ 396063 h 3669786"/>
              <a:gd name="connsiteX621" fmla="*/ 242775 w 3770336"/>
              <a:gd name="connsiteY621" fmla="*/ 391047 h 3669786"/>
              <a:gd name="connsiteX622" fmla="*/ 253121 w 3770336"/>
              <a:gd name="connsiteY622" fmla="*/ 386061 h 3669786"/>
              <a:gd name="connsiteX623" fmla="*/ 266014 w 3770336"/>
              <a:gd name="connsiteY623" fmla="*/ 386061 h 3669786"/>
              <a:gd name="connsiteX624" fmla="*/ 281518 w 3770336"/>
              <a:gd name="connsiteY624" fmla="*/ 383537 h 3669786"/>
              <a:gd name="connsiteX625" fmla="*/ 289286 w 3770336"/>
              <a:gd name="connsiteY625" fmla="*/ 386061 h 3669786"/>
              <a:gd name="connsiteX626" fmla="*/ 302179 w 3770336"/>
              <a:gd name="connsiteY626" fmla="*/ 386061 h 3669786"/>
              <a:gd name="connsiteX627" fmla="*/ 307368 w 3770336"/>
              <a:gd name="connsiteY627" fmla="*/ 386061 h 3669786"/>
              <a:gd name="connsiteX628" fmla="*/ 312526 w 3770336"/>
              <a:gd name="connsiteY628" fmla="*/ 381044 h 3669786"/>
              <a:gd name="connsiteX629" fmla="*/ 312526 w 3770336"/>
              <a:gd name="connsiteY629" fmla="*/ 376028 h 3669786"/>
              <a:gd name="connsiteX630" fmla="*/ 320261 w 3770336"/>
              <a:gd name="connsiteY630" fmla="*/ 368518 h 3669786"/>
              <a:gd name="connsiteX631" fmla="*/ 361615 w 3770336"/>
              <a:gd name="connsiteY631" fmla="*/ 373535 h 3669786"/>
              <a:gd name="connsiteX632" fmla="*/ 395170 w 3770336"/>
              <a:gd name="connsiteY632" fmla="*/ 383537 h 3669786"/>
              <a:gd name="connsiteX633" fmla="*/ 418441 w 3770336"/>
              <a:gd name="connsiteY633" fmla="*/ 388554 h 3669786"/>
              <a:gd name="connsiteX634" fmla="*/ 439102 w 3770336"/>
              <a:gd name="connsiteY634" fmla="*/ 398587 h 3669786"/>
              <a:gd name="connsiteX635" fmla="*/ 475267 w 3770336"/>
              <a:gd name="connsiteY635" fmla="*/ 406097 h 3669786"/>
              <a:gd name="connsiteX636" fmla="*/ 490739 w 3770336"/>
              <a:gd name="connsiteY636" fmla="*/ 416099 h 3669786"/>
              <a:gd name="connsiteX637" fmla="*/ 506242 w 3770336"/>
              <a:gd name="connsiteY637" fmla="*/ 423609 h 3669786"/>
              <a:gd name="connsiteX638" fmla="*/ 516589 w 3770336"/>
              <a:gd name="connsiteY638" fmla="*/ 431119 h 3669786"/>
              <a:gd name="connsiteX639" fmla="*/ 526903 w 3770336"/>
              <a:gd name="connsiteY639" fmla="*/ 426133 h 3669786"/>
              <a:gd name="connsiteX640" fmla="*/ 539828 w 3770336"/>
              <a:gd name="connsiteY640" fmla="*/ 428626 h 3669786"/>
              <a:gd name="connsiteX641" fmla="*/ 568225 w 3770336"/>
              <a:gd name="connsiteY641" fmla="*/ 438659 h 3669786"/>
              <a:gd name="connsiteX642" fmla="*/ 588886 w 3770336"/>
              <a:gd name="connsiteY642" fmla="*/ 443645 h 3669786"/>
              <a:gd name="connsiteX643" fmla="*/ 601811 w 3770336"/>
              <a:gd name="connsiteY643" fmla="*/ 441152 h 3669786"/>
              <a:gd name="connsiteX644" fmla="*/ 601811 w 3770336"/>
              <a:gd name="connsiteY644" fmla="*/ 433642 h 3669786"/>
              <a:gd name="connsiteX645" fmla="*/ 604390 w 3770336"/>
              <a:gd name="connsiteY645" fmla="*/ 431119 h 3669786"/>
              <a:gd name="connsiteX646" fmla="*/ 614736 w 3770336"/>
              <a:gd name="connsiteY646" fmla="*/ 433642 h 3669786"/>
              <a:gd name="connsiteX647" fmla="*/ 622472 w 3770336"/>
              <a:gd name="connsiteY647" fmla="*/ 438659 h 3669786"/>
              <a:gd name="connsiteX648" fmla="*/ 635397 w 3770336"/>
              <a:gd name="connsiteY648" fmla="*/ 446169 h 3669786"/>
              <a:gd name="connsiteX649" fmla="*/ 648322 w 3770336"/>
              <a:gd name="connsiteY649" fmla="*/ 451154 h 3669786"/>
              <a:gd name="connsiteX650" fmla="*/ 650901 w 3770336"/>
              <a:gd name="connsiteY650" fmla="*/ 458695 h 3669786"/>
              <a:gd name="connsiteX651" fmla="*/ 653480 w 3770336"/>
              <a:gd name="connsiteY651" fmla="*/ 461188 h 3669786"/>
              <a:gd name="connsiteX652" fmla="*/ 656058 w 3770336"/>
              <a:gd name="connsiteY652" fmla="*/ 456171 h 3669786"/>
              <a:gd name="connsiteX653" fmla="*/ 661216 w 3770336"/>
              <a:gd name="connsiteY653" fmla="*/ 453678 h 3669786"/>
              <a:gd name="connsiteX654" fmla="*/ 666405 w 3770336"/>
              <a:gd name="connsiteY654" fmla="*/ 456171 h 3669786"/>
              <a:gd name="connsiteX655" fmla="*/ 671562 w 3770336"/>
              <a:gd name="connsiteY655" fmla="*/ 456171 h 3669786"/>
              <a:gd name="connsiteX656" fmla="*/ 681877 w 3770336"/>
              <a:gd name="connsiteY656" fmla="*/ 453678 h 3669786"/>
              <a:gd name="connsiteX657" fmla="*/ 689644 w 3770336"/>
              <a:gd name="connsiteY657" fmla="*/ 461188 h 3669786"/>
              <a:gd name="connsiteX658" fmla="*/ 694802 w 3770336"/>
              <a:gd name="connsiteY658" fmla="*/ 471190 h 3669786"/>
              <a:gd name="connsiteX659" fmla="*/ 694802 w 3770336"/>
              <a:gd name="connsiteY659" fmla="*/ 478731 h 3669786"/>
              <a:gd name="connsiteX660" fmla="*/ 697380 w 3770336"/>
              <a:gd name="connsiteY660" fmla="*/ 483717 h 3669786"/>
              <a:gd name="connsiteX661" fmla="*/ 702538 w 3770336"/>
              <a:gd name="connsiteY661" fmla="*/ 488733 h 3669786"/>
              <a:gd name="connsiteX662" fmla="*/ 715463 w 3770336"/>
              <a:gd name="connsiteY662" fmla="*/ 508769 h 3669786"/>
              <a:gd name="connsiteX663" fmla="*/ 720620 w 3770336"/>
              <a:gd name="connsiteY663" fmla="*/ 513786 h 3669786"/>
              <a:gd name="connsiteX664" fmla="*/ 725809 w 3770336"/>
              <a:gd name="connsiteY664" fmla="*/ 508769 h 3669786"/>
              <a:gd name="connsiteX665" fmla="*/ 733545 w 3770336"/>
              <a:gd name="connsiteY665" fmla="*/ 508769 h 3669786"/>
              <a:gd name="connsiteX666" fmla="*/ 741313 w 3770336"/>
              <a:gd name="connsiteY666" fmla="*/ 526312 h 3669786"/>
              <a:gd name="connsiteX667" fmla="*/ 749049 w 3770336"/>
              <a:gd name="connsiteY667" fmla="*/ 548841 h 3669786"/>
              <a:gd name="connsiteX668" fmla="*/ 743892 w 3770336"/>
              <a:gd name="connsiteY668" fmla="*/ 578911 h 3669786"/>
              <a:gd name="connsiteX669" fmla="*/ 743892 w 3770336"/>
              <a:gd name="connsiteY669" fmla="*/ 598947 h 3669786"/>
              <a:gd name="connsiteX670" fmla="*/ 738702 w 3770336"/>
              <a:gd name="connsiteY670" fmla="*/ 616459 h 3669786"/>
              <a:gd name="connsiteX671" fmla="*/ 725809 w 3770336"/>
              <a:gd name="connsiteY671" fmla="*/ 639018 h 3669786"/>
              <a:gd name="connsiteX672" fmla="*/ 715463 w 3770336"/>
              <a:gd name="connsiteY672" fmla="*/ 656530 h 3669786"/>
              <a:gd name="connsiteX673" fmla="*/ 702538 w 3770336"/>
              <a:gd name="connsiteY673" fmla="*/ 681583 h 3669786"/>
              <a:gd name="connsiteX674" fmla="*/ 671562 w 3770336"/>
              <a:gd name="connsiteY674" fmla="*/ 711621 h 3669786"/>
              <a:gd name="connsiteX675" fmla="*/ 650901 w 3770336"/>
              <a:gd name="connsiteY675" fmla="*/ 721655 h 3669786"/>
              <a:gd name="connsiteX676" fmla="*/ 622472 w 3770336"/>
              <a:gd name="connsiteY676" fmla="*/ 729165 h 3669786"/>
              <a:gd name="connsiteX677" fmla="*/ 601811 w 3770336"/>
              <a:gd name="connsiteY677" fmla="*/ 729165 h 3669786"/>
              <a:gd name="connsiteX678" fmla="*/ 570836 w 3770336"/>
              <a:gd name="connsiteY678" fmla="*/ 721655 h 3669786"/>
              <a:gd name="connsiteX679" fmla="*/ 552753 w 3770336"/>
              <a:gd name="connsiteY679" fmla="*/ 726672 h 3669786"/>
              <a:gd name="connsiteX680" fmla="*/ 529482 w 3770336"/>
              <a:gd name="connsiteY680" fmla="*/ 734181 h 3669786"/>
              <a:gd name="connsiteX681" fmla="*/ 508821 w 3770336"/>
              <a:gd name="connsiteY681" fmla="*/ 734181 h 3669786"/>
              <a:gd name="connsiteX682" fmla="*/ 483003 w 3770336"/>
              <a:gd name="connsiteY682" fmla="*/ 739198 h 3669786"/>
              <a:gd name="connsiteX683" fmla="*/ 472656 w 3770336"/>
              <a:gd name="connsiteY683" fmla="*/ 739198 h 3669786"/>
              <a:gd name="connsiteX684" fmla="*/ 454574 w 3770336"/>
              <a:gd name="connsiteY684" fmla="*/ 734181 h 3669786"/>
              <a:gd name="connsiteX685" fmla="*/ 436492 w 3770336"/>
              <a:gd name="connsiteY685" fmla="*/ 729165 h 3669786"/>
              <a:gd name="connsiteX686" fmla="*/ 423598 w 3770336"/>
              <a:gd name="connsiteY686" fmla="*/ 729165 h 3669786"/>
              <a:gd name="connsiteX687" fmla="*/ 421020 w 3770336"/>
              <a:gd name="connsiteY687" fmla="*/ 739198 h 3669786"/>
              <a:gd name="connsiteX688" fmla="*/ 415830 w 3770336"/>
              <a:gd name="connsiteY688" fmla="*/ 739198 h 3669786"/>
              <a:gd name="connsiteX689" fmla="*/ 405516 w 3770336"/>
              <a:gd name="connsiteY689" fmla="*/ 739198 h 3669786"/>
              <a:gd name="connsiteX690" fmla="*/ 405516 w 3770336"/>
              <a:gd name="connsiteY690" fmla="*/ 729165 h 3669786"/>
              <a:gd name="connsiteX691" fmla="*/ 387434 w 3770336"/>
              <a:gd name="connsiteY691" fmla="*/ 729165 h 3669786"/>
              <a:gd name="connsiteX692" fmla="*/ 374508 w 3770336"/>
              <a:gd name="connsiteY692" fmla="*/ 731657 h 3669786"/>
              <a:gd name="connsiteX693" fmla="*/ 356426 w 3770336"/>
              <a:gd name="connsiteY693" fmla="*/ 724148 h 3669786"/>
              <a:gd name="connsiteX694" fmla="*/ 353848 w 3770336"/>
              <a:gd name="connsiteY694" fmla="*/ 726672 h 3669786"/>
              <a:gd name="connsiteX695" fmla="*/ 353848 w 3770336"/>
              <a:gd name="connsiteY695" fmla="*/ 734181 h 3669786"/>
              <a:gd name="connsiteX696" fmla="*/ 340922 w 3770336"/>
              <a:gd name="connsiteY696" fmla="*/ 734181 h 3669786"/>
              <a:gd name="connsiteX697" fmla="*/ 325451 w 3770336"/>
              <a:gd name="connsiteY697" fmla="*/ 729165 h 3669786"/>
              <a:gd name="connsiteX698" fmla="*/ 312526 w 3770336"/>
              <a:gd name="connsiteY698" fmla="*/ 719162 h 3669786"/>
              <a:gd name="connsiteX699" fmla="*/ 302179 w 3770336"/>
              <a:gd name="connsiteY699" fmla="*/ 709129 h 3669786"/>
              <a:gd name="connsiteX700" fmla="*/ 302179 w 3770336"/>
              <a:gd name="connsiteY700" fmla="*/ 704112 h 3669786"/>
              <a:gd name="connsiteX701" fmla="*/ 289286 w 3770336"/>
              <a:gd name="connsiteY701" fmla="*/ 704112 h 3669786"/>
              <a:gd name="connsiteX702" fmla="*/ 271204 w 3770336"/>
              <a:gd name="connsiteY702" fmla="*/ 704112 h 3669786"/>
              <a:gd name="connsiteX703" fmla="*/ 260857 w 3770336"/>
              <a:gd name="connsiteY703" fmla="*/ 709129 h 3669786"/>
              <a:gd name="connsiteX704" fmla="*/ 273782 w 3770336"/>
              <a:gd name="connsiteY704" fmla="*/ 711621 h 3669786"/>
              <a:gd name="connsiteX705" fmla="*/ 281518 w 3770336"/>
              <a:gd name="connsiteY705" fmla="*/ 714145 h 3669786"/>
              <a:gd name="connsiteX706" fmla="*/ 291864 w 3770336"/>
              <a:gd name="connsiteY706" fmla="*/ 719162 h 3669786"/>
              <a:gd name="connsiteX707" fmla="*/ 291864 w 3770336"/>
              <a:gd name="connsiteY707" fmla="*/ 729165 h 3669786"/>
              <a:gd name="connsiteX708" fmla="*/ 304790 w 3770336"/>
              <a:gd name="connsiteY708" fmla="*/ 739198 h 3669786"/>
              <a:gd name="connsiteX709" fmla="*/ 312526 w 3770336"/>
              <a:gd name="connsiteY709" fmla="*/ 739198 h 3669786"/>
              <a:gd name="connsiteX710" fmla="*/ 317683 w 3770336"/>
              <a:gd name="connsiteY710" fmla="*/ 739198 h 3669786"/>
              <a:gd name="connsiteX711" fmla="*/ 322840 w 3770336"/>
              <a:gd name="connsiteY711" fmla="*/ 746708 h 3669786"/>
              <a:gd name="connsiteX712" fmla="*/ 325451 w 3770336"/>
              <a:gd name="connsiteY712" fmla="*/ 749200 h 3669786"/>
              <a:gd name="connsiteX713" fmla="*/ 340922 w 3770336"/>
              <a:gd name="connsiteY713" fmla="*/ 749200 h 3669786"/>
              <a:gd name="connsiteX714" fmla="*/ 353848 w 3770336"/>
              <a:gd name="connsiteY714" fmla="*/ 754217 h 3669786"/>
              <a:gd name="connsiteX715" fmla="*/ 353848 w 3770336"/>
              <a:gd name="connsiteY715" fmla="*/ 761727 h 3669786"/>
              <a:gd name="connsiteX716" fmla="*/ 356426 w 3770336"/>
              <a:gd name="connsiteY716" fmla="*/ 766744 h 3669786"/>
              <a:gd name="connsiteX717" fmla="*/ 369351 w 3770336"/>
              <a:gd name="connsiteY717" fmla="*/ 766744 h 3669786"/>
              <a:gd name="connsiteX718" fmla="*/ 371930 w 3770336"/>
              <a:gd name="connsiteY718" fmla="*/ 766744 h 3669786"/>
              <a:gd name="connsiteX719" fmla="*/ 377087 w 3770336"/>
              <a:gd name="connsiteY719" fmla="*/ 771729 h 3669786"/>
              <a:gd name="connsiteX720" fmla="*/ 379666 w 3770336"/>
              <a:gd name="connsiteY720" fmla="*/ 779270 h 3669786"/>
              <a:gd name="connsiteX721" fmla="*/ 382276 w 3770336"/>
              <a:gd name="connsiteY721" fmla="*/ 786779 h 3669786"/>
              <a:gd name="connsiteX722" fmla="*/ 387434 w 3770336"/>
              <a:gd name="connsiteY722" fmla="*/ 789272 h 3669786"/>
              <a:gd name="connsiteX723" fmla="*/ 400359 w 3770336"/>
              <a:gd name="connsiteY723" fmla="*/ 789272 h 3669786"/>
              <a:gd name="connsiteX724" fmla="*/ 410673 w 3770336"/>
              <a:gd name="connsiteY724" fmla="*/ 789272 h 3669786"/>
              <a:gd name="connsiteX725" fmla="*/ 421020 w 3770336"/>
              <a:gd name="connsiteY725" fmla="*/ 791765 h 3669786"/>
              <a:gd name="connsiteX726" fmla="*/ 439102 w 3770336"/>
              <a:gd name="connsiteY726" fmla="*/ 799306 h 3669786"/>
              <a:gd name="connsiteX727" fmla="*/ 457184 w 3770336"/>
              <a:gd name="connsiteY727" fmla="*/ 809308 h 3669786"/>
              <a:gd name="connsiteX728" fmla="*/ 459763 w 3770336"/>
              <a:gd name="connsiteY728" fmla="*/ 816818 h 3669786"/>
              <a:gd name="connsiteX729" fmla="*/ 472656 w 3770336"/>
              <a:gd name="connsiteY729" fmla="*/ 816818 h 3669786"/>
              <a:gd name="connsiteX730" fmla="*/ 480424 w 3770336"/>
              <a:gd name="connsiteY730" fmla="*/ 836854 h 3669786"/>
              <a:gd name="connsiteX731" fmla="*/ 467499 w 3770336"/>
              <a:gd name="connsiteY731" fmla="*/ 836854 h 3669786"/>
              <a:gd name="connsiteX732" fmla="*/ 475267 w 3770336"/>
              <a:gd name="connsiteY732" fmla="*/ 856890 h 3669786"/>
              <a:gd name="connsiteX733" fmla="*/ 480424 w 3770336"/>
              <a:gd name="connsiteY733" fmla="*/ 866923 h 3669786"/>
              <a:gd name="connsiteX734" fmla="*/ 477845 w 3770336"/>
              <a:gd name="connsiteY734" fmla="*/ 879450 h 3669786"/>
              <a:gd name="connsiteX735" fmla="*/ 470078 w 3770336"/>
              <a:gd name="connsiteY735" fmla="*/ 886959 h 3669786"/>
              <a:gd name="connsiteX736" fmla="*/ 470078 w 3770336"/>
              <a:gd name="connsiteY736" fmla="*/ 891945 h 3669786"/>
              <a:gd name="connsiteX737" fmla="*/ 475267 w 3770336"/>
              <a:gd name="connsiteY737" fmla="*/ 894469 h 3669786"/>
              <a:gd name="connsiteX738" fmla="*/ 480424 w 3770336"/>
              <a:gd name="connsiteY738" fmla="*/ 901978 h 3669786"/>
              <a:gd name="connsiteX739" fmla="*/ 488160 w 3770336"/>
              <a:gd name="connsiteY739" fmla="*/ 909488 h 3669786"/>
              <a:gd name="connsiteX740" fmla="*/ 498506 w 3770336"/>
              <a:gd name="connsiteY740" fmla="*/ 919521 h 3669786"/>
              <a:gd name="connsiteX741" fmla="*/ 501085 w 3770336"/>
              <a:gd name="connsiteY741" fmla="*/ 924507 h 3669786"/>
              <a:gd name="connsiteX742" fmla="*/ 511400 w 3770336"/>
              <a:gd name="connsiteY742" fmla="*/ 929524 h 3669786"/>
              <a:gd name="connsiteX743" fmla="*/ 511400 w 3770336"/>
              <a:gd name="connsiteY743" fmla="*/ 932017 h 3669786"/>
              <a:gd name="connsiteX744" fmla="*/ 516589 w 3770336"/>
              <a:gd name="connsiteY744" fmla="*/ 942050 h 3669786"/>
              <a:gd name="connsiteX745" fmla="*/ 526903 w 3770336"/>
              <a:gd name="connsiteY745" fmla="*/ 949560 h 3669786"/>
              <a:gd name="connsiteX746" fmla="*/ 526903 w 3770336"/>
              <a:gd name="connsiteY746" fmla="*/ 952052 h 3669786"/>
              <a:gd name="connsiteX747" fmla="*/ 526903 w 3770336"/>
              <a:gd name="connsiteY747" fmla="*/ 964579 h 3669786"/>
              <a:gd name="connsiteX748" fmla="*/ 537250 w 3770336"/>
              <a:gd name="connsiteY748" fmla="*/ 964579 h 3669786"/>
              <a:gd name="connsiteX749" fmla="*/ 534671 w 3770336"/>
              <a:gd name="connsiteY749" fmla="*/ 974612 h 3669786"/>
              <a:gd name="connsiteX750" fmla="*/ 534671 w 3770336"/>
              <a:gd name="connsiteY750" fmla="*/ 982122 h 3669786"/>
              <a:gd name="connsiteX751" fmla="*/ 539828 w 3770336"/>
              <a:gd name="connsiteY751" fmla="*/ 992124 h 3669786"/>
              <a:gd name="connsiteX752" fmla="*/ 557911 w 3770336"/>
              <a:gd name="connsiteY752" fmla="*/ 1004651 h 3669786"/>
              <a:gd name="connsiteX753" fmla="*/ 568225 w 3770336"/>
              <a:gd name="connsiteY753" fmla="*/ 1004651 h 3669786"/>
              <a:gd name="connsiteX754" fmla="*/ 578572 w 3770336"/>
              <a:gd name="connsiteY754" fmla="*/ 1002158 h 3669786"/>
              <a:gd name="connsiteX755" fmla="*/ 583729 w 3770336"/>
              <a:gd name="connsiteY755" fmla="*/ 992124 h 3669786"/>
              <a:gd name="connsiteX756" fmla="*/ 599233 w 3770336"/>
              <a:gd name="connsiteY756" fmla="*/ 994648 h 3669786"/>
              <a:gd name="connsiteX757" fmla="*/ 614736 w 3770336"/>
              <a:gd name="connsiteY757" fmla="*/ 994648 h 3669786"/>
              <a:gd name="connsiteX758" fmla="*/ 614736 w 3770336"/>
              <a:gd name="connsiteY758" fmla="*/ 999665 h 3669786"/>
              <a:gd name="connsiteX759" fmla="*/ 622472 w 3770336"/>
              <a:gd name="connsiteY759" fmla="*/ 1002158 h 3669786"/>
              <a:gd name="connsiteX760" fmla="*/ 630240 w 3770336"/>
              <a:gd name="connsiteY760" fmla="*/ 1004651 h 3669786"/>
              <a:gd name="connsiteX761" fmla="*/ 637976 w 3770336"/>
              <a:gd name="connsiteY761" fmla="*/ 1014684 h 3669786"/>
              <a:gd name="connsiteX762" fmla="*/ 643133 w 3770336"/>
              <a:gd name="connsiteY762" fmla="*/ 1019701 h 3669786"/>
              <a:gd name="connsiteX763" fmla="*/ 645712 w 3770336"/>
              <a:gd name="connsiteY763" fmla="*/ 1024687 h 3669786"/>
              <a:gd name="connsiteX764" fmla="*/ 681877 w 3770336"/>
              <a:gd name="connsiteY764" fmla="*/ 1029703 h 3669786"/>
              <a:gd name="connsiteX765" fmla="*/ 705148 w 3770336"/>
              <a:gd name="connsiteY765" fmla="*/ 1024687 h 3669786"/>
              <a:gd name="connsiteX766" fmla="*/ 712884 w 3770336"/>
              <a:gd name="connsiteY766" fmla="*/ 1027210 h 3669786"/>
              <a:gd name="connsiteX767" fmla="*/ 720620 w 3770336"/>
              <a:gd name="connsiteY767" fmla="*/ 1027210 h 3669786"/>
              <a:gd name="connsiteX768" fmla="*/ 725809 w 3770336"/>
              <a:gd name="connsiteY768" fmla="*/ 1022194 h 3669786"/>
              <a:gd name="connsiteX769" fmla="*/ 728388 w 3770336"/>
              <a:gd name="connsiteY769" fmla="*/ 1012160 h 3669786"/>
              <a:gd name="connsiteX770" fmla="*/ 730966 w 3770336"/>
              <a:gd name="connsiteY770" fmla="*/ 1007175 h 3669786"/>
              <a:gd name="connsiteX771" fmla="*/ 738702 w 3770336"/>
              <a:gd name="connsiteY771" fmla="*/ 1004651 h 3669786"/>
              <a:gd name="connsiteX772" fmla="*/ 746470 w 3770336"/>
              <a:gd name="connsiteY772" fmla="*/ 999665 h 3669786"/>
              <a:gd name="connsiteX773" fmla="*/ 743892 w 3770336"/>
              <a:gd name="connsiteY773" fmla="*/ 979629 h 3669786"/>
              <a:gd name="connsiteX774" fmla="*/ 741313 w 3770336"/>
              <a:gd name="connsiteY774" fmla="*/ 969596 h 3669786"/>
              <a:gd name="connsiteX775" fmla="*/ 728388 w 3770336"/>
              <a:gd name="connsiteY775" fmla="*/ 959593 h 3669786"/>
              <a:gd name="connsiteX776" fmla="*/ 725809 w 3770336"/>
              <a:gd name="connsiteY776" fmla="*/ 952052 h 3669786"/>
              <a:gd name="connsiteX777" fmla="*/ 715463 w 3770336"/>
              <a:gd name="connsiteY777" fmla="*/ 944543 h 3669786"/>
              <a:gd name="connsiteX778" fmla="*/ 710306 w 3770336"/>
              <a:gd name="connsiteY778" fmla="*/ 939557 h 3669786"/>
              <a:gd name="connsiteX779" fmla="*/ 705148 w 3770336"/>
              <a:gd name="connsiteY779" fmla="*/ 949560 h 3669786"/>
              <a:gd name="connsiteX780" fmla="*/ 692223 w 3770336"/>
              <a:gd name="connsiteY780" fmla="*/ 957069 h 3669786"/>
              <a:gd name="connsiteX781" fmla="*/ 676719 w 3770336"/>
              <a:gd name="connsiteY781" fmla="*/ 962086 h 3669786"/>
              <a:gd name="connsiteX782" fmla="*/ 663794 w 3770336"/>
              <a:gd name="connsiteY782" fmla="*/ 952052 h 3669786"/>
              <a:gd name="connsiteX783" fmla="*/ 643133 w 3770336"/>
              <a:gd name="connsiteY783" fmla="*/ 934541 h 3669786"/>
              <a:gd name="connsiteX784" fmla="*/ 630240 w 3770336"/>
              <a:gd name="connsiteY784" fmla="*/ 927031 h 3669786"/>
              <a:gd name="connsiteX785" fmla="*/ 619894 w 3770336"/>
              <a:gd name="connsiteY785" fmla="*/ 927031 h 3669786"/>
              <a:gd name="connsiteX786" fmla="*/ 612158 w 3770336"/>
              <a:gd name="connsiteY786" fmla="*/ 914505 h 3669786"/>
              <a:gd name="connsiteX787" fmla="*/ 609579 w 3770336"/>
              <a:gd name="connsiteY787" fmla="*/ 911981 h 3669786"/>
              <a:gd name="connsiteX788" fmla="*/ 606969 w 3770336"/>
              <a:gd name="connsiteY788" fmla="*/ 904471 h 3669786"/>
              <a:gd name="connsiteX789" fmla="*/ 617315 w 3770336"/>
              <a:gd name="connsiteY789" fmla="*/ 896961 h 3669786"/>
              <a:gd name="connsiteX790" fmla="*/ 617315 w 3770336"/>
              <a:gd name="connsiteY790" fmla="*/ 889452 h 3669786"/>
              <a:gd name="connsiteX791" fmla="*/ 617315 w 3770336"/>
              <a:gd name="connsiteY791" fmla="*/ 884435 h 3669786"/>
              <a:gd name="connsiteX792" fmla="*/ 614736 w 3770336"/>
              <a:gd name="connsiteY792" fmla="*/ 871909 h 3669786"/>
              <a:gd name="connsiteX793" fmla="*/ 614736 w 3770336"/>
              <a:gd name="connsiteY793" fmla="*/ 856890 h 3669786"/>
              <a:gd name="connsiteX794" fmla="*/ 635397 w 3770336"/>
              <a:gd name="connsiteY794" fmla="*/ 854397 h 3669786"/>
              <a:gd name="connsiteX795" fmla="*/ 650901 w 3770336"/>
              <a:gd name="connsiteY795" fmla="*/ 859414 h 3669786"/>
              <a:gd name="connsiteX796" fmla="*/ 661216 w 3770336"/>
              <a:gd name="connsiteY796" fmla="*/ 861906 h 3669786"/>
              <a:gd name="connsiteX797" fmla="*/ 679298 w 3770336"/>
              <a:gd name="connsiteY797" fmla="*/ 871909 h 3669786"/>
              <a:gd name="connsiteX798" fmla="*/ 689644 w 3770336"/>
              <a:gd name="connsiteY798" fmla="*/ 879450 h 3669786"/>
              <a:gd name="connsiteX799" fmla="*/ 712884 w 3770336"/>
              <a:gd name="connsiteY799" fmla="*/ 879450 h 3669786"/>
              <a:gd name="connsiteX800" fmla="*/ 725809 w 3770336"/>
              <a:gd name="connsiteY800" fmla="*/ 876926 h 3669786"/>
              <a:gd name="connsiteX801" fmla="*/ 751628 w 3770336"/>
              <a:gd name="connsiteY801" fmla="*/ 876926 h 3669786"/>
              <a:gd name="connsiteX802" fmla="*/ 764553 w 3770336"/>
              <a:gd name="connsiteY802" fmla="*/ 876926 h 3669786"/>
              <a:gd name="connsiteX803" fmla="*/ 777446 w 3770336"/>
              <a:gd name="connsiteY803" fmla="*/ 876926 h 3669786"/>
              <a:gd name="connsiteX804" fmla="*/ 798107 w 3770336"/>
              <a:gd name="connsiteY804" fmla="*/ 881942 h 3669786"/>
              <a:gd name="connsiteX805" fmla="*/ 813610 w 3770336"/>
              <a:gd name="connsiteY805" fmla="*/ 874433 h 3669786"/>
              <a:gd name="connsiteX806" fmla="*/ 818800 w 3770336"/>
              <a:gd name="connsiteY806" fmla="*/ 861906 h 3669786"/>
              <a:gd name="connsiteX807" fmla="*/ 831693 w 3770336"/>
              <a:gd name="connsiteY807" fmla="*/ 861906 h 3669786"/>
              <a:gd name="connsiteX808" fmla="*/ 852354 w 3770336"/>
              <a:gd name="connsiteY808" fmla="*/ 859414 h 3669786"/>
              <a:gd name="connsiteX809" fmla="*/ 836882 w 3770336"/>
              <a:gd name="connsiteY809" fmla="*/ 839378 h 3669786"/>
              <a:gd name="connsiteX810" fmla="*/ 831693 w 3770336"/>
              <a:gd name="connsiteY810" fmla="*/ 829344 h 3669786"/>
              <a:gd name="connsiteX811" fmla="*/ 821378 w 3770336"/>
              <a:gd name="connsiteY811" fmla="*/ 809308 h 3669786"/>
              <a:gd name="connsiteX812" fmla="*/ 803296 w 3770336"/>
              <a:gd name="connsiteY812" fmla="*/ 804291 h 3669786"/>
              <a:gd name="connsiteX813" fmla="*/ 795528 w 3770336"/>
              <a:gd name="connsiteY813" fmla="*/ 799306 h 3669786"/>
              <a:gd name="connsiteX814" fmla="*/ 767131 w 3770336"/>
              <a:gd name="connsiteY814" fmla="*/ 784256 h 3669786"/>
              <a:gd name="connsiteX815" fmla="*/ 754206 w 3770336"/>
              <a:gd name="connsiteY815" fmla="*/ 776746 h 3669786"/>
              <a:gd name="connsiteX816" fmla="*/ 754206 w 3770336"/>
              <a:gd name="connsiteY816" fmla="*/ 746708 h 3669786"/>
              <a:gd name="connsiteX817" fmla="*/ 756785 w 3770336"/>
              <a:gd name="connsiteY817" fmla="*/ 734181 h 3669786"/>
              <a:gd name="connsiteX818" fmla="*/ 769710 w 3770336"/>
              <a:gd name="connsiteY818" fmla="*/ 709129 h 3669786"/>
              <a:gd name="connsiteX819" fmla="*/ 774867 w 3770336"/>
              <a:gd name="connsiteY819" fmla="*/ 686600 h 3669786"/>
              <a:gd name="connsiteX820" fmla="*/ 800717 w 3770336"/>
              <a:gd name="connsiteY820" fmla="*/ 656530 h 3669786"/>
              <a:gd name="connsiteX821" fmla="*/ 808453 w 3770336"/>
              <a:gd name="connsiteY821" fmla="*/ 634002 h 3669786"/>
              <a:gd name="connsiteX822" fmla="*/ 813610 w 3770336"/>
              <a:gd name="connsiteY822" fmla="*/ 611442 h 3669786"/>
              <a:gd name="connsiteX823" fmla="*/ 813610 w 3770336"/>
              <a:gd name="connsiteY823" fmla="*/ 588913 h 3669786"/>
              <a:gd name="connsiteX824" fmla="*/ 813610 w 3770336"/>
              <a:gd name="connsiteY824" fmla="*/ 571370 h 3669786"/>
              <a:gd name="connsiteX825" fmla="*/ 847197 w 3770336"/>
              <a:gd name="connsiteY825" fmla="*/ 571370 h 3669786"/>
              <a:gd name="connsiteX826" fmla="*/ 847197 w 3770336"/>
              <a:gd name="connsiteY826" fmla="*/ 578911 h 3669786"/>
              <a:gd name="connsiteX827" fmla="*/ 854932 w 3770336"/>
              <a:gd name="connsiteY827" fmla="*/ 568877 h 3669786"/>
              <a:gd name="connsiteX828" fmla="*/ 878204 w 3770336"/>
              <a:gd name="connsiteY828" fmla="*/ 556351 h 3669786"/>
              <a:gd name="connsiteX829" fmla="*/ 885940 w 3770336"/>
              <a:gd name="connsiteY829" fmla="*/ 561368 h 3669786"/>
              <a:gd name="connsiteX830" fmla="*/ 906601 w 3770336"/>
              <a:gd name="connsiteY830" fmla="*/ 566384 h 3669786"/>
              <a:gd name="connsiteX831" fmla="*/ 911758 w 3770336"/>
              <a:gd name="connsiteY831" fmla="*/ 573894 h 3669786"/>
              <a:gd name="connsiteX832" fmla="*/ 911758 w 3770336"/>
              <a:gd name="connsiteY832" fmla="*/ 578911 h 3669786"/>
              <a:gd name="connsiteX833" fmla="*/ 924683 w 3770336"/>
              <a:gd name="connsiteY833" fmla="*/ 571370 h 3669786"/>
              <a:gd name="connsiteX834" fmla="*/ 942766 w 3770336"/>
              <a:gd name="connsiteY834" fmla="*/ 578911 h 3669786"/>
              <a:gd name="connsiteX835" fmla="*/ 927262 w 3770336"/>
              <a:gd name="connsiteY835" fmla="*/ 561368 h 3669786"/>
              <a:gd name="connsiteX836" fmla="*/ 924683 w 3770336"/>
              <a:gd name="connsiteY836" fmla="*/ 543824 h 3669786"/>
              <a:gd name="connsiteX837" fmla="*/ 922105 w 3770336"/>
              <a:gd name="connsiteY837" fmla="*/ 518803 h 3669786"/>
              <a:gd name="connsiteX838" fmla="*/ 919526 w 3770336"/>
              <a:gd name="connsiteY838" fmla="*/ 503753 h 3669786"/>
              <a:gd name="connsiteX839" fmla="*/ 914369 w 3770336"/>
              <a:gd name="connsiteY839" fmla="*/ 491226 h 3669786"/>
              <a:gd name="connsiteX840" fmla="*/ 906601 w 3770336"/>
              <a:gd name="connsiteY840" fmla="*/ 483717 h 3669786"/>
              <a:gd name="connsiteX841" fmla="*/ 904022 w 3770336"/>
              <a:gd name="connsiteY841" fmla="*/ 471190 h 3669786"/>
              <a:gd name="connsiteX842" fmla="*/ 898865 w 3770336"/>
              <a:gd name="connsiteY842" fmla="*/ 461188 h 3669786"/>
              <a:gd name="connsiteX843" fmla="*/ 880783 w 3770336"/>
              <a:gd name="connsiteY843" fmla="*/ 451154 h 3669786"/>
              <a:gd name="connsiteX844" fmla="*/ 867858 w 3770336"/>
              <a:gd name="connsiteY844" fmla="*/ 448662 h 3669786"/>
              <a:gd name="connsiteX845" fmla="*/ 857543 w 3770336"/>
              <a:gd name="connsiteY845" fmla="*/ 451154 h 3669786"/>
              <a:gd name="connsiteX846" fmla="*/ 847197 w 3770336"/>
              <a:gd name="connsiteY846" fmla="*/ 451154 h 3669786"/>
              <a:gd name="connsiteX847" fmla="*/ 839461 w 3770336"/>
              <a:gd name="connsiteY847" fmla="*/ 438659 h 3669786"/>
              <a:gd name="connsiteX848" fmla="*/ 836882 w 3770336"/>
              <a:gd name="connsiteY848" fmla="*/ 418623 h 3669786"/>
              <a:gd name="connsiteX849" fmla="*/ 831693 w 3770336"/>
              <a:gd name="connsiteY849" fmla="*/ 398587 h 3669786"/>
              <a:gd name="connsiteX850" fmla="*/ 829114 w 3770336"/>
              <a:gd name="connsiteY850" fmla="*/ 378551 h 3669786"/>
              <a:gd name="connsiteX851" fmla="*/ 821378 w 3770336"/>
              <a:gd name="connsiteY851" fmla="*/ 358516 h 3669786"/>
              <a:gd name="connsiteX852" fmla="*/ 813610 w 3770336"/>
              <a:gd name="connsiteY852" fmla="*/ 340972 h 3669786"/>
              <a:gd name="connsiteX853" fmla="*/ 805875 w 3770336"/>
              <a:gd name="connsiteY853" fmla="*/ 325953 h 3669786"/>
              <a:gd name="connsiteX854" fmla="*/ 800717 w 3770336"/>
              <a:gd name="connsiteY854" fmla="*/ 308410 h 3669786"/>
              <a:gd name="connsiteX855" fmla="*/ 780056 w 3770336"/>
              <a:gd name="connsiteY855" fmla="*/ 303393 h 3669786"/>
              <a:gd name="connsiteX856" fmla="*/ 746470 w 3770336"/>
              <a:gd name="connsiteY856" fmla="*/ 293391 h 3669786"/>
              <a:gd name="connsiteX857" fmla="*/ 728388 w 3770336"/>
              <a:gd name="connsiteY857" fmla="*/ 285881 h 3669786"/>
              <a:gd name="connsiteX858" fmla="*/ 730966 w 3770336"/>
              <a:gd name="connsiteY858" fmla="*/ 278372 h 3669786"/>
              <a:gd name="connsiteX859" fmla="*/ 741313 w 3770336"/>
              <a:gd name="connsiteY859" fmla="*/ 275848 h 3669786"/>
              <a:gd name="connsiteX860" fmla="*/ 751628 w 3770336"/>
              <a:gd name="connsiteY860" fmla="*/ 275848 h 3669786"/>
              <a:gd name="connsiteX861" fmla="*/ 769710 w 3770336"/>
              <a:gd name="connsiteY861" fmla="*/ 275848 h 3669786"/>
              <a:gd name="connsiteX862" fmla="*/ 782635 w 3770336"/>
              <a:gd name="connsiteY862" fmla="*/ 275848 h 3669786"/>
              <a:gd name="connsiteX863" fmla="*/ 792950 w 3770336"/>
              <a:gd name="connsiteY863" fmla="*/ 263321 h 3669786"/>
              <a:gd name="connsiteX864" fmla="*/ 831693 w 3770336"/>
              <a:gd name="connsiteY864" fmla="*/ 243286 h 3669786"/>
              <a:gd name="connsiteX865" fmla="*/ 849775 w 3770336"/>
              <a:gd name="connsiteY865" fmla="*/ 240793 h 3669786"/>
              <a:gd name="connsiteX866" fmla="*/ 867858 w 3770336"/>
              <a:gd name="connsiteY866" fmla="*/ 240793 h 3669786"/>
              <a:gd name="connsiteX867" fmla="*/ 873015 w 3770336"/>
              <a:gd name="connsiteY867" fmla="*/ 253319 h 3669786"/>
              <a:gd name="connsiteX868" fmla="*/ 883361 w 3770336"/>
              <a:gd name="connsiteY868" fmla="*/ 258336 h 3669786"/>
              <a:gd name="connsiteX869" fmla="*/ 904022 w 3770336"/>
              <a:gd name="connsiteY869" fmla="*/ 260829 h 3669786"/>
              <a:gd name="connsiteX870" fmla="*/ 914369 w 3770336"/>
              <a:gd name="connsiteY870" fmla="*/ 265845 h 3669786"/>
              <a:gd name="connsiteX871" fmla="*/ 924683 w 3770336"/>
              <a:gd name="connsiteY871" fmla="*/ 280865 h 3669786"/>
              <a:gd name="connsiteX872" fmla="*/ 942766 w 3770336"/>
              <a:gd name="connsiteY872" fmla="*/ 290867 h 3669786"/>
              <a:gd name="connsiteX873" fmla="*/ 942766 w 3770336"/>
              <a:gd name="connsiteY873" fmla="*/ 300900 h 3669786"/>
              <a:gd name="connsiteX874" fmla="*/ 932451 w 3770336"/>
              <a:gd name="connsiteY874" fmla="*/ 315920 h 3669786"/>
              <a:gd name="connsiteX875" fmla="*/ 906601 w 3770336"/>
              <a:gd name="connsiteY875" fmla="*/ 330939 h 3669786"/>
              <a:gd name="connsiteX876" fmla="*/ 896286 w 3770336"/>
              <a:gd name="connsiteY876" fmla="*/ 343465 h 3669786"/>
              <a:gd name="connsiteX877" fmla="*/ 891097 w 3770336"/>
              <a:gd name="connsiteY877" fmla="*/ 353499 h 3669786"/>
              <a:gd name="connsiteX878" fmla="*/ 893708 w 3770336"/>
              <a:gd name="connsiteY878" fmla="*/ 361008 h 3669786"/>
              <a:gd name="connsiteX879" fmla="*/ 893708 w 3770336"/>
              <a:gd name="connsiteY879" fmla="*/ 366025 h 3669786"/>
              <a:gd name="connsiteX880" fmla="*/ 888519 w 3770336"/>
              <a:gd name="connsiteY880" fmla="*/ 378551 h 3669786"/>
              <a:gd name="connsiteX881" fmla="*/ 891097 w 3770336"/>
              <a:gd name="connsiteY881" fmla="*/ 391047 h 3669786"/>
              <a:gd name="connsiteX882" fmla="*/ 896286 w 3770336"/>
              <a:gd name="connsiteY882" fmla="*/ 401080 h 3669786"/>
              <a:gd name="connsiteX883" fmla="*/ 919526 w 3770336"/>
              <a:gd name="connsiteY883" fmla="*/ 408590 h 3669786"/>
              <a:gd name="connsiteX884" fmla="*/ 942766 w 3770336"/>
              <a:gd name="connsiteY884" fmla="*/ 411083 h 3669786"/>
              <a:gd name="connsiteX885" fmla="*/ 960848 w 3770336"/>
              <a:gd name="connsiteY885" fmla="*/ 428626 h 3669786"/>
              <a:gd name="connsiteX886" fmla="*/ 976352 w 3770336"/>
              <a:gd name="connsiteY886" fmla="*/ 436135 h 3669786"/>
              <a:gd name="connsiteX887" fmla="*/ 994434 w 3770336"/>
              <a:gd name="connsiteY887" fmla="*/ 433642 h 3669786"/>
              <a:gd name="connsiteX888" fmla="*/ 1012516 w 3770336"/>
              <a:gd name="connsiteY888" fmla="*/ 421116 h 3669786"/>
              <a:gd name="connsiteX889" fmla="*/ 1025410 w 3770336"/>
              <a:gd name="connsiteY889" fmla="*/ 413607 h 3669786"/>
              <a:gd name="connsiteX890" fmla="*/ 1035756 w 3770336"/>
              <a:gd name="connsiteY890" fmla="*/ 401080 h 3669786"/>
              <a:gd name="connsiteX891" fmla="*/ 1046102 w 3770336"/>
              <a:gd name="connsiteY891" fmla="*/ 391047 h 3669786"/>
              <a:gd name="connsiteX892" fmla="*/ 1051260 w 3770336"/>
              <a:gd name="connsiteY892" fmla="*/ 383537 h 3669786"/>
              <a:gd name="connsiteX893" fmla="*/ 1048681 w 3770336"/>
              <a:gd name="connsiteY893" fmla="*/ 361008 h 3669786"/>
              <a:gd name="connsiteX894" fmla="*/ 1043492 w 3770336"/>
              <a:gd name="connsiteY894" fmla="*/ 345989 h 3669786"/>
              <a:gd name="connsiteX895" fmla="*/ 1035756 w 3770336"/>
              <a:gd name="connsiteY895" fmla="*/ 328446 h 3669786"/>
              <a:gd name="connsiteX896" fmla="*/ 1030599 w 3770336"/>
              <a:gd name="connsiteY896" fmla="*/ 315920 h 3669786"/>
              <a:gd name="connsiteX897" fmla="*/ 1028020 w 3770336"/>
              <a:gd name="connsiteY897" fmla="*/ 303393 h 3669786"/>
              <a:gd name="connsiteX898" fmla="*/ 1017674 w 3770336"/>
              <a:gd name="connsiteY898" fmla="*/ 293391 h 3669786"/>
              <a:gd name="connsiteX899" fmla="*/ 1022831 w 3770336"/>
              <a:gd name="connsiteY899" fmla="*/ 283357 h 3669786"/>
              <a:gd name="connsiteX900" fmla="*/ 1028020 w 3770336"/>
              <a:gd name="connsiteY900" fmla="*/ 275848 h 3669786"/>
              <a:gd name="connsiteX901" fmla="*/ 1040913 w 3770336"/>
              <a:gd name="connsiteY901" fmla="*/ 260829 h 3669786"/>
              <a:gd name="connsiteX902" fmla="*/ 1046102 w 3770336"/>
              <a:gd name="connsiteY902" fmla="*/ 250795 h 3669786"/>
              <a:gd name="connsiteX903" fmla="*/ 1035756 w 3770336"/>
              <a:gd name="connsiteY903" fmla="*/ 238300 h 3669786"/>
              <a:gd name="connsiteX904" fmla="*/ 1028020 w 3770336"/>
              <a:gd name="connsiteY904" fmla="*/ 235776 h 3669786"/>
              <a:gd name="connsiteX905" fmla="*/ 1043492 w 3770336"/>
              <a:gd name="connsiteY905" fmla="*/ 228266 h 3669786"/>
              <a:gd name="connsiteX906" fmla="*/ 1053838 w 3770336"/>
              <a:gd name="connsiteY906" fmla="*/ 223250 h 3669786"/>
              <a:gd name="connsiteX907" fmla="*/ 1066764 w 3770336"/>
              <a:gd name="connsiteY907" fmla="*/ 193211 h 3669786"/>
              <a:gd name="connsiteX908" fmla="*/ 1074499 w 3770336"/>
              <a:gd name="connsiteY908" fmla="*/ 175668 h 3669786"/>
              <a:gd name="connsiteX909" fmla="*/ 1084846 w 3770336"/>
              <a:gd name="connsiteY909" fmla="*/ 148123 h 3669786"/>
              <a:gd name="connsiteX910" fmla="*/ 1090003 w 3770336"/>
              <a:gd name="connsiteY910" fmla="*/ 125594 h 3669786"/>
              <a:gd name="connsiteX911" fmla="*/ 1097739 w 3770336"/>
              <a:gd name="connsiteY911" fmla="*/ 118084 h 3669786"/>
              <a:gd name="connsiteX912" fmla="*/ 1108086 w 3770336"/>
              <a:gd name="connsiteY912" fmla="*/ 105558 h 3669786"/>
              <a:gd name="connsiteX913" fmla="*/ 1115821 w 3770336"/>
              <a:gd name="connsiteY913" fmla="*/ 90508 h 3669786"/>
              <a:gd name="connsiteX914" fmla="*/ 1120979 w 3770336"/>
              <a:gd name="connsiteY914" fmla="*/ 80505 h 3669786"/>
              <a:gd name="connsiteX915" fmla="*/ 1133904 w 3770336"/>
              <a:gd name="connsiteY915" fmla="*/ 60469 h 3669786"/>
              <a:gd name="connsiteX916" fmla="*/ 1144250 w 3770336"/>
              <a:gd name="connsiteY916" fmla="*/ 65486 h 3669786"/>
              <a:gd name="connsiteX917" fmla="*/ 1149408 w 3770336"/>
              <a:gd name="connsiteY917" fmla="*/ 75489 h 3669786"/>
              <a:gd name="connsiteX918" fmla="*/ 1149408 w 3770336"/>
              <a:gd name="connsiteY918" fmla="*/ 82998 h 3669786"/>
              <a:gd name="connsiteX919" fmla="*/ 1154565 w 3770336"/>
              <a:gd name="connsiteY919" fmla="*/ 80505 h 3669786"/>
              <a:gd name="connsiteX920" fmla="*/ 1162332 w 3770336"/>
              <a:gd name="connsiteY920" fmla="*/ 62962 h 3669786"/>
              <a:gd name="connsiteX921" fmla="*/ 1162332 w 3770336"/>
              <a:gd name="connsiteY921" fmla="*/ 57977 h 3669786"/>
              <a:gd name="connsiteX922" fmla="*/ 1144250 w 3770336"/>
              <a:gd name="connsiteY922" fmla="*/ 50436 h 3669786"/>
              <a:gd name="connsiteX923" fmla="*/ 1133904 w 3770336"/>
              <a:gd name="connsiteY923" fmla="*/ 45450 h 3669786"/>
              <a:gd name="connsiteX924" fmla="*/ 1144250 w 3770336"/>
              <a:gd name="connsiteY924" fmla="*/ 20398 h 3669786"/>
              <a:gd name="connsiteX925" fmla="*/ 1150213 w 3770336"/>
              <a:gd name="connsiteY925" fmla="*/ 5914 h 366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</a:cxnLst>
            <a:rect l="l" t="t" r="r" b="b"/>
            <a:pathLst>
              <a:path w="3770336" h="3669786">
                <a:moveTo>
                  <a:pt x="935030" y="35417"/>
                </a:moveTo>
                <a:cubicBezTo>
                  <a:pt x="935030" y="35417"/>
                  <a:pt x="958269" y="37941"/>
                  <a:pt x="968584" y="37941"/>
                </a:cubicBezTo>
                <a:cubicBezTo>
                  <a:pt x="978930" y="37941"/>
                  <a:pt x="1002170" y="47943"/>
                  <a:pt x="1002170" y="47943"/>
                </a:cubicBezTo>
                <a:cubicBezTo>
                  <a:pt x="1002170" y="47943"/>
                  <a:pt x="1012516" y="67979"/>
                  <a:pt x="1007359" y="67979"/>
                </a:cubicBezTo>
                <a:cubicBezTo>
                  <a:pt x="999591" y="67979"/>
                  <a:pt x="991855" y="65486"/>
                  <a:pt x="991855" y="72996"/>
                </a:cubicBezTo>
                <a:cubicBezTo>
                  <a:pt x="991855" y="80505"/>
                  <a:pt x="991855" y="93032"/>
                  <a:pt x="991855" y="100541"/>
                </a:cubicBezTo>
                <a:cubicBezTo>
                  <a:pt x="991855" y="108051"/>
                  <a:pt x="991855" y="108051"/>
                  <a:pt x="986666" y="115560"/>
                </a:cubicBezTo>
                <a:cubicBezTo>
                  <a:pt x="981509" y="123070"/>
                  <a:pt x="978930" y="130580"/>
                  <a:pt x="968584" y="135596"/>
                </a:cubicBezTo>
                <a:cubicBezTo>
                  <a:pt x="955691" y="138120"/>
                  <a:pt x="966005" y="138120"/>
                  <a:pt x="953112" y="138120"/>
                </a:cubicBezTo>
                <a:cubicBezTo>
                  <a:pt x="940187" y="138120"/>
                  <a:pt x="924683" y="123070"/>
                  <a:pt x="924683" y="123070"/>
                </a:cubicBezTo>
                <a:cubicBezTo>
                  <a:pt x="924683" y="123070"/>
                  <a:pt x="924683" y="123070"/>
                  <a:pt x="922105" y="120577"/>
                </a:cubicBezTo>
                <a:cubicBezTo>
                  <a:pt x="916947" y="118084"/>
                  <a:pt x="906601" y="70472"/>
                  <a:pt x="906601" y="70472"/>
                </a:cubicBezTo>
                <a:cubicBezTo>
                  <a:pt x="906601" y="70472"/>
                  <a:pt x="906601" y="70472"/>
                  <a:pt x="935030" y="35417"/>
                </a:cubicBezTo>
                <a:close/>
                <a:moveTo>
                  <a:pt x="1152648" y="0"/>
                </a:moveTo>
                <a:lnTo>
                  <a:pt x="3500672" y="0"/>
                </a:lnTo>
                <a:cubicBezTo>
                  <a:pt x="3649603" y="0"/>
                  <a:pt x="3770336" y="120733"/>
                  <a:pt x="3770336" y="269664"/>
                </a:cubicBezTo>
                <a:lnTo>
                  <a:pt x="3770336" y="1792396"/>
                </a:lnTo>
                <a:lnTo>
                  <a:pt x="3769795" y="1792350"/>
                </a:lnTo>
                <a:cubicBezTo>
                  <a:pt x="3747393" y="1790593"/>
                  <a:pt x="3707209" y="1789191"/>
                  <a:pt x="3709143" y="1806088"/>
                </a:cubicBezTo>
                <a:cubicBezTo>
                  <a:pt x="3711722" y="1818614"/>
                  <a:pt x="3724615" y="1821138"/>
                  <a:pt x="3724615" y="1821138"/>
                </a:cubicBezTo>
                <a:cubicBezTo>
                  <a:pt x="3758201" y="1851176"/>
                  <a:pt x="3758201" y="1851176"/>
                  <a:pt x="3758201" y="1851176"/>
                </a:cubicBezTo>
                <a:cubicBezTo>
                  <a:pt x="3755622" y="1868719"/>
                  <a:pt x="3755622" y="1868719"/>
                  <a:pt x="3755622" y="1868719"/>
                </a:cubicBezTo>
                <a:lnTo>
                  <a:pt x="3770336" y="1872270"/>
                </a:lnTo>
                <a:lnTo>
                  <a:pt x="3770336" y="1911602"/>
                </a:lnTo>
                <a:lnTo>
                  <a:pt x="3760780" y="1913777"/>
                </a:lnTo>
                <a:cubicBezTo>
                  <a:pt x="3732383" y="1943846"/>
                  <a:pt x="3732383" y="1943846"/>
                  <a:pt x="3732383" y="1943846"/>
                </a:cubicBezTo>
                <a:cubicBezTo>
                  <a:pt x="3765969" y="1986411"/>
                  <a:pt x="3765969" y="1986411"/>
                  <a:pt x="3765969" y="1986411"/>
                </a:cubicBezTo>
                <a:cubicBezTo>
                  <a:pt x="3763390" y="2013956"/>
                  <a:pt x="3763390" y="2013956"/>
                  <a:pt x="3763390" y="2013956"/>
                </a:cubicBezTo>
                <a:cubicBezTo>
                  <a:pt x="3734962" y="2033992"/>
                  <a:pt x="3734962" y="2033992"/>
                  <a:pt x="3734962" y="2033992"/>
                </a:cubicBezTo>
                <a:cubicBezTo>
                  <a:pt x="3758201" y="2056552"/>
                  <a:pt x="3758201" y="2056552"/>
                  <a:pt x="3758201" y="2056552"/>
                </a:cubicBezTo>
                <a:lnTo>
                  <a:pt x="3770336" y="2056552"/>
                </a:lnTo>
                <a:lnTo>
                  <a:pt x="3770336" y="2221721"/>
                </a:lnTo>
                <a:lnTo>
                  <a:pt x="3694967" y="2208814"/>
                </a:lnTo>
                <a:cubicBezTo>
                  <a:pt x="3639392" y="2199296"/>
                  <a:pt x="3639392" y="2199296"/>
                  <a:pt x="3639392" y="2199296"/>
                </a:cubicBezTo>
                <a:cubicBezTo>
                  <a:pt x="3595492" y="2174244"/>
                  <a:pt x="3595492" y="2174244"/>
                  <a:pt x="3595492" y="2174244"/>
                </a:cubicBezTo>
                <a:cubicBezTo>
                  <a:pt x="3561906" y="2196804"/>
                  <a:pt x="3569642" y="2186770"/>
                  <a:pt x="3541245" y="2216840"/>
                </a:cubicBezTo>
                <a:cubicBezTo>
                  <a:pt x="3463758" y="2196804"/>
                  <a:pt x="3463758" y="2196804"/>
                  <a:pt x="3463758" y="2196804"/>
                </a:cubicBezTo>
                <a:cubicBezTo>
                  <a:pt x="3414668" y="2219332"/>
                  <a:pt x="3414668" y="2219332"/>
                  <a:pt x="3414668" y="2219332"/>
                </a:cubicBezTo>
                <a:cubicBezTo>
                  <a:pt x="3357842" y="2274423"/>
                  <a:pt x="3357842" y="2274423"/>
                  <a:pt x="3357842" y="2274423"/>
                </a:cubicBezTo>
                <a:cubicBezTo>
                  <a:pt x="3262274" y="2269438"/>
                  <a:pt x="3262274" y="2269438"/>
                  <a:pt x="3262274" y="2269438"/>
                </a:cubicBezTo>
                <a:cubicBezTo>
                  <a:pt x="3241612" y="2241892"/>
                  <a:pt x="3241612" y="2241892"/>
                  <a:pt x="3241612" y="2241892"/>
                </a:cubicBezTo>
                <a:cubicBezTo>
                  <a:pt x="3236455" y="2266914"/>
                  <a:pt x="3236455" y="2266914"/>
                  <a:pt x="3236455" y="2266914"/>
                </a:cubicBezTo>
                <a:cubicBezTo>
                  <a:pt x="3257116" y="2291966"/>
                  <a:pt x="3257116" y="2291966"/>
                  <a:pt x="3257116" y="2291966"/>
                </a:cubicBezTo>
                <a:cubicBezTo>
                  <a:pt x="3220952" y="2309510"/>
                  <a:pt x="3220952" y="2309510"/>
                  <a:pt x="3220952" y="2309510"/>
                </a:cubicBezTo>
                <a:cubicBezTo>
                  <a:pt x="3208026" y="2274423"/>
                  <a:pt x="3208026" y="2274423"/>
                  <a:pt x="3208026" y="2274423"/>
                </a:cubicBezTo>
                <a:cubicBezTo>
                  <a:pt x="3177051" y="2236875"/>
                  <a:pt x="3177051" y="2236875"/>
                  <a:pt x="3177051" y="2236875"/>
                </a:cubicBezTo>
                <a:cubicBezTo>
                  <a:pt x="3130540" y="2226842"/>
                  <a:pt x="3130540" y="2226842"/>
                  <a:pt x="3130540" y="2226842"/>
                </a:cubicBezTo>
                <a:cubicBezTo>
                  <a:pt x="3104722" y="2209330"/>
                  <a:pt x="3104722" y="2209330"/>
                  <a:pt x="3104722" y="2209330"/>
                </a:cubicBezTo>
                <a:cubicBezTo>
                  <a:pt x="3099564" y="2206806"/>
                  <a:pt x="3003995" y="2216840"/>
                  <a:pt x="2985913" y="2219332"/>
                </a:cubicBezTo>
                <a:cubicBezTo>
                  <a:pt x="2962641" y="2204313"/>
                  <a:pt x="2960062" y="2204313"/>
                  <a:pt x="2934244" y="2191787"/>
                </a:cubicBezTo>
                <a:cubicBezTo>
                  <a:pt x="2908426" y="2211823"/>
                  <a:pt x="2908426" y="2211823"/>
                  <a:pt x="2908426" y="2211823"/>
                </a:cubicBezTo>
                <a:cubicBezTo>
                  <a:pt x="2908426" y="2211823"/>
                  <a:pt x="2895501" y="2234352"/>
                  <a:pt x="2874840" y="2234352"/>
                </a:cubicBezTo>
                <a:cubicBezTo>
                  <a:pt x="2851600" y="2234352"/>
                  <a:pt x="2854179" y="2204313"/>
                  <a:pt x="2854179" y="2204313"/>
                </a:cubicBezTo>
                <a:cubicBezTo>
                  <a:pt x="2820593" y="2209330"/>
                  <a:pt x="2820593" y="2209330"/>
                  <a:pt x="2820593" y="2209330"/>
                </a:cubicBezTo>
                <a:cubicBezTo>
                  <a:pt x="2776692" y="2269438"/>
                  <a:pt x="2776692" y="2269438"/>
                  <a:pt x="2776692" y="2269438"/>
                </a:cubicBezTo>
                <a:cubicBezTo>
                  <a:pt x="2722445" y="2314495"/>
                  <a:pt x="2722445" y="2314495"/>
                  <a:pt x="2722445" y="2314495"/>
                </a:cubicBezTo>
                <a:cubicBezTo>
                  <a:pt x="2691438" y="2359584"/>
                  <a:pt x="2691438" y="2359584"/>
                  <a:pt x="2691438" y="2359584"/>
                </a:cubicBezTo>
                <a:cubicBezTo>
                  <a:pt x="2632033" y="2382144"/>
                  <a:pt x="2632033" y="2382144"/>
                  <a:pt x="2632033" y="2382144"/>
                </a:cubicBezTo>
                <a:cubicBezTo>
                  <a:pt x="2634612" y="2402180"/>
                  <a:pt x="2634612" y="2402180"/>
                  <a:pt x="2634612" y="2402180"/>
                </a:cubicBezTo>
                <a:cubicBezTo>
                  <a:pt x="2694016" y="2452254"/>
                  <a:pt x="2694016" y="2452254"/>
                  <a:pt x="2694016" y="2452254"/>
                </a:cubicBezTo>
                <a:cubicBezTo>
                  <a:pt x="2652694" y="2479799"/>
                  <a:pt x="2652694" y="2479799"/>
                  <a:pt x="2652694" y="2479799"/>
                </a:cubicBezTo>
                <a:cubicBezTo>
                  <a:pt x="2590711" y="2417199"/>
                  <a:pt x="2613951" y="2464780"/>
                  <a:pt x="2536464" y="2407165"/>
                </a:cubicBezTo>
                <a:cubicBezTo>
                  <a:pt x="2523539" y="2452254"/>
                  <a:pt x="2520960" y="2439728"/>
                  <a:pt x="2528728" y="2477307"/>
                </a:cubicBezTo>
                <a:cubicBezTo>
                  <a:pt x="2495142" y="2499835"/>
                  <a:pt x="2495142" y="2499835"/>
                  <a:pt x="2495142" y="2499835"/>
                </a:cubicBezTo>
                <a:cubicBezTo>
                  <a:pt x="2513224" y="2567453"/>
                  <a:pt x="2500300" y="2544924"/>
                  <a:pt x="2544200" y="2590013"/>
                </a:cubicBezTo>
                <a:cubicBezTo>
                  <a:pt x="2518382" y="2642611"/>
                  <a:pt x="2523539" y="2620051"/>
                  <a:pt x="2526118" y="2682683"/>
                </a:cubicBezTo>
                <a:cubicBezTo>
                  <a:pt x="2585554" y="2700195"/>
                  <a:pt x="2585554" y="2700195"/>
                  <a:pt x="2585554" y="2700195"/>
                </a:cubicBezTo>
                <a:cubicBezTo>
                  <a:pt x="2601026" y="2735250"/>
                  <a:pt x="2601026" y="2735250"/>
                  <a:pt x="2601026" y="2735250"/>
                </a:cubicBezTo>
                <a:cubicBezTo>
                  <a:pt x="2639769" y="2752793"/>
                  <a:pt x="2639769" y="2752793"/>
                  <a:pt x="2639769" y="2752793"/>
                </a:cubicBezTo>
                <a:cubicBezTo>
                  <a:pt x="2678512" y="2727740"/>
                  <a:pt x="2678512" y="2727740"/>
                  <a:pt x="2678512" y="2727740"/>
                </a:cubicBezTo>
                <a:cubicBezTo>
                  <a:pt x="2735338" y="2755286"/>
                  <a:pt x="2735338" y="2755286"/>
                  <a:pt x="2735338" y="2755286"/>
                </a:cubicBezTo>
                <a:cubicBezTo>
                  <a:pt x="2810246" y="2810408"/>
                  <a:pt x="2810246" y="2810408"/>
                  <a:pt x="2810246" y="2810408"/>
                </a:cubicBezTo>
                <a:cubicBezTo>
                  <a:pt x="2854179" y="2863006"/>
                  <a:pt x="2854179" y="2863006"/>
                  <a:pt x="2854179" y="2863006"/>
                </a:cubicBezTo>
                <a:cubicBezTo>
                  <a:pt x="2828329" y="2842970"/>
                  <a:pt x="2828329" y="2842970"/>
                  <a:pt x="2828329" y="2842970"/>
                </a:cubicBezTo>
                <a:cubicBezTo>
                  <a:pt x="2812825" y="2850480"/>
                  <a:pt x="2812825" y="2850480"/>
                  <a:pt x="2812825" y="2850480"/>
                </a:cubicBezTo>
                <a:cubicBezTo>
                  <a:pt x="2823172" y="2867991"/>
                  <a:pt x="2823172" y="2867991"/>
                  <a:pt x="2823172" y="2867991"/>
                </a:cubicBezTo>
                <a:cubicBezTo>
                  <a:pt x="2877418" y="2883042"/>
                  <a:pt x="2877418" y="2883042"/>
                  <a:pt x="2877418" y="2883042"/>
                </a:cubicBezTo>
                <a:cubicBezTo>
                  <a:pt x="2874840" y="2923114"/>
                  <a:pt x="2874840" y="2923114"/>
                  <a:pt x="2874840" y="2923114"/>
                </a:cubicBezTo>
                <a:cubicBezTo>
                  <a:pt x="2833518" y="3073367"/>
                  <a:pt x="2833518" y="3073367"/>
                  <a:pt x="2833518" y="3073367"/>
                </a:cubicBezTo>
                <a:cubicBezTo>
                  <a:pt x="2799932" y="3143509"/>
                  <a:pt x="2799932" y="3143509"/>
                  <a:pt x="2799932" y="3143509"/>
                </a:cubicBezTo>
                <a:cubicBezTo>
                  <a:pt x="2792164" y="3186073"/>
                  <a:pt x="2792164" y="3186073"/>
                  <a:pt x="2792164" y="3186073"/>
                </a:cubicBezTo>
                <a:cubicBezTo>
                  <a:pt x="2787007" y="3228638"/>
                  <a:pt x="2787007" y="3228638"/>
                  <a:pt x="2787007" y="3228638"/>
                </a:cubicBezTo>
                <a:cubicBezTo>
                  <a:pt x="2797353" y="3263724"/>
                  <a:pt x="2797353" y="3263724"/>
                  <a:pt x="2797353" y="3263724"/>
                </a:cubicBezTo>
                <a:cubicBezTo>
                  <a:pt x="2797353" y="3263724"/>
                  <a:pt x="2797353" y="3273727"/>
                  <a:pt x="2807668" y="3283760"/>
                </a:cubicBezTo>
                <a:cubicBezTo>
                  <a:pt x="2818014" y="3293763"/>
                  <a:pt x="2820593" y="3303796"/>
                  <a:pt x="2833518" y="3313799"/>
                </a:cubicBezTo>
                <a:cubicBezTo>
                  <a:pt x="2846411" y="3321308"/>
                  <a:pt x="2841254" y="3326325"/>
                  <a:pt x="2887733" y="3328818"/>
                </a:cubicBezTo>
                <a:cubicBezTo>
                  <a:pt x="2931666" y="3333834"/>
                  <a:pt x="2890344" y="3353870"/>
                  <a:pt x="2892922" y="3361380"/>
                </a:cubicBezTo>
                <a:cubicBezTo>
                  <a:pt x="2895501" y="3366397"/>
                  <a:pt x="2898080" y="3401452"/>
                  <a:pt x="2916162" y="3436507"/>
                </a:cubicBezTo>
                <a:cubicBezTo>
                  <a:pt x="2934244" y="3471593"/>
                  <a:pt x="2944559" y="3466576"/>
                  <a:pt x="2972988" y="3481596"/>
                </a:cubicBezTo>
                <a:cubicBezTo>
                  <a:pt x="3001384" y="3494122"/>
                  <a:pt x="2988491" y="3499139"/>
                  <a:pt x="3006574" y="3534194"/>
                </a:cubicBezTo>
                <a:cubicBezTo>
                  <a:pt x="3024656" y="3566756"/>
                  <a:pt x="3068557" y="3551737"/>
                  <a:pt x="3076292" y="3551737"/>
                </a:cubicBezTo>
                <a:cubicBezTo>
                  <a:pt x="3081482" y="3551737"/>
                  <a:pt x="3086639" y="3559246"/>
                  <a:pt x="3094375" y="3569249"/>
                </a:cubicBezTo>
                <a:cubicBezTo>
                  <a:pt x="3094375" y="3569249"/>
                  <a:pt x="3078871" y="3584299"/>
                  <a:pt x="3073714" y="3586792"/>
                </a:cubicBezTo>
                <a:cubicBezTo>
                  <a:pt x="3071135" y="3589285"/>
                  <a:pt x="3068557" y="3591809"/>
                  <a:pt x="3065978" y="3594301"/>
                </a:cubicBezTo>
                <a:cubicBezTo>
                  <a:pt x="3063400" y="3599318"/>
                  <a:pt x="3071135" y="3601811"/>
                  <a:pt x="3065978" y="3604335"/>
                </a:cubicBezTo>
                <a:cubicBezTo>
                  <a:pt x="3060821" y="3606828"/>
                  <a:pt x="3055632" y="3616830"/>
                  <a:pt x="3055632" y="3621847"/>
                </a:cubicBezTo>
                <a:cubicBezTo>
                  <a:pt x="3058210" y="3626864"/>
                  <a:pt x="3053053" y="3634373"/>
                  <a:pt x="3053053" y="3634373"/>
                </a:cubicBezTo>
                <a:cubicBezTo>
                  <a:pt x="3053053" y="3634373"/>
                  <a:pt x="3042738" y="3646900"/>
                  <a:pt x="3029813" y="3646900"/>
                </a:cubicBezTo>
                <a:cubicBezTo>
                  <a:pt x="3019467" y="3649392"/>
                  <a:pt x="3011731" y="3644407"/>
                  <a:pt x="3001384" y="3641883"/>
                </a:cubicBezTo>
                <a:cubicBezTo>
                  <a:pt x="2991070" y="3639390"/>
                  <a:pt x="2991070" y="3639390"/>
                  <a:pt x="2991070" y="3639390"/>
                </a:cubicBezTo>
                <a:cubicBezTo>
                  <a:pt x="2991070" y="3639390"/>
                  <a:pt x="2983302" y="3639390"/>
                  <a:pt x="2972988" y="3636866"/>
                </a:cubicBezTo>
                <a:cubicBezTo>
                  <a:pt x="2962641" y="3631881"/>
                  <a:pt x="2970409" y="3631881"/>
                  <a:pt x="2970409" y="3631881"/>
                </a:cubicBezTo>
                <a:cubicBezTo>
                  <a:pt x="2960062" y="3621847"/>
                  <a:pt x="2960062" y="3621847"/>
                  <a:pt x="2960062" y="3621847"/>
                </a:cubicBezTo>
                <a:cubicBezTo>
                  <a:pt x="2949748" y="3609321"/>
                  <a:pt x="2949748" y="3609321"/>
                  <a:pt x="2949748" y="3609321"/>
                </a:cubicBezTo>
                <a:cubicBezTo>
                  <a:pt x="2949748" y="3609321"/>
                  <a:pt x="2947169" y="3606828"/>
                  <a:pt x="2947169" y="3601811"/>
                </a:cubicBezTo>
                <a:cubicBezTo>
                  <a:pt x="2944559" y="3596794"/>
                  <a:pt x="2944559" y="3601811"/>
                  <a:pt x="2939402" y="3601811"/>
                </a:cubicBezTo>
                <a:cubicBezTo>
                  <a:pt x="2934244" y="3601811"/>
                  <a:pt x="2931666" y="3604335"/>
                  <a:pt x="2926476" y="3601811"/>
                </a:cubicBezTo>
                <a:cubicBezTo>
                  <a:pt x="2923898" y="3599318"/>
                  <a:pt x="2923898" y="3596794"/>
                  <a:pt x="2923898" y="3594301"/>
                </a:cubicBezTo>
                <a:cubicBezTo>
                  <a:pt x="2923898" y="3591809"/>
                  <a:pt x="2916162" y="3586792"/>
                  <a:pt x="2908426" y="3586792"/>
                </a:cubicBezTo>
                <a:cubicBezTo>
                  <a:pt x="2900658" y="3584299"/>
                  <a:pt x="2903237" y="3579282"/>
                  <a:pt x="2892922" y="3579282"/>
                </a:cubicBezTo>
                <a:cubicBezTo>
                  <a:pt x="2882576" y="3579282"/>
                  <a:pt x="2890344" y="3571773"/>
                  <a:pt x="2890344" y="3566756"/>
                </a:cubicBezTo>
                <a:cubicBezTo>
                  <a:pt x="2887733" y="3564263"/>
                  <a:pt x="2879997" y="3571773"/>
                  <a:pt x="2877418" y="3574266"/>
                </a:cubicBezTo>
                <a:cubicBezTo>
                  <a:pt x="2874840" y="3576758"/>
                  <a:pt x="2872261" y="3581775"/>
                  <a:pt x="2867072" y="3581775"/>
                </a:cubicBezTo>
                <a:cubicBezTo>
                  <a:pt x="2864494" y="3584299"/>
                  <a:pt x="2861915" y="3569249"/>
                  <a:pt x="2861915" y="3569249"/>
                </a:cubicBezTo>
                <a:cubicBezTo>
                  <a:pt x="2861915" y="3569249"/>
                  <a:pt x="2861915" y="3569249"/>
                  <a:pt x="2851600" y="3569249"/>
                </a:cubicBezTo>
                <a:cubicBezTo>
                  <a:pt x="2838675" y="3569249"/>
                  <a:pt x="2846411" y="3574266"/>
                  <a:pt x="2846411" y="3574266"/>
                </a:cubicBezTo>
                <a:cubicBezTo>
                  <a:pt x="2838675" y="3591809"/>
                  <a:pt x="2838675" y="3591809"/>
                  <a:pt x="2838675" y="3591809"/>
                </a:cubicBezTo>
                <a:cubicBezTo>
                  <a:pt x="2825750" y="3601811"/>
                  <a:pt x="2825750" y="3601811"/>
                  <a:pt x="2825750" y="3601811"/>
                </a:cubicBezTo>
                <a:cubicBezTo>
                  <a:pt x="2825750" y="3601811"/>
                  <a:pt x="2828329" y="3609321"/>
                  <a:pt x="2830908" y="3614337"/>
                </a:cubicBezTo>
                <a:cubicBezTo>
                  <a:pt x="2830908" y="3619354"/>
                  <a:pt x="2838675" y="3621847"/>
                  <a:pt x="2838675" y="3621847"/>
                </a:cubicBezTo>
                <a:cubicBezTo>
                  <a:pt x="2838675" y="3621847"/>
                  <a:pt x="2846411" y="3626864"/>
                  <a:pt x="2854179" y="3631881"/>
                </a:cubicBezTo>
                <a:cubicBezTo>
                  <a:pt x="2861915" y="3636866"/>
                  <a:pt x="2859336" y="3636866"/>
                  <a:pt x="2864494" y="3636866"/>
                </a:cubicBezTo>
                <a:cubicBezTo>
                  <a:pt x="2869651" y="3639390"/>
                  <a:pt x="2877418" y="3641883"/>
                  <a:pt x="2887733" y="3646900"/>
                </a:cubicBezTo>
                <a:cubicBezTo>
                  <a:pt x="2898080" y="3649392"/>
                  <a:pt x="2892922" y="3646900"/>
                  <a:pt x="2908426" y="3659426"/>
                </a:cubicBezTo>
                <a:cubicBezTo>
                  <a:pt x="2921319" y="3669428"/>
                  <a:pt x="2905816" y="3659426"/>
                  <a:pt x="2903237" y="3666936"/>
                </a:cubicBezTo>
                <a:cubicBezTo>
                  <a:pt x="2900658" y="3676969"/>
                  <a:pt x="2885154" y="3656902"/>
                  <a:pt x="2874840" y="3661919"/>
                </a:cubicBezTo>
                <a:cubicBezTo>
                  <a:pt x="2864494" y="3664443"/>
                  <a:pt x="2861915" y="3656902"/>
                  <a:pt x="2854179" y="3659426"/>
                </a:cubicBezTo>
                <a:cubicBezTo>
                  <a:pt x="2851600" y="3659426"/>
                  <a:pt x="2851600" y="3659426"/>
                  <a:pt x="2851600" y="3659426"/>
                </a:cubicBezTo>
                <a:cubicBezTo>
                  <a:pt x="2851600" y="3656902"/>
                  <a:pt x="2848990" y="3654409"/>
                  <a:pt x="2848990" y="3651916"/>
                </a:cubicBezTo>
                <a:cubicBezTo>
                  <a:pt x="2846411" y="3649392"/>
                  <a:pt x="2833518" y="3649392"/>
                  <a:pt x="2833518" y="3649392"/>
                </a:cubicBezTo>
                <a:cubicBezTo>
                  <a:pt x="2823172" y="3646900"/>
                  <a:pt x="2823172" y="3646900"/>
                  <a:pt x="2823172" y="3646900"/>
                </a:cubicBezTo>
                <a:cubicBezTo>
                  <a:pt x="2815436" y="3644407"/>
                  <a:pt x="2815436" y="3644407"/>
                  <a:pt x="2815436" y="3644407"/>
                </a:cubicBezTo>
                <a:cubicBezTo>
                  <a:pt x="2807668" y="3631881"/>
                  <a:pt x="2807668" y="3631881"/>
                  <a:pt x="2807668" y="3631881"/>
                </a:cubicBezTo>
                <a:cubicBezTo>
                  <a:pt x="2799932" y="3626864"/>
                  <a:pt x="2799932" y="3626864"/>
                  <a:pt x="2799932" y="3626864"/>
                </a:cubicBezTo>
                <a:cubicBezTo>
                  <a:pt x="2792164" y="3616830"/>
                  <a:pt x="2792164" y="3616830"/>
                  <a:pt x="2792164" y="3616830"/>
                </a:cubicBezTo>
                <a:cubicBezTo>
                  <a:pt x="2794774" y="3611845"/>
                  <a:pt x="2794774" y="3611845"/>
                  <a:pt x="2794774" y="3611845"/>
                </a:cubicBezTo>
                <a:cubicBezTo>
                  <a:pt x="2802510" y="3601811"/>
                  <a:pt x="2802510" y="3601811"/>
                  <a:pt x="2802510" y="3601811"/>
                </a:cubicBezTo>
                <a:cubicBezTo>
                  <a:pt x="2802510" y="3601811"/>
                  <a:pt x="2805089" y="3601811"/>
                  <a:pt x="2807668" y="3596794"/>
                </a:cubicBezTo>
                <a:cubicBezTo>
                  <a:pt x="2812825" y="3589285"/>
                  <a:pt x="2807668" y="3589285"/>
                  <a:pt x="2807668" y="3589285"/>
                </a:cubicBezTo>
                <a:cubicBezTo>
                  <a:pt x="2807668" y="3589285"/>
                  <a:pt x="2797353" y="3584299"/>
                  <a:pt x="2792164" y="3581775"/>
                </a:cubicBezTo>
                <a:cubicBezTo>
                  <a:pt x="2787007" y="3579282"/>
                  <a:pt x="2779271" y="3586792"/>
                  <a:pt x="2779271" y="3586792"/>
                </a:cubicBezTo>
                <a:cubicBezTo>
                  <a:pt x="2763767" y="3584299"/>
                  <a:pt x="2763767" y="3584299"/>
                  <a:pt x="2763767" y="3584299"/>
                </a:cubicBezTo>
                <a:cubicBezTo>
                  <a:pt x="2750842" y="3584299"/>
                  <a:pt x="2750842" y="3584299"/>
                  <a:pt x="2750842" y="3584299"/>
                </a:cubicBezTo>
                <a:cubicBezTo>
                  <a:pt x="2740528" y="3574266"/>
                  <a:pt x="2740528" y="3574266"/>
                  <a:pt x="2740528" y="3574266"/>
                </a:cubicBezTo>
                <a:cubicBezTo>
                  <a:pt x="2722445" y="3569249"/>
                  <a:pt x="2722445" y="3569249"/>
                  <a:pt x="2722445" y="3569249"/>
                </a:cubicBezTo>
                <a:cubicBezTo>
                  <a:pt x="2712099" y="3564263"/>
                  <a:pt x="2712099" y="3564263"/>
                  <a:pt x="2712099" y="3564263"/>
                </a:cubicBezTo>
                <a:cubicBezTo>
                  <a:pt x="2712099" y="3564263"/>
                  <a:pt x="2712099" y="3544227"/>
                  <a:pt x="2712099" y="3541703"/>
                </a:cubicBezTo>
                <a:cubicBezTo>
                  <a:pt x="2712099" y="3536687"/>
                  <a:pt x="2712099" y="3529177"/>
                  <a:pt x="2712099" y="3529177"/>
                </a:cubicBezTo>
                <a:cubicBezTo>
                  <a:pt x="2712099" y="3529177"/>
                  <a:pt x="2696595" y="3526684"/>
                  <a:pt x="2688859" y="3529177"/>
                </a:cubicBezTo>
                <a:cubicBezTo>
                  <a:pt x="2683702" y="3531701"/>
                  <a:pt x="2675934" y="3529177"/>
                  <a:pt x="2675934" y="3529177"/>
                </a:cubicBezTo>
                <a:cubicBezTo>
                  <a:pt x="2675934" y="3529177"/>
                  <a:pt x="2655273" y="3526684"/>
                  <a:pt x="2652694" y="3521667"/>
                </a:cubicBezTo>
                <a:cubicBezTo>
                  <a:pt x="2652694" y="3516651"/>
                  <a:pt x="2652694" y="3519175"/>
                  <a:pt x="2650116" y="3519175"/>
                </a:cubicBezTo>
                <a:cubicBezTo>
                  <a:pt x="2644958" y="3519175"/>
                  <a:pt x="2629455" y="3519175"/>
                  <a:pt x="2629455" y="3519175"/>
                </a:cubicBezTo>
                <a:cubicBezTo>
                  <a:pt x="2613951" y="3514158"/>
                  <a:pt x="2613951" y="3514158"/>
                  <a:pt x="2613951" y="3514158"/>
                </a:cubicBezTo>
                <a:cubicBezTo>
                  <a:pt x="2613951" y="3536687"/>
                  <a:pt x="2613951" y="3536687"/>
                  <a:pt x="2613951" y="3536687"/>
                </a:cubicBezTo>
                <a:cubicBezTo>
                  <a:pt x="2611372" y="3531701"/>
                  <a:pt x="2611372" y="3531701"/>
                  <a:pt x="2611372" y="3531701"/>
                </a:cubicBezTo>
                <a:cubicBezTo>
                  <a:pt x="2585554" y="3529177"/>
                  <a:pt x="2585554" y="3529177"/>
                  <a:pt x="2585554" y="3529177"/>
                </a:cubicBezTo>
                <a:cubicBezTo>
                  <a:pt x="2570050" y="3536687"/>
                  <a:pt x="2570050" y="3536687"/>
                  <a:pt x="2570050" y="3536687"/>
                </a:cubicBezTo>
                <a:cubicBezTo>
                  <a:pt x="2557125" y="3541703"/>
                  <a:pt x="2557125" y="3541703"/>
                  <a:pt x="2557125" y="3541703"/>
                </a:cubicBezTo>
                <a:cubicBezTo>
                  <a:pt x="2557125" y="3549213"/>
                  <a:pt x="2557125" y="3549213"/>
                  <a:pt x="2557125" y="3549213"/>
                </a:cubicBezTo>
                <a:cubicBezTo>
                  <a:pt x="2551968" y="3556722"/>
                  <a:pt x="2551968" y="3556722"/>
                  <a:pt x="2551968" y="3556722"/>
                </a:cubicBezTo>
                <a:cubicBezTo>
                  <a:pt x="2551968" y="3556722"/>
                  <a:pt x="2544200" y="3559246"/>
                  <a:pt x="2539043" y="3559246"/>
                </a:cubicBezTo>
                <a:cubicBezTo>
                  <a:pt x="2539043" y="3561739"/>
                  <a:pt x="2536464" y="3566756"/>
                  <a:pt x="2536464" y="3569249"/>
                </a:cubicBezTo>
                <a:cubicBezTo>
                  <a:pt x="2533886" y="3571773"/>
                  <a:pt x="2528728" y="3571773"/>
                  <a:pt x="2528728" y="3571773"/>
                </a:cubicBezTo>
                <a:cubicBezTo>
                  <a:pt x="2518382" y="3569249"/>
                  <a:pt x="2518382" y="3569249"/>
                  <a:pt x="2518382" y="3569249"/>
                </a:cubicBezTo>
                <a:cubicBezTo>
                  <a:pt x="2510646" y="3569249"/>
                  <a:pt x="2510646" y="3569249"/>
                  <a:pt x="2510646" y="3569249"/>
                </a:cubicBezTo>
                <a:cubicBezTo>
                  <a:pt x="2505457" y="3564263"/>
                  <a:pt x="2505457" y="3564263"/>
                  <a:pt x="2505457" y="3564263"/>
                </a:cubicBezTo>
                <a:cubicBezTo>
                  <a:pt x="2510646" y="3554230"/>
                  <a:pt x="2510646" y="3554230"/>
                  <a:pt x="2510646" y="3554230"/>
                </a:cubicBezTo>
                <a:cubicBezTo>
                  <a:pt x="2510646" y="3549213"/>
                  <a:pt x="2510646" y="3549213"/>
                  <a:pt x="2510646" y="3549213"/>
                </a:cubicBezTo>
                <a:cubicBezTo>
                  <a:pt x="2495142" y="3549213"/>
                  <a:pt x="2495142" y="3549213"/>
                  <a:pt x="2495142" y="3549213"/>
                </a:cubicBezTo>
                <a:cubicBezTo>
                  <a:pt x="2479638" y="3544227"/>
                  <a:pt x="2479638" y="3544227"/>
                  <a:pt x="2479638" y="3544227"/>
                </a:cubicBezTo>
                <a:cubicBezTo>
                  <a:pt x="2446052" y="3541703"/>
                  <a:pt x="2446052" y="3541703"/>
                  <a:pt x="2446052" y="3541703"/>
                </a:cubicBezTo>
                <a:cubicBezTo>
                  <a:pt x="2425392" y="3536687"/>
                  <a:pt x="2425392" y="3536687"/>
                  <a:pt x="2425392" y="3536687"/>
                </a:cubicBezTo>
                <a:cubicBezTo>
                  <a:pt x="2412466" y="3524191"/>
                  <a:pt x="2412466" y="3524191"/>
                  <a:pt x="2412466" y="3524191"/>
                </a:cubicBezTo>
                <a:cubicBezTo>
                  <a:pt x="2391806" y="3519175"/>
                  <a:pt x="2391806" y="3519175"/>
                  <a:pt x="2391806" y="3519175"/>
                </a:cubicBezTo>
                <a:cubicBezTo>
                  <a:pt x="2373723" y="3531701"/>
                  <a:pt x="2373723" y="3531701"/>
                  <a:pt x="2373723" y="3531701"/>
                </a:cubicBezTo>
                <a:cubicBezTo>
                  <a:pt x="2373723" y="3531701"/>
                  <a:pt x="2355641" y="3524191"/>
                  <a:pt x="2347905" y="3524191"/>
                </a:cubicBezTo>
                <a:cubicBezTo>
                  <a:pt x="2342748" y="3526684"/>
                  <a:pt x="2332401" y="3529177"/>
                  <a:pt x="2329822" y="3531701"/>
                </a:cubicBezTo>
                <a:cubicBezTo>
                  <a:pt x="2327244" y="3531701"/>
                  <a:pt x="2327244" y="3534194"/>
                  <a:pt x="2324665" y="3534194"/>
                </a:cubicBezTo>
                <a:cubicBezTo>
                  <a:pt x="2324665" y="3536687"/>
                  <a:pt x="2324665" y="3536687"/>
                  <a:pt x="2324665" y="3536687"/>
                </a:cubicBezTo>
                <a:cubicBezTo>
                  <a:pt x="2322086" y="3536687"/>
                  <a:pt x="2322086" y="3536687"/>
                  <a:pt x="2322086" y="3536687"/>
                </a:cubicBezTo>
                <a:cubicBezTo>
                  <a:pt x="2322086" y="3539210"/>
                  <a:pt x="2322086" y="3539210"/>
                  <a:pt x="2322086" y="3539210"/>
                </a:cubicBezTo>
                <a:cubicBezTo>
                  <a:pt x="2319508" y="3539210"/>
                  <a:pt x="2319508" y="3539210"/>
                  <a:pt x="2319508" y="3539210"/>
                </a:cubicBezTo>
                <a:cubicBezTo>
                  <a:pt x="2314319" y="3541703"/>
                  <a:pt x="2309162" y="3539210"/>
                  <a:pt x="2304004" y="3539210"/>
                </a:cubicBezTo>
                <a:cubicBezTo>
                  <a:pt x="2301426" y="3541703"/>
                  <a:pt x="2298815" y="3544227"/>
                  <a:pt x="2293658" y="3544227"/>
                </a:cubicBezTo>
                <a:cubicBezTo>
                  <a:pt x="2288500" y="3544227"/>
                  <a:pt x="2285922" y="3541703"/>
                  <a:pt x="2280764" y="3541703"/>
                </a:cubicBezTo>
                <a:cubicBezTo>
                  <a:pt x="2278154" y="3544227"/>
                  <a:pt x="2275575" y="3546720"/>
                  <a:pt x="2270418" y="3546720"/>
                </a:cubicBezTo>
                <a:cubicBezTo>
                  <a:pt x="2265261" y="3546720"/>
                  <a:pt x="2262682" y="3541703"/>
                  <a:pt x="2262682" y="3541703"/>
                </a:cubicBezTo>
                <a:cubicBezTo>
                  <a:pt x="2254914" y="3541703"/>
                  <a:pt x="2254914" y="3541703"/>
                  <a:pt x="2254914" y="3541703"/>
                </a:cubicBezTo>
                <a:cubicBezTo>
                  <a:pt x="2247178" y="3534194"/>
                  <a:pt x="2247178" y="3534194"/>
                  <a:pt x="2247178" y="3534194"/>
                </a:cubicBezTo>
                <a:cubicBezTo>
                  <a:pt x="2247178" y="3534194"/>
                  <a:pt x="2244600" y="3539210"/>
                  <a:pt x="2236832" y="3539210"/>
                </a:cubicBezTo>
                <a:cubicBezTo>
                  <a:pt x="2231675" y="3536687"/>
                  <a:pt x="2226518" y="3534194"/>
                  <a:pt x="2221328" y="3536687"/>
                </a:cubicBezTo>
                <a:cubicBezTo>
                  <a:pt x="2216171" y="3536687"/>
                  <a:pt x="2208435" y="3539210"/>
                  <a:pt x="2208435" y="3539210"/>
                </a:cubicBezTo>
                <a:cubicBezTo>
                  <a:pt x="2187774" y="3531701"/>
                  <a:pt x="2187774" y="3531701"/>
                  <a:pt x="2187774" y="3531701"/>
                </a:cubicBezTo>
                <a:cubicBezTo>
                  <a:pt x="2174849" y="3529177"/>
                  <a:pt x="2174849" y="3529177"/>
                  <a:pt x="2174849" y="3529177"/>
                </a:cubicBezTo>
                <a:cubicBezTo>
                  <a:pt x="2164502" y="3526684"/>
                  <a:pt x="2164502" y="3526684"/>
                  <a:pt x="2164502" y="3526684"/>
                </a:cubicBezTo>
                <a:cubicBezTo>
                  <a:pt x="2159345" y="3534194"/>
                  <a:pt x="2159345" y="3534194"/>
                  <a:pt x="2159345" y="3534194"/>
                </a:cubicBezTo>
                <a:cubicBezTo>
                  <a:pt x="2146420" y="3534194"/>
                  <a:pt x="2146420" y="3534194"/>
                  <a:pt x="2146420" y="3534194"/>
                </a:cubicBezTo>
                <a:cubicBezTo>
                  <a:pt x="2146420" y="3534194"/>
                  <a:pt x="2130948" y="3529177"/>
                  <a:pt x="2120602" y="3531701"/>
                </a:cubicBezTo>
                <a:cubicBezTo>
                  <a:pt x="2118023" y="3531701"/>
                  <a:pt x="2110287" y="3539210"/>
                  <a:pt x="2107677" y="3539210"/>
                </a:cubicBezTo>
                <a:cubicBezTo>
                  <a:pt x="2105098" y="3541703"/>
                  <a:pt x="2115444" y="3549213"/>
                  <a:pt x="2110287" y="3549213"/>
                </a:cubicBezTo>
                <a:cubicBezTo>
                  <a:pt x="2032769" y="3541703"/>
                  <a:pt x="1942389" y="3511665"/>
                  <a:pt x="1864902" y="3491629"/>
                </a:cubicBezTo>
                <a:cubicBezTo>
                  <a:pt x="1864902" y="3491629"/>
                  <a:pt x="1800309" y="3476579"/>
                  <a:pt x="1789994" y="3476579"/>
                </a:cubicBezTo>
                <a:cubicBezTo>
                  <a:pt x="1779648" y="3476579"/>
                  <a:pt x="1758987" y="3449033"/>
                  <a:pt x="1758987" y="3441524"/>
                </a:cubicBezTo>
                <a:cubicBezTo>
                  <a:pt x="1758987" y="3434014"/>
                  <a:pt x="1756408" y="3411485"/>
                  <a:pt x="1766722" y="3406469"/>
                </a:cubicBezTo>
                <a:cubicBezTo>
                  <a:pt x="1777069" y="3401452"/>
                  <a:pt x="1777069" y="3401452"/>
                  <a:pt x="1795151" y="3386433"/>
                </a:cubicBezTo>
                <a:cubicBezTo>
                  <a:pt x="1810655" y="3368890"/>
                  <a:pt x="1810655" y="3356363"/>
                  <a:pt x="1810655" y="3356363"/>
                </a:cubicBezTo>
                <a:cubicBezTo>
                  <a:pt x="1771912" y="3333834"/>
                  <a:pt x="1771912" y="3333834"/>
                  <a:pt x="1771912" y="3333834"/>
                </a:cubicBezTo>
                <a:cubicBezTo>
                  <a:pt x="1771912" y="3333834"/>
                  <a:pt x="1727979" y="3356363"/>
                  <a:pt x="1720243" y="3351378"/>
                </a:cubicBezTo>
                <a:cubicBezTo>
                  <a:pt x="1709897" y="3346361"/>
                  <a:pt x="1668575" y="3373906"/>
                  <a:pt x="1668575" y="3373906"/>
                </a:cubicBezTo>
                <a:cubicBezTo>
                  <a:pt x="1627253" y="3376399"/>
                  <a:pt x="1627253" y="3376399"/>
                  <a:pt x="1627253" y="3376399"/>
                </a:cubicBezTo>
                <a:cubicBezTo>
                  <a:pt x="1627253" y="3371414"/>
                  <a:pt x="1627253" y="3371414"/>
                  <a:pt x="1627253" y="3371414"/>
                </a:cubicBezTo>
                <a:cubicBezTo>
                  <a:pt x="1627253" y="3371414"/>
                  <a:pt x="1635021" y="3346361"/>
                  <a:pt x="1645335" y="3351378"/>
                </a:cubicBezTo>
                <a:cubicBezTo>
                  <a:pt x="1655682" y="3321308"/>
                  <a:pt x="1655682" y="3321308"/>
                  <a:pt x="1655682" y="3321308"/>
                </a:cubicBezTo>
                <a:cubicBezTo>
                  <a:pt x="1650492" y="3286253"/>
                  <a:pt x="1650492" y="3286253"/>
                  <a:pt x="1650492" y="3286253"/>
                </a:cubicBezTo>
                <a:cubicBezTo>
                  <a:pt x="1640178" y="3238672"/>
                  <a:pt x="1640178" y="3238672"/>
                  <a:pt x="1640178" y="3238672"/>
                </a:cubicBezTo>
                <a:cubicBezTo>
                  <a:pt x="1691846" y="3236148"/>
                  <a:pt x="1691846" y="3236148"/>
                  <a:pt x="1691846" y="3236148"/>
                </a:cubicBezTo>
                <a:cubicBezTo>
                  <a:pt x="1738326" y="3211126"/>
                  <a:pt x="1738326" y="3211126"/>
                  <a:pt x="1738326" y="3211126"/>
                </a:cubicBezTo>
                <a:cubicBezTo>
                  <a:pt x="1722822" y="3186073"/>
                  <a:pt x="1722822" y="3186073"/>
                  <a:pt x="1722822" y="3186073"/>
                </a:cubicBezTo>
                <a:cubicBezTo>
                  <a:pt x="1678921" y="3201093"/>
                  <a:pt x="1678921" y="3201093"/>
                  <a:pt x="1678921" y="3201093"/>
                </a:cubicBezTo>
                <a:cubicBezTo>
                  <a:pt x="1637599" y="3193583"/>
                  <a:pt x="1637599" y="3193583"/>
                  <a:pt x="1637599" y="3193583"/>
                </a:cubicBezTo>
                <a:cubicBezTo>
                  <a:pt x="1583352" y="3238672"/>
                  <a:pt x="1583352" y="3238672"/>
                  <a:pt x="1583352" y="3238672"/>
                </a:cubicBezTo>
                <a:cubicBezTo>
                  <a:pt x="1521369" y="3238672"/>
                  <a:pt x="1521369" y="3238672"/>
                  <a:pt x="1521369" y="3238672"/>
                </a:cubicBezTo>
                <a:cubicBezTo>
                  <a:pt x="1500676" y="3236148"/>
                  <a:pt x="1500676" y="3236148"/>
                  <a:pt x="1500676" y="3236148"/>
                </a:cubicBezTo>
                <a:cubicBezTo>
                  <a:pt x="1503287" y="3231162"/>
                  <a:pt x="1503287" y="3226145"/>
                  <a:pt x="1505866" y="3226145"/>
                </a:cubicBezTo>
                <a:cubicBezTo>
                  <a:pt x="1511023" y="3223652"/>
                  <a:pt x="1549766" y="3211126"/>
                  <a:pt x="1549766" y="3211126"/>
                </a:cubicBezTo>
                <a:cubicBezTo>
                  <a:pt x="1575584" y="3196076"/>
                  <a:pt x="1575584" y="3196076"/>
                  <a:pt x="1575584" y="3196076"/>
                </a:cubicBezTo>
                <a:cubicBezTo>
                  <a:pt x="1575584" y="3196076"/>
                  <a:pt x="1588510" y="3178564"/>
                  <a:pt x="1593667" y="3176040"/>
                </a:cubicBezTo>
                <a:cubicBezTo>
                  <a:pt x="1598856" y="3176040"/>
                  <a:pt x="1604013" y="3166038"/>
                  <a:pt x="1609170" y="3153511"/>
                </a:cubicBezTo>
                <a:cubicBezTo>
                  <a:pt x="1616938" y="3143509"/>
                  <a:pt x="1622096" y="3135968"/>
                  <a:pt x="1622096" y="3135968"/>
                </a:cubicBezTo>
                <a:cubicBezTo>
                  <a:pt x="1622096" y="3135968"/>
                  <a:pt x="1653071" y="3128458"/>
                  <a:pt x="1650492" y="3125966"/>
                </a:cubicBezTo>
                <a:cubicBezTo>
                  <a:pt x="1650492" y="3120949"/>
                  <a:pt x="1637599" y="3110947"/>
                  <a:pt x="1653071" y="3110947"/>
                </a:cubicBezTo>
                <a:cubicBezTo>
                  <a:pt x="1668575" y="3110947"/>
                  <a:pt x="1668575" y="3110947"/>
                  <a:pt x="1676343" y="3105930"/>
                </a:cubicBezTo>
                <a:cubicBezTo>
                  <a:pt x="1681500" y="3103437"/>
                  <a:pt x="1678921" y="3100913"/>
                  <a:pt x="1681500" y="3093403"/>
                </a:cubicBezTo>
                <a:cubicBezTo>
                  <a:pt x="1686657" y="3088387"/>
                  <a:pt x="1689236" y="3080877"/>
                  <a:pt x="1689236" y="3075860"/>
                </a:cubicBezTo>
                <a:cubicBezTo>
                  <a:pt x="1686657" y="3070875"/>
                  <a:pt x="1673764" y="3050839"/>
                  <a:pt x="1673764" y="3045822"/>
                </a:cubicBezTo>
                <a:cubicBezTo>
                  <a:pt x="1671154" y="3038312"/>
                  <a:pt x="1673764" y="3023293"/>
                  <a:pt x="1673764" y="3023293"/>
                </a:cubicBezTo>
                <a:cubicBezTo>
                  <a:pt x="1673764" y="3023293"/>
                  <a:pt x="1681500" y="3020769"/>
                  <a:pt x="1689236" y="3018276"/>
                </a:cubicBezTo>
                <a:cubicBezTo>
                  <a:pt x="1694425" y="3013260"/>
                  <a:pt x="1704740" y="2995717"/>
                  <a:pt x="1704740" y="2995717"/>
                </a:cubicBezTo>
                <a:cubicBezTo>
                  <a:pt x="1707318" y="2983221"/>
                  <a:pt x="1707318" y="2983221"/>
                  <a:pt x="1707318" y="2983221"/>
                </a:cubicBezTo>
                <a:cubicBezTo>
                  <a:pt x="1707318" y="2983221"/>
                  <a:pt x="1717665" y="2975681"/>
                  <a:pt x="1720243" y="2975681"/>
                </a:cubicBezTo>
                <a:cubicBezTo>
                  <a:pt x="1725400" y="2973188"/>
                  <a:pt x="1766722" y="2958169"/>
                  <a:pt x="1769333" y="2958169"/>
                </a:cubicBezTo>
                <a:cubicBezTo>
                  <a:pt x="1771912" y="2958169"/>
                  <a:pt x="1797730" y="2960662"/>
                  <a:pt x="1789994" y="2948135"/>
                </a:cubicBezTo>
                <a:cubicBezTo>
                  <a:pt x="1782226" y="2938133"/>
                  <a:pt x="1779648" y="2933116"/>
                  <a:pt x="1777069" y="2925606"/>
                </a:cubicBezTo>
                <a:cubicBezTo>
                  <a:pt x="1774490" y="2918097"/>
                  <a:pt x="1774490" y="2900554"/>
                  <a:pt x="1774490" y="2898061"/>
                </a:cubicBezTo>
                <a:cubicBezTo>
                  <a:pt x="1777069" y="2895537"/>
                  <a:pt x="1797730" y="2888027"/>
                  <a:pt x="1774490" y="2885535"/>
                </a:cubicBezTo>
                <a:cubicBezTo>
                  <a:pt x="1751251" y="2883042"/>
                  <a:pt x="1769333" y="2875501"/>
                  <a:pt x="1764144" y="2870515"/>
                </a:cubicBezTo>
                <a:cubicBezTo>
                  <a:pt x="1756408" y="2865499"/>
                  <a:pt x="1740904" y="2855465"/>
                  <a:pt x="1740904" y="2855465"/>
                </a:cubicBezTo>
                <a:cubicBezTo>
                  <a:pt x="1733168" y="2855465"/>
                  <a:pt x="1733168" y="2855465"/>
                  <a:pt x="1733168" y="2855465"/>
                </a:cubicBezTo>
                <a:cubicBezTo>
                  <a:pt x="1735747" y="2830444"/>
                  <a:pt x="1735747" y="2830444"/>
                  <a:pt x="1735747" y="2830444"/>
                </a:cubicBezTo>
                <a:cubicBezTo>
                  <a:pt x="1735747" y="2830444"/>
                  <a:pt x="1743483" y="2820410"/>
                  <a:pt x="1746062" y="2820410"/>
                </a:cubicBezTo>
                <a:cubicBezTo>
                  <a:pt x="1748672" y="2817917"/>
                  <a:pt x="1751251" y="2807884"/>
                  <a:pt x="1746062" y="2807884"/>
                </a:cubicBezTo>
                <a:cubicBezTo>
                  <a:pt x="1740904" y="2810408"/>
                  <a:pt x="1725400" y="2812900"/>
                  <a:pt x="1725400" y="2812900"/>
                </a:cubicBezTo>
                <a:cubicBezTo>
                  <a:pt x="1725400" y="2812900"/>
                  <a:pt x="1712507" y="2812900"/>
                  <a:pt x="1715086" y="2807884"/>
                </a:cubicBezTo>
                <a:cubicBezTo>
                  <a:pt x="1715086" y="2800374"/>
                  <a:pt x="1720243" y="2800374"/>
                  <a:pt x="1727979" y="2792865"/>
                </a:cubicBezTo>
                <a:cubicBezTo>
                  <a:pt x="1735747" y="2785355"/>
                  <a:pt x="1738326" y="2780338"/>
                  <a:pt x="1738326" y="2780338"/>
                </a:cubicBezTo>
                <a:cubicBezTo>
                  <a:pt x="1735747" y="2765319"/>
                  <a:pt x="1735747" y="2765319"/>
                  <a:pt x="1735747" y="2765319"/>
                </a:cubicBezTo>
                <a:cubicBezTo>
                  <a:pt x="1735747" y="2765319"/>
                  <a:pt x="1735747" y="2755286"/>
                  <a:pt x="1733168" y="2755286"/>
                </a:cubicBezTo>
                <a:cubicBezTo>
                  <a:pt x="1733168" y="2752793"/>
                  <a:pt x="1717665" y="2722754"/>
                  <a:pt x="1717665" y="2722754"/>
                </a:cubicBezTo>
                <a:cubicBezTo>
                  <a:pt x="1717665" y="2722754"/>
                  <a:pt x="1702161" y="2717738"/>
                  <a:pt x="1699582" y="2722754"/>
                </a:cubicBezTo>
                <a:cubicBezTo>
                  <a:pt x="1699582" y="2727740"/>
                  <a:pt x="1694425" y="2737774"/>
                  <a:pt x="1694425" y="2737774"/>
                </a:cubicBezTo>
                <a:cubicBezTo>
                  <a:pt x="1676343" y="2737774"/>
                  <a:pt x="1676343" y="2737774"/>
                  <a:pt x="1676343" y="2737774"/>
                </a:cubicBezTo>
                <a:cubicBezTo>
                  <a:pt x="1665996" y="2730264"/>
                  <a:pt x="1665996" y="2730264"/>
                  <a:pt x="1665996" y="2730264"/>
                </a:cubicBezTo>
                <a:cubicBezTo>
                  <a:pt x="1645335" y="2725247"/>
                  <a:pt x="1645335" y="2725247"/>
                  <a:pt x="1645335" y="2725247"/>
                </a:cubicBezTo>
                <a:cubicBezTo>
                  <a:pt x="1645335" y="2725247"/>
                  <a:pt x="1642756" y="2727740"/>
                  <a:pt x="1640178" y="2730264"/>
                </a:cubicBezTo>
                <a:cubicBezTo>
                  <a:pt x="1640178" y="2732757"/>
                  <a:pt x="1619517" y="2720230"/>
                  <a:pt x="1619517" y="2720230"/>
                </a:cubicBezTo>
                <a:cubicBezTo>
                  <a:pt x="1619517" y="2720230"/>
                  <a:pt x="1611749" y="2730264"/>
                  <a:pt x="1609170" y="2732757"/>
                </a:cubicBezTo>
                <a:cubicBezTo>
                  <a:pt x="1609170" y="2732757"/>
                  <a:pt x="1588510" y="2727740"/>
                  <a:pt x="1588510" y="2727740"/>
                </a:cubicBezTo>
                <a:cubicBezTo>
                  <a:pt x="1567848" y="2730264"/>
                  <a:pt x="1567848" y="2730264"/>
                  <a:pt x="1567848" y="2730264"/>
                </a:cubicBezTo>
                <a:cubicBezTo>
                  <a:pt x="1549766" y="2732757"/>
                  <a:pt x="1549766" y="2732757"/>
                  <a:pt x="1549766" y="2732757"/>
                </a:cubicBezTo>
                <a:cubicBezTo>
                  <a:pt x="1534262" y="2725247"/>
                  <a:pt x="1534262" y="2725247"/>
                  <a:pt x="1534262" y="2725247"/>
                </a:cubicBezTo>
                <a:cubicBezTo>
                  <a:pt x="1529105" y="2732757"/>
                  <a:pt x="1529105" y="2732757"/>
                  <a:pt x="1529105" y="2732757"/>
                </a:cubicBezTo>
                <a:cubicBezTo>
                  <a:pt x="1531684" y="2745283"/>
                  <a:pt x="1531684" y="2745283"/>
                  <a:pt x="1531684" y="2745283"/>
                </a:cubicBezTo>
                <a:cubicBezTo>
                  <a:pt x="1518759" y="2752793"/>
                  <a:pt x="1518759" y="2752793"/>
                  <a:pt x="1518759" y="2752793"/>
                </a:cubicBezTo>
                <a:cubicBezTo>
                  <a:pt x="1503287" y="2742790"/>
                  <a:pt x="1503287" y="2742790"/>
                  <a:pt x="1503287" y="2742790"/>
                </a:cubicBezTo>
                <a:cubicBezTo>
                  <a:pt x="1490362" y="2740266"/>
                  <a:pt x="1490362" y="2740266"/>
                  <a:pt x="1490362" y="2740266"/>
                </a:cubicBezTo>
                <a:cubicBezTo>
                  <a:pt x="1472279" y="2722754"/>
                  <a:pt x="1472279" y="2722754"/>
                  <a:pt x="1472279" y="2722754"/>
                </a:cubicBezTo>
                <a:cubicBezTo>
                  <a:pt x="1456776" y="2717738"/>
                  <a:pt x="1456776" y="2717738"/>
                  <a:pt x="1456776" y="2717738"/>
                </a:cubicBezTo>
                <a:cubicBezTo>
                  <a:pt x="1441272" y="2710228"/>
                  <a:pt x="1441272" y="2710228"/>
                  <a:pt x="1441272" y="2710228"/>
                </a:cubicBezTo>
                <a:cubicBezTo>
                  <a:pt x="1441272" y="2710228"/>
                  <a:pt x="1433536" y="2730264"/>
                  <a:pt x="1430957" y="2732757"/>
                </a:cubicBezTo>
                <a:cubicBezTo>
                  <a:pt x="1428379" y="2732757"/>
                  <a:pt x="1415454" y="2737774"/>
                  <a:pt x="1412875" y="2737774"/>
                </a:cubicBezTo>
                <a:cubicBezTo>
                  <a:pt x="1407718" y="2740266"/>
                  <a:pt x="1405107" y="2752793"/>
                  <a:pt x="1405107" y="2752793"/>
                </a:cubicBezTo>
                <a:cubicBezTo>
                  <a:pt x="1392214" y="2760302"/>
                  <a:pt x="1392214" y="2760302"/>
                  <a:pt x="1392214" y="2760302"/>
                </a:cubicBezTo>
                <a:cubicBezTo>
                  <a:pt x="1392214" y="2760302"/>
                  <a:pt x="1384446" y="2755286"/>
                  <a:pt x="1379289" y="2755286"/>
                </a:cubicBezTo>
                <a:cubicBezTo>
                  <a:pt x="1376710" y="2755286"/>
                  <a:pt x="1374132" y="2757809"/>
                  <a:pt x="1374132" y="2757809"/>
                </a:cubicBezTo>
                <a:cubicBezTo>
                  <a:pt x="1368974" y="2765319"/>
                  <a:pt x="1368974" y="2765319"/>
                  <a:pt x="1368974" y="2765319"/>
                </a:cubicBezTo>
                <a:cubicBezTo>
                  <a:pt x="1368974" y="2765319"/>
                  <a:pt x="1366364" y="2765319"/>
                  <a:pt x="1358628" y="2760302"/>
                </a:cubicBezTo>
                <a:cubicBezTo>
                  <a:pt x="1353471" y="2757809"/>
                  <a:pt x="1345703" y="2752793"/>
                  <a:pt x="1345703" y="2752793"/>
                </a:cubicBezTo>
                <a:cubicBezTo>
                  <a:pt x="1337967" y="2750300"/>
                  <a:pt x="1337967" y="2750300"/>
                  <a:pt x="1337967" y="2750300"/>
                </a:cubicBezTo>
                <a:cubicBezTo>
                  <a:pt x="1337967" y="2750300"/>
                  <a:pt x="1314727" y="2760302"/>
                  <a:pt x="1312149" y="2762826"/>
                </a:cubicBezTo>
                <a:cubicBezTo>
                  <a:pt x="1312149" y="2765319"/>
                  <a:pt x="1306960" y="2772829"/>
                  <a:pt x="1306960" y="2772829"/>
                </a:cubicBezTo>
                <a:cubicBezTo>
                  <a:pt x="1294066" y="2762826"/>
                  <a:pt x="1294066" y="2762826"/>
                  <a:pt x="1294066" y="2762826"/>
                </a:cubicBezTo>
                <a:cubicBezTo>
                  <a:pt x="1278563" y="2752793"/>
                  <a:pt x="1278563" y="2752793"/>
                  <a:pt x="1278563" y="2752793"/>
                </a:cubicBezTo>
                <a:cubicBezTo>
                  <a:pt x="1275984" y="2735250"/>
                  <a:pt x="1275984" y="2735250"/>
                  <a:pt x="1275984" y="2735250"/>
                </a:cubicBezTo>
                <a:cubicBezTo>
                  <a:pt x="1247555" y="2710228"/>
                  <a:pt x="1247555" y="2710228"/>
                  <a:pt x="1247555" y="2710228"/>
                </a:cubicBezTo>
                <a:cubicBezTo>
                  <a:pt x="1242398" y="2685175"/>
                  <a:pt x="1242398" y="2685175"/>
                  <a:pt x="1242398" y="2685175"/>
                </a:cubicBezTo>
                <a:cubicBezTo>
                  <a:pt x="1221737" y="2670156"/>
                  <a:pt x="1221737" y="2670156"/>
                  <a:pt x="1221737" y="2670156"/>
                </a:cubicBezTo>
                <a:cubicBezTo>
                  <a:pt x="1208812" y="2685175"/>
                  <a:pt x="1208812" y="2685175"/>
                  <a:pt x="1208812" y="2685175"/>
                </a:cubicBezTo>
                <a:cubicBezTo>
                  <a:pt x="1188151" y="2682683"/>
                  <a:pt x="1188151" y="2682683"/>
                  <a:pt x="1188151" y="2682683"/>
                </a:cubicBezTo>
                <a:cubicBezTo>
                  <a:pt x="1167490" y="2687668"/>
                  <a:pt x="1167490" y="2687668"/>
                  <a:pt x="1167490" y="2687668"/>
                </a:cubicBezTo>
                <a:cubicBezTo>
                  <a:pt x="1167490" y="2687668"/>
                  <a:pt x="1154565" y="2700195"/>
                  <a:pt x="1154565" y="2695178"/>
                </a:cubicBezTo>
                <a:cubicBezTo>
                  <a:pt x="1151986" y="2690192"/>
                  <a:pt x="1157143" y="2680159"/>
                  <a:pt x="1157143" y="2675142"/>
                </a:cubicBezTo>
                <a:cubicBezTo>
                  <a:pt x="1154565" y="2672649"/>
                  <a:pt x="1141672" y="2680159"/>
                  <a:pt x="1144250" y="2670156"/>
                </a:cubicBezTo>
                <a:cubicBezTo>
                  <a:pt x="1146829" y="2665139"/>
                  <a:pt x="1144250" y="2657630"/>
                  <a:pt x="1141672" y="2655106"/>
                </a:cubicBezTo>
                <a:cubicBezTo>
                  <a:pt x="1136482" y="2650120"/>
                  <a:pt x="1120979" y="2650120"/>
                  <a:pt x="1126168" y="2640087"/>
                </a:cubicBezTo>
                <a:cubicBezTo>
                  <a:pt x="1131325" y="2632577"/>
                  <a:pt x="1144250" y="2627560"/>
                  <a:pt x="1144250" y="2627560"/>
                </a:cubicBezTo>
                <a:cubicBezTo>
                  <a:pt x="1144250" y="2622575"/>
                  <a:pt x="1144250" y="2622575"/>
                  <a:pt x="1144250" y="2622575"/>
                </a:cubicBezTo>
                <a:cubicBezTo>
                  <a:pt x="1133904" y="2612541"/>
                  <a:pt x="1133904" y="2612541"/>
                  <a:pt x="1133904" y="2612541"/>
                </a:cubicBezTo>
                <a:cubicBezTo>
                  <a:pt x="1105507" y="2600015"/>
                  <a:pt x="1105507" y="2600015"/>
                  <a:pt x="1105507" y="2600015"/>
                </a:cubicBezTo>
                <a:cubicBezTo>
                  <a:pt x="1105507" y="2600015"/>
                  <a:pt x="1102928" y="2584996"/>
                  <a:pt x="1097739" y="2584996"/>
                </a:cubicBezTo>
                <a:cubicBezTo>
                  <a:pt x="1095160" y="2582503"/>
                  <a:pt x="1087424" y="2574962"/>
                  <a:pt x="1087424" y="2574962"/>
                </a:cubicBezTo>
                <a:cubicBezTo>
                  <a:pt x="1087424" y="2574962"/>
                  <a:pt x="1079657" y="2564960"/>
                  <a:pt x="1069342" y="2562467"/>
                </a:cubicBezTo>
                <a:cubicBezTo>
                  <a:pt x="1058996" y="2557450"/>
                  <a:pt x="1051260" y="2579979"/>
                  <a:pt x="1051260" y="2579979"/>
                </a:cubicBezTo>
                <a:cubicBezTo>
                  <a:pt x="1040913" y="2569977"/>
                  <a:pt x="1040913" y="2569977"/>
                  <a:pt x="1040913" y="2569977"/>
                </a:cubicBezTo>
                <a:cubicBezTo>
                  <a:pt x="1020252" y="2577486"/>
                  <a:pt x="1020252" y="2577486"/>
                  <a:pt x="1020252" y="2577486"/>
                </a:cubicBezTo>
                <a:cubicBezTo>
                  <a:pt x="1004749" y="2600015"/>
                  <a:pt x="1004749" y="2600015"/>
                  <a:pt x="1004749" y="2600015"/>
                </a:cubicBezTo>
                <a:cubicBezTo>
                  <a:pt x="994434" y="2602539"/>
                  <a:pt x="994434" y="2602539"/>
                  <a:pt x="994434" y="2602539"/>
                </a:cubicBezTo>
                <a:cubicBezTo>
                  <a:pt x="978930" y="2605032"/>
                  <a:pt x="978930" y="2605032"/>
                  <a:pt x="978930" y="2605032"/>
                </a:cubicBezTo>
                <a:cubicBezTo>
                  <a:pt x="955691" y="2610048"/>
                  <a:pt x="955691" y="2610048"/>
                  <a:pt x="955691" y="2610048"/>
                </a:cubicBezTo>
                <a:cubicBezTo>
                  <a:pt x="950533" y="2625068"/>
                  <a:pt x="950533" y="2625068"/>
                  <a:pt x="950533" y="2625068"/>
                </a:cubicBezTo>
                <a:cubicBezTo>
                  <a:pt x="953112" y="2640087"/>
                  <a:pt x="953112" y="2640087"/>
                  <a:pt x="953112" y="2640087"/>
                </a:cubicBezTo>
                <a:cubicBezTo>
                  <a:pt x="940187" y="2650120"/>
                  <a:pt x="940187" y="2650120"/>
                  <a:pt x="940187" y="2650120"/>
                </a:cubicBezTo>
                <a:cubicBezTo>
                  <a:pt x="909180" y="2647596"/>
                  <a:pt x="909180" y="2647596"/>
                  <a:pt x="909180" y="2647596"/>
                </a:cubicBezTo>
                <a:cubicBezTo>
                  <a:pt x="914369" y="2647596"/>
                  <a:pt x="914369" y="2647596"/>
                  <a:pt x="914369" y="2647596"/>
                </a:cubicBezTo>
                <a:cubicBezTo>
                  <a:pt x="896286" y="2637594"/>
                  <a:pt x="896286" y="2637594"/>
                  <a:pt x="896286" y="2637594"/>
                </a:cubicBezTo>
                <a:cubicBezTo>
                  <a:pt x="896286" y="2630084"/>
                  <a:pt x="896286" y="2630084"/>
                  <a:pt x="896286" y="2630084"/>
                </a:cubicBezTo>
                <a:cubicBezTo>
                  <a:pt x="885940" y="2630084"/>
                  <a:pt x="885940" y="2630084"/>
                  <a:pt x="885940" y="2630084"/>
                </a:cubicBezTo>
                <a:cubicBezTo>
                  <a:pt x="878204" y="2627560"/>
                  <a:pt x="878204" y="2627560"/>
                  <a:pt x="878204" y="2627560"/>
                </a:cubicBezTo>
                <a:cubicBezTo>
                  <a:pt x="883361" y="2622575"/>
                  <a:pt x="883361" y="2622575"/>
                  <a:pt x="883361" y="2622575"/>
                </a:cubicBezTo>
                <a:cubicBezTo>
                  <a:pt x="878204" y="2615034"/>
                  <a:pt x="878204" y="2615034"/>
                  <a:pt x="878204" y="2615034"/>
                </a:cubicBezTo>
                <a:cubicBezTo>
                  <a:pt x="870436" y="2600015"/>
                  <a:pt x="870436" y="2600015"/>
                  <a:pt x="870436" y="2600015"/>
                </a:cubicBezTo>
                <a:cubicBezTo>
                  <a:pt x="875625" y="2594998"/>
                  <a:pt x="875625" y="2594998"/>
                  <a:pt x="875625" y="2594998"/>
                </a:cubicBezTo>
                <a:cubicBezTo>
                  <a:pt x="865279" y="2590013"/>
                  <a:pt x="865279" y="2590013"/>
                  <a:pt x="865279" y="2590013"/>
                </a:cubicBezTo>
                <a:cubicBezTo>
                  <a:pt x="860122" y="2584996"/>
                  <a:pt x="860122" y="2584996"/>
                  <a:pt x="860122" y="2584996"/>
                </a:cubicBezTo>
                <a:cubicBezTo>
                  <a:pt x="865279" y="2574962"/>
                  <a:pt x="865279" y="2574962"/>
                  <a:pt x="865279" y="2574962"/>
                </a:cubicBezTo>
                <a:cubicBezTo>
                  <a:pt x="860122" y="2567453"/>
                  <a:pt x="860122" y="2567453"/>
                  <a:pt x="860122" y="2567453"/>
                </a:cubicBezTo>
                <a:cubicBezTo>
                  <a:pt x="852354" y="2557450"/>
                  <a:pt x="852354" y="2557450"/>
                  <a:pt x="852354" y="2557450"/>
                </a:cubicBezTo>
                <a:cubicBezTo>
                  <a:pt x="839461" y="2554926"/>
                  <a:pt x="839461" y="2554926"/>
                  <a:pt x="839461" y="2554926"/>
                </a:cubicBezTo>
                <a:cubicBezTo>
                  <a:pt x="829114" y="2547417"/>
                  <a:pt x="829114" y="2547417"/>
                  <a:pt x="829114" y="2547417"/>
                </a:cubicBezTo>
                <a:cubicBezTo>
                  <a:pt x="829114" y="2539907"/>
                  <a:pt x="829114" y="2539907"/>
                  <a:pt x="829114" y="2539907"/>
                </a:cubicBezTo>
                <a:cubicBezTo>
                  <a:pt x="834272" y="2522395"/>
                  <a:pt x="834272" y="2522395"/>
                  <a:pt x="834272" y="2522395"/>
                </a:cubicBezTo>
                <a:cubicBezTo>
                  <a:pt x="834272" y="2522395"/>
                  <a:pt x="834272" y="2519871"/>
                  <a:pt x="844618" y="2514854"/>
                </a:cubicBezTo>
                <a:cubicBezTo>
                  <a:pt x="854932" y="2512362"/>
                  <a:pt x="857543" y="2514854"/>
                  <a:pt x="857543" y="2514854"/>
                </a:cubicBezTo>
                <a:cubicBezTo>
                  <a:pt x="873015" y="2519871"/>
                  <a:pt x="873015" y="2519871"/>
                  <a:pt x="873015" y="2519871"/>
                </a:cubicBezTo>
                <a:cubicBezTo>
                  <a:pt x="891097" y="2514854"/>
                  <a:pt x="891097" y="2514854"/>
                  <a:pt x="891097" y="2514854"/>
                </a:cubicBezTo>
                <a:cubicBezTo>
                  <a:pt x="891097" y="2514854"/>
                  <a:pt x="909180" y="2499835"/>
                  <a:pt x="911758" y="2497342"/>
                </a:cubicBezTo>
                <a:cubicBezTo>
                  <a:pt x="916947" y="2494819"/>
                  <a:pt x="911758" y="2482323"/>
                  <a:pt x="911758" y="2482323"/>
                </a:cubicBezTo>
                <a:cubicBezTo>
                  <a:pt x="922105" y="2479799"/>
                  <a:pt x="922105" y="2479799"/>
                  <a:pt x="922105" y="2479799"/>
                </a:cubicBezTo>
                <a:cubicBezTo>
                  <a:pt x="927262" y="2472290"/>
                  <a:pt x="927262" y="2472290"/>
                  <a:pt x="927262" y="2472290"/>
                </a:cubicBezTo>
                <a:cubicBezTo>
                  <a:pt x="927262" y="2457271"/>
                  <a:pt x="927262" y="2457271"/>
                  <a:pt x="927262" y="2457271"/>
                </a:cubicBezTo>
                <a:cubicBezTo>
                  <a:pt x="914369" y="2452254"/>
                  <a:pt x="914369" y="2452254"/>
                  <a:pt x="914369" y="2452254"/>
                </a:cubicBezTo>
                <a:cubicBezTo>
                  <a:pt x="904022" y="2449761"/>
                  <a:pt x="904022" y="2449761"/>
                  <a:pt x="904022" y="2449761"/>
                </a:cubicBezTo>
                <a:cubicBezTo>
                  <a:pt x="893708" y="2442251"/>
                  <a:pt x="893708" y="2442251"/>
                  <a:pt x="893708" y="2442251"/>
                </a:cubicBezTo>
                <a:cubicBezTo>
                  <a:pt x="898865" y="2429725"/>
                  <a:pt x="898865" y="2429725"/>
                  <a:pt x="898865" y="2429725"/>
                </a:cubicBezTo>
                <a:cubicBezTo>
                  <a:pt x="885940" y="2429725"/>
                  <a:pt x="885940" y="2429725"/>
                  <a:pt x="885940" y="2429725"/>
                </a:cubicBezTo>
                <a:cubicBezTo>
                  <a:pt x="873015" y="2427201"/>
                  <a:pt x="873015" y="2427201"/>
                  <a:pt x="873015" y="2427201"/>
                </a:cubicBezTo>
                <a:cubicBezTo>
                  <a:pt x="862700" y="2424708"/>
                  <a:pt x="862700" y="2424708"/>
                  <a:pt x="862700" y="2424708"/>
                </a:cubicBezTo>
                <a:cubicBezTo>
                  <a:pt x="854932" y="2427201"/>
                  <a:pt x="854932" y="2427201"/>
                  <a:pt x="854932" y="2427201"/>
                </a:cubicBezTo>
                <a:cubicBezTo>
                  <a:pt x="847197" y="2434711"/>
                  <a:pt x="847197" y="2434711"/>
                  <a:pt x="847197" y="2434711"/>
                </a:cubicBezTo>
                <a:cubicBezTo>
                  <a:pt x="834272" y="2434711"/>
                  <a:pt x="834272" y="2434711"/>
                  <a:pt x="834272" y="2434711"/>
                </a:cubicBezTo>
                <a:cubicBezTo>
                  <a:pt x="831693" y="2412182"/>
                  <a:pt x="831693" y="2412182"/>
                  <a:pt x="831693" y="2412182"/>
                </a:cubicBezTo>
                <a:cubicBezTo>
                  <a:pt x="826536" y="2402180"/>
                  <a:pt x="826536" y="2402180"/>
                  <a:pt x="826536" y="2402180"/>
                </a:cubicBezTo>
                <a:cubicBezTo>
                  <a:pt x="813610" y="2397163"/>
                  <a:pt x="813610" y="2397163"/>
                  <a:pt x="813610" y="2397163"/>
                </a:cubicBezTo>
                <a:cubicBezTo>
                  <a:pt x="785214" y="2392146"/>
                  <a:pt x="785214" y="2392146"/>
                  <a:pt x="785214" y="2392146"/>
                </a:cubicBezTo>
                <a:cubicBezTo>
                  <a:pt x="772288" y="2374603"/>
                  <a:pt x="772288" y="2374603"/>
                  <a:pt x="772288" y="2374603"/>
                </a:cubicBezTo>
                <a:cubicBezTo>
                  <a:pt x="769710" y="2367094"/>
                  <a:pt x="769710" y="2367094"/>
                  <a:pt x="769710" y="2367094"/>
                </a:cubicBezTo>
                <a:cubicBezTo>
                  <a:pt x="769710" y="2367094"/>
                  <a:pt x="767131" y="2367094"/>
                  <a:pt x="759363" y="2364601"/>
                </a:cubicBezTo>
                <a:cubicBezTo>
                  <a:pt x="751628" y="2364601"/>
                  <a:pt x="756785" y="2357091"/>
                  <a:pt x="756785" y="2357091"/>
                </a:cubicBezTo>
                <a:cubicBezTo>
                  <a:pt x="756785" y="2344565"/>
                  <a:pt x="756785" y="2344565"/>
                  <a:pt x="756785" y="2344565"/>
                </a:cubicBezTo>
                <a:cubicBezTo>
                  <a:pt x="746470" y="2344565"/>
                  <a:pt x="746470" y="2344565"/>
                  <a:pt x="746470" y="2344565"/>
                </a:cubicBezTo>
                <a:cubicBezTo>
                  <a:pt x="736124" y="2334531"/>
                  <a:pt x="736124" y="2334531"/>
                  <a:pt x="736124" y="2334531"/>
                </a:cubicBezTo>
                <a:cubicBezTo>
                  <a:pt x="718041" y="2329546"/>
                  <a:pt x="718041" y="2329546"/>
                  <a:pt x="718041" y="2329546"/>
                </a:cubicBezTo>
                <a:cubicBezTo>
                  <a:pt x="725809" y="2309510"/>
                  <a:pt x="725809" y="2309510"/>
                  <a:pt x="725809" y="2309510"/>
                </a:cubicBezTo>
                <a:cubicBezTo>
                  <a:pt x="725809" y="2302000"/>
                  <a:pt x="725809" y="2302000"/>
                  <a:pt x="725809" y="2302000"/>
                </a:cubicBezTo>
                <a:cubicBezTo>
                  <a:pt x="728388" y="2289474"/>
                  <a:pt x="728388" y="2289474"/>
                  <a:pt x="728388" y="2289474"/>
                </a:cubicBezTo>
                <a:cubicBezTo>
                  <a:pt x="720620" y="2281964"/>
                  <a:pt x="720620" y="2281964"/>
                  <a:pt x="720620" y="2281964"/>
                </a:cubicBezTo>
                <a:cubicBezTo>
                  <a:pt x="705148" y="2271931"/>
                  <a:pt x="705148" y="2271931"/>
                  <a:pt x="705148" y="2271931"/>
                </a:cubicBezTo>
                <a:cubicBezTo>
                  <a:pt x="705148" y="2264421"/>
                  <a:pt x="705148" y="2264421"/>
                  <a:pt x="705148" y="2264421"/>
                </a:cubicBezTo>
                <a:cubicBezTo>
                  <a:pt x="705148" y="2256911"/>
                  <a:pt x="705148" y="2256911"/>
                  <a:pt x="705148" y="2256911"/>
                </a:cubicBezTo>
                <a:cubicBezTo>
                  <a:pt x="705148" y="2236875"/>
                  <a:pt x="705148" y="2236875"/>
                  <a:pt x="705148" y="2236875"/>
                </a:cubicBezTo>
                <a:cubicBezTo>
                  <a:pt x="699959" y="2226842"/>
                  <a:pt x="699959" y="2226842"/>
                  <a:pt x="699959" y="2226842"/>
                </a:cubicBezTo>
                <a:cubicBezTo>
                  <a:pt x="689644" y="2231859"/>
                  <a:pt x="689644" y="2231859"/>
                  <a:pt x="689644" y="2231859"/>
                </a:cubicBezTo>
                <a:cubicBezTo>
                  <a:pt x="687066" y="2226842"/>
                  <a:pt x="687066" y="2226842"/>
                  <a:pt x="687066" y="2226842"/>
                </a:cubicBezTo>
                <a:cubicBezTo>
                  <a:pt x="679298" y="2229366"/>
                  <a:pt x="679298" y="2229366"/>
                  <a:pt x="679298" y="2229366"/>
                </a:cubicBezTo>
                <a:cubicBezTo>
                  <a:pt x="671562" y="2224349"/>
                  <a:pt x="671562" y="2224349"/>
                  <a:pt x="671562" y="2224349"/>
                </a:cubicBezTo>
                <a:cubicBezTo>
                  <a:pt x="663794" y="2216840"/>
                  <a:pt x="663794" y="2216840"/>
                  <a:pt x="663794" y="2216840"/>
                </a:cubicBezTo>
                <a:cubicBezTo>
                  <a:pt x="640555" y="2211823"/>
                  <a:pt x="640555" y="2211823"/>
                  <a:pt x="640555" y="2211823"/>
                </a:cubicBezTo>
                <a:cubicBezTo>
                  <a:pt x="640555" y="2211823"/>
                  <a:pt x="632819" y="2214316"/>
                  <a:pt x="622472" y="2216840"/>
                </a:cubicBezTo>
                <a:cubicBezTo>
                  <a:pt x="614736" y="2219332"/>
                  <a:pt x="617315" y="2221856"/>
                  <a:pt x="612158" y="2221856"/>
                </a:cubicBezTo>
                <a:cubicBezTo>
                  <a:pt x="606969" y="2224349"/>
                  <a:pt x="604390" y="2229366"/>
                  <a:pt x="604390" y="2234352"/>
                </a:cubicBezTo>
                <a:cubicBezTo>
                  <a:pt x="601811" y="2239368"/>
                  <a:pt x="591497" y="2241892"/>
                  <a:pt x="588886" y="2241892"/>
                </a:cubicBezTo>
                <a:cubicBezTo>
                  <a:pt x="583729" y="2244385"/>
                  <a:pt x="578572" y="2236875"/>
                  <a:pt x="578572" y="2236875"/>
                </a:cubicBezTo>
                <a:cubicBezTo>
                  <a:pt x="578572" y="2229366"/>
                  <a:pt x="578572" y="2229366"/>
                  <a:pt x="578572" y="2229366"/>
                </a:cubicBezTo>
                <a:cubicBezTo>
                  <a:pt x="575993" y="2214316"/>
                  <a:pt x="575993" y="2214316"/>
                  <a:pt x="575993" y="2214316"/>
                </a:cubicBezTo>
                <a:cubicBezTo>
                  <a:pt x="555332" y="2214316"/>
                  <a:pt x="555332" y="2214316"/>
                  <a:pt x="555332" y="2214316"/>
                </a:cubicBezTo>
                <a:cubicBezTo>
                  <a:pt x="537250" y="2219332"/>
                  <a:pt x="537250" y="2219332"/>
                  <a:pt x="537250" y="2219332"/>
                </a:cubicBezTo>
                <a:cubicBezTo>
                  <a:pt x="534671" y="2224349"/>
                  <a:pt x="534671" y="2224349"/>
                  <a:pt x="534671" y="2224349"/>
                </a:cubicBezTo>
                <a:cubicBezTo>
                  <a:pt x="521746" y="2224349"/>
                  <a:pt x="521746" y="2224349"/>
                  <a:pt x="521746" y="2224349"/>
                </a:cubicBezTo>
                <a:cubicBezTo>
                  <a:pt x="516589" y="2214316"/>
                  <a:pt x="516589" y="2214316"/>
                  <a:pt x="516589" y="2214316"/>
                </a:cubicBezTo>
                <a:cubicBezTo>
                  <a:pt x="508821" y="2211823"/>
                  <a:pt x="508821" y="2211823"/>
                  <a:pt x="508821" y="2211823"/>
                </a:cubicBezTo>
                <a:cubicBezTo>
                  <a:pt x="495928" y="2216840"/>
                  <a:pt x="495928" y="2216840"/>
                  <a:pt x="495928" y="2216840"/>
                </a:cubicBezTo>
                <a:cubicBezTo>
                  <a:pt x="495928" y="2216840"/>
                  <a:pt x="493317" y="2221856"/>
                  <a:pt x="490739" y="2221856"/>
                </a:cubicBezTo>
                <a:cubicBezTo>
                  <a:pt x="488160" y="2224349"/>
                  <a:pt x="485581" y="2221856"/>
                  <a:pt x="483003" y="2221856"/>
                </a:cubicBezTo>
                <a:cubicBezTo>
                  <a:pt x="480424" y="2221856"/>
                  <a:pt x="475267" y="2219332"/>
                  <a:pt x="472656" y="2216840"/>
                </a:cubicBezTo>
                <a:cubicBezTo>
                  <a:pt x="472656" y="2214316"/>
                  <a:pt x="472656" y="2211823"/>
                  <a:pt x="472656" y="2209330"/>
                </a:cubicBezTo>
                <a:cubicBezTo>
                  <a:pt x="472656" y="2206806"/>
                  <a:pt x="472656" y="2201820"/>
                  <a:pt x="472656" y="2201820"/>
                </a:cubicBezTo>
                <a:cubicBezTo>
                  <a:pt x="475267" y="2189294"/>
                  <a:pt x="475267" y="2189294"/>
                  <a:pt x="475267" y="2189294"/>
                </a:cubicBezTo>
                <a:cubicBezTo>
                  <a:pt x="475267" y="2189294"/>
                  <a:pt x="464920" y="2181784"/>
                  <a:pt x="462342" y="2179261"/>
                </a:cubicBezTo>
                <a:cubicBezTo>
                  <a:pt x="462342" y="2174244"/>
                  <a:pt x="459763" y="2166734"/>
                  <a:pt x="459763" y="2166734"/>
                </a:cubicBezTo>
                <a:cubicBezTo>
                  <a:pt x="459763" y="2166734"/>
                  <a:pt x="454574" y="2164241"/>
                  <a:pt x="451995" y="2161749"/>
                </a:cubicBezTo>
                <a:cubicBezTo>
                  <a:pt x="449417" y="2161749"/>
                  <a:pt x="446838" y="2159225"/>
                  <a:pt x="446838" y="2159225"/>
                </a:cubicBezTo>
                <a:cubicBezTo>
                  <a:pt x="449417" y="2151715"/>
                  <a:pt x="449417" y="2151715"/>
                  <a:pt x="449417" y="2151715"/>
                </a:cubicBezTo>
                <a:cubicBezTo>
                  <a:pt x="439102" y="2146698"/>
                  <a:pt x="439102" y="2146698"/>
                  <a:pt x="439102" y="2146698"/>
                </a:cubicBezTo>
                <a:cubicBezTo>
                  <a:pt x="426177" y="2136696"/>
                  <a:pt x="426177" y="2136696"/>
                  <a:pt x="426177" y="2136696"/>
                </a:cubicBezTo>
                <a:cubicBezTo>
                  <a:pt x="431334" y="2129186"/>
                  <a:pt x="431334" y="2129186"/>
                  <a:pt x="431334" y="2129186"/>
                </a:cubicBezTo>
                <a:cubicBezTo>
                  <a:pt x="421020" y="2121677"/>
                  <a:pt x="421020" y="2121677"/>
                  <a:pt x="421020" y="2121677"/>
                </a:cubicBezTo>
                <a:cubicBezTo>
                  <a:pt x="410673" y="2129186"/>
                  <a:pt x="410673" y="2129186"/>
                  <a:pt x="410673" y="2129186"/>
                </a:cubicBezTo>
                <a:cubicBezTo>
                  <a:pt x="410673" y="2119153"/>
                  <a:pt x="410673" y="2119153"/>
                  <a:pt x="410673" y="2119153"/>
                </a:cubicBezTo>
                <a:cubicBezTo>
                  <a:pt x="405516" y="2099117"/>
                  <a:pt x="405516" y="2099117"/>
                  <a:pt x="405516" y="2099117"/>
                </a:cubicBezTo>
                <a:cubicBezTo>
                  <a:pt x="410673" y="2091608"/>
                  <a:pt x="410673" y="2091608"/>
                  <a:pt x="410673" y="2091608"/>
                </a:cubicBezTo>
                <a:cubicBezTo>
                  <a:pt x="408095" y="2066555"/>
                  <a:pt x="408095" y="2066555"/>
                  <a:pt x="408095" y="2066555"/>
                </a:cubicBezTo>
                <a:cubicBezTo>
                  <a:pt x="408095" y="2066555"/>
                  <a:pt x="402937" y="2064062"/>
                  <a:pt x="400359" y="2064062"/>
                </a:cubicBezTo>
                <a:cubicBezTo>
                  <a:pt x="397748" y="2064062"/>
                  <a:pt x="390012" y="2059045"/>
                  <a:pt x="390012" y="2059045"/>
                </a:cubicBezTo>
                <a:cubicBezTo>
                  <a:pt x="379666" y="2056552"/>
                  <a:pt x="379666" y="2056552"/>
                  <a:pt x="379666" y="2056552"/>
                </a:cubicBezTo>
                <a:cubicBezTo>
                  <a:pt x="379666" y="2049043"/>
                  <a:pt x="379666" y="2049043"/>
                  <a:pt x="379666" y="2049043"/>
                </a:cubicBezTo>
                <a:cubicBezTo>
                  <a:pt x="371930" y="2041533"/>
                  <a:pt x="371930" y="2041533"/>
                  <a:pt x="371930" y="2041533"/>
                </a:cubicBezTo>
                <a:cubicBezTo>
                  <a:pt x="364194" y="2044026"/>
                  <a:pt x="364194" y="2044026"/>
                  <a:pt x="364194" y="2044026"/>
                </a:cubicBezTo>
                <a:cubicBezTo>
                  <a:pt x="364194" y="2044026"/>
                  <a:pt x="361615" y="2044026"/>
                  <a:pt x="361615" y="2041533"/>
                </a:cubicBezTo>
                <a:cubicBezTo>
                  <a:pt x="361615" y="2039009"/>
                  <a:pt x="356426" y="2029007"/>
                  <a:pt x="356426" y="2029007"/>
                </a:cubicBezTo>
                <a:cubicBezTo>
                  <a:pt x="364194" y="2021497"/>
                  <a:pt x="364194" y="2021497"/>
                  <a:pt x="364194" y="2021497"/>
                </a:cubicBezTo>
                <a:cubicBezTo>
                  <a:pt x="364194" y="2021497"/>
                  <a:pt x="364194" y="2011464"/>
                  <a:pt x="364194" y="2008971"/>
                </a:cubicBezTo>
                <a:cubicBezTo>
                  <a:pt x="364194" y="2003954"/>
                  <a:pt x="377087" y="2003954"/>
                  <a:pt x="377087" y="2003954"/>
                </a:cubicBezTo>
                <a:cubicBezTo>
                  <a:pt x="382276" y="2001461"/>
                  <a:pt x="382276" y="2001461"/>
                  <a:pt x="382276" y="2001461"/>
                </a:cubicBezTo>
                <a:cubicBezTo>
                  <a:pt x="384855" y="1991428"/>
                  <a:pt x="384855" y="1991428"/>
                  <a:pt x="384855" y="1991428"/>
                </a:cubicBezTo>
                <a:cubicBezTo>
                  <a:pt x="384855" y="1991428"/>
                  <a:pt x="377087" y="1991428"/>
                  <a:pt x="371930" y="1986411"/>
                </a:cubicBezTo>
                <a:cubicBezTo>
                  <a:pt x="369351" y="1981425"/>
                  <a:pt x="371930" y="1986411"/>
                  <a:pt x="371930" y="1983918"/>
                </a:cubicBezTo>
                <a:cubicBezTo>
                  <a:pt x="371930" y="1981425"/>
                  <a:pt x="369351" y="1983918"/>
                  <a:pt x="369351" y="1983918"/>
                </a:cubicBezTo>
                <a:cubicBezTo>
                  <a:pt x="369351" y="1983918"/>
                  <a:pt x="366773" y="1981425"/>
                  <a:pt x="366773" y="1978901"/>
                </a:cubicBezTo>
                <a:cubicBezTo>
                  <a:pt x="366773" y="1976409"/>
                  <a:pt x="366773" y="1971392"/>
                  <a:pt x="364194" y="1968899"/>
                </a:cubicBezTo>
                <a:cubicBezTo>
                  <a:pt x="361615" y="1966375"/>
                  <a:pt x="356426" y="1963882"/>
                  <a:pt x="356426" y="1963882"/>
                </a:cubicBezTo>
                <a:cubicBezTo>
                  <a:pt x="353848" y="1961389"/>
                  <a:pt x="353848" y="1963882"/>
                  <a:pt x="348690" y="1958865"/>
                </a:cubicBezTo>
                <a:cubicBezTo>
                  <a:pt x="346112" y="1953849"/>
                  <a:pt x="346112" y="1951356"/>
                  <a:pt x="346112" y="1951356"/>
                </a:cubicBezTo>
                <a:cubicBezTo>
                  <a:pt x="338344" y="1946339"/>
                  <a:pt x="343533" y="1933813"/>
                  <a:pt x="338344" y="1928827"/>
                </a:cubicBezTo>
                <a:cubicBezTo>
                  <a:pt x="328029" y="1918794"/>
                  <a:pt x="328029" y="1901282"/>
                  <a:pt x="322840" y="1896265"/>
                </a:cubicBezTo>
                <a:cubicBezTo>
                  <a:pt x="315104" y="1883739"/>
                  <a:pt x="320261" y="1881246"/>
                  <a:pt x="322840" y="1873705"/>
                </a:cubicBezTo>
                <a:cubicBezTo>
                  <a:pt x="325451" y="1858686"/>
                  <a:pt x="333186" y="1846159"/>
                  <a:pt x="335765" y="1821138"/>
                </a:cubicBezTo>
                <a:cubicBezTo>
                  <a:pt x="335765" y="1803595"/>
                  <a:pt x="335765" y="1803595"/>
                  <a:pt x="335765" y="1803595"/>
                </a:cubicBezTo>
                <a:cubicBezTo>
                  <a:pt x="348690" y="1793561"/>
                  <a:pt x="348690" y="1793561"/>
                  <a:pt x="348690" y="1793561"/>
                </a:cubicBezTo>
                <a:cubicBezTo>
                  <a:pt x="348690" y="1788576"/>
                  <a:pt x="348690" y="1788576"/>
                  <a:pt x="348690" y="1788576"/>
                </a:cubicBezTo>
                <a:cubicBezTo>
                  <a:pt x="335765" y="1783559"/>
                  <a:pt x="335765" y="1783559"/>
                  <a:pt x="335765" y="1783559"/>
                </a:cubicBezTo>
                <a:cubicBezTo>
                  <a:pt x="335765" y="1778542"/>
                  <a:pt x="335765" y="1778542"/>
                  <a:pt x="335765" y="1778542"/>
                </a:cubicBezTo>
                <a:cubicBezTo>
                  <a:pt x="328029" y="1750997"/>
                  <a:pt x="328029" y="1750997"/>
                  <a:pt x="328029" y="1750997"/>
                </a:cubicBezTo>
                <a:cubicBezTo>
                  <a:pt x="330608" y="1738470"/>
                  <a:pt x="330608" y="1738470"/>
                  <a:pt x="330608" y="1738470"/>
                </a:cubicBezTo>
                <a:cubicBezTo>
                  <a:pt x="338344" y="1745980"/>
                  <a:pt x="338344" y="1745980"/>
                  <a:pt x="338344" y="1745980"/>
                </a:cubicBezTo>
                <a:cubicBezTo>
                  <a:pt x="346112" y="1748504"/>
                  <a:pt x="346112" y="1748504"/>
                  <a:pt x="346112" y="1748504"/>
                </a:cubicBezTo>
                <a:cubicBezTo>
                  <a:pt x="353848" y="1740994"/>
                  <a:pt x="353848" y="1740994"/>
                  <a:pt x="353848" y="1740994"/>
                </a:cubicBezTo>
                <a:cubicBezTo>
                  <a:pt x="351269" y="1728468"/>
                  <a:pt x="351269" y="1728468"/>
                  <a:pt x="351269" y="1728468"/>
                </a:cubicBezTo>
                <a:cubicBezTo>
                  <a:pt x="351269" y="1728468"/>
                  <a:pt x="353848" y="1720958"/>
                  <a:pt x="356426" y="1720958"/>
                </a:cubicBezTo>
                <a:cubicBezTo>
                  <a:pt x="359005" y="1723451"/>
                  <a:pt x="374508" y="1723451"/>
                  <a:pt x="374508" y="1723451"/>
                </a:cubicBezTo>
                <a:cubicBezTo>
                  <a:pt x="382276" y="1715942"/>
                  <a:pt x="382276" y="1715942"/>
                  <a:pt x="382276" y="1715942"/>
                </a:cubicBezTo>
                <a:cubicBezTo>
                  <a:pt x="382276" y="1700922"/>
                  <a:pt x="382276" y="1700922"/>
                  <a:pt x="382276" y="1700922"/>
                </a:cubicBezTo>
                <a:cubicBezTo>
                  <a:pt x="390012" y="1690889"/>
                  <a:pt x="390012" y="1690889"/>
                  <a:pt x="390012" y="1690889"/>
                </a:cubicBezTo>
                <a:cubicBezTo>
                  <a:pt x="405516" y="1688396"/>
                  <a:pt x="405516" y="1688396"/>
                  <a:pt x="405516" y="1688396"/>
                </a:cubicBezTo>
                <a:cubicBezTo>
                  <a:pt x="405516" y="1688396"/>
                  <a:pt x="433913" y="1688396"/>
                  <a:pt x="436492" y="1690889"/>
                </a:cubicBezTo>
                <a:cubicBezTo>
                  <a:pt x="439102" y="1690889"/>
                  <a:pt x="451995" y="1690889"/>
                  <a:pt x="454574" y="1690889"/>
                </a:cubicBezTo>
                <a:cubicBezTo>
                  <a:pt x="457184" y="1690889"/>
                  <a:pt x="472656" y="1690889"/>
                  <a:pt x="472656" y="1690889"/>
                </a:cubicBezTo>
                <a:cubicBezTo>
                  <a:pt x="477845" y="1680886"/>
                  <a:pt x="477845" y="1680886"/>
                  <a:pt x="477845" y="1680886"/>
                </a:cubicBezTo>
                <a:cubicBezTo>
                  <a:pt x="457184" y="1675870"/>
                  <a:pt x="457184" y="1675870"/>
                  <a:pt x="457184" y="1675870"/>
                </a:cubicBezTo>
                <a:cubicBezTo>
                  <a:pt x="441681" y="1673346"/>
                  <a:pt x="441681" y="1673346"/>
                  <a:pt x="441681" y="1673346"/>
                </a:cubicBezTo>
                <a:cubicBezTo>
                  <a:pt x="433913" y="1660851"/>
                  <a:pt x="433913" y="1660851"/>
                  <a:pt x="433913" y="1660851"/>
                </a:cubicBezTo>
                <a:cubicBezTo>
                  <a:pt x="418441" y="1660851"/>
                  <a:pt x="418441" y="1660851"/>
                  <a:pt x="418441" y="1660851"/>
                </a:cubicBezTo>
                <a:cubicBezTo>
                  <a:pt x="397748" y="1665836"/>
                  <a:pt x="397748" y="1665836"/>
                  <a:pt x="397748" y="1665836"/>
                </a:cubicBezTo>
                <a:cubicBezTo>
                  <a:pt x="384855" y="1668360"/>
                  <a:pt x="384855" y="1668360"/>
                  <a:pt x="384855" y="1668360"/>
                </a:cubicBezTo>
                <a:cubicBezTo>
                  <a:pt x="366773" y="1665836"/>
                  <a:pt x="366773" y="1665836"/>
                  <a:pt x="366773" y="1665836"/>
                </a:cubicBezTo>
                <a:cubicBezTo>
                  <a:pt x="361615" y="1658326"/>
                  <a:pt x="361615" y="1658326"/>
                  <a:pt x="361615" y="1658326"/>
                </a:cubicBezTo>
                <a:cubicBezTo>
                  <a:pt x="361615" y="1658326"/>
                  <a:pt x="348690" y="1655834"/>
                  <a:pt x="346112" y="1655834"/>
                </a:cubicBezTo>
                <a:cubicBezTo>
                  <a:pt x="343533" y="1655834"/>
                  <a:pt x="340922" y="1655834"/>
                  <a:pt x="338344" y="1653310"/>
                </a:cubicBezTo>
                <a:cubicBezTo>
                  <a:pt x="333186" y="1653310"/>
                  <a:pt x="325451" y="1635798"/>
                  <a:pt x="325451" y="1635798"/>
                </a:cubicBezTo>
                <a:cubicBezTo>
                  <a:pt x="325451" y="1625764"/>
                  <a:pt x="325451" y="1625764"/>
                  <a:pt x="325451" y="1625764"/>
                </a:cubicBezTo>
                <a:cubicBezTo>
                  <a:pt x="333186" y="1635798"/>
                  <a:pt x="333186" y="1635798"/>
                  <a:pt x="333186" y="1635798"/>
                </a:cubicBezTo>
                <a:cubicBezTo>
                  <a:pt x="333186" y="1635798"/>
                  <a:pt x="338344" y="1638291"/>
                  <a:pt x="338344" y="1635798"/>
                </a:cubicBezTo>
                <a:cubicBezTo>
                  <a:pt x="338344" y="1633274"/>
                  <a:pt x="335765" y="1618255"/>
                  <a:pt x="335765" y="1618255"/>
                </a:cubicBezTo>
                <a:cubicBezTo>
                  <a:pt x="335765" y="1618255"/>
                  <a:pt x="338344" y="1603235"/>
                  <a:pt x="330608" y="1605728"/>
                </a:cubicBezTo>
                <a:cubicBezTo>
                  <a:pt x="322840" y="1608252"/>
                  <a:pt x="315104" y="1613238"/>
                  <a:pt x="315104" y="1618255"/>
                </a:cubicBezTo>
                <a:cubicBezTo>
                  <a:pt x="315104" y="1620779"/>
                  <a:pt x="309947" y="1628288"/>
                  <a:pt x="309947" y="1633274"/>
                </a:cubicBezTo>
                <a:cubicBezTo>
                  <a:pt x="307368" y="1635798"/>
                  <a:pt x="304790" y="1638291"/>
                  <a:pt x="302179" y="1640815"/>
                </a:cubicBezTo>
                <a:cubicBezTo>
                  <a:pt x="299600" y="1643307"/>
                  <a:pt x="286707" y="1645800"/>
                  <a:pt x="286707" y="1645800"/>
                </a:cubicBezTo>
                <a:cubicBezTo>
                  <a:pt x="276361" y="1645800"/>
                  <a:pt x="276361" y="1645800"/>
                  <a:pt x="276361" y="1645800"/>
                </a:cubicBezTo>
                <a:cubicBezTo>
                  <a:pt x="284097" y="1635798"/>
                  <a:pt x="284097" y="1635798"/>
                  <a:pt x="284097" y="1635798"/>
                </a:cubicBezTo>
                <a:cubicBezTo>
                  <a:pt x="289286" y="1623271"/>
                  <a:pt x="289286" y="1623271"/>
                  <a:pt x="289286" y="1623271"/>
                </a:cubicBezTo>
                <a:cubicBezTo>
                  <a:pt x="289286" y="1623271"/>
                  <a:pt x="302179" y="1600743"/>
                  <a:pt x="302179" y="1595726"/>
                </a:cubicBezTo>
                <a:cubicBezTo>
                  <a:pt x="304790" y="1588216"/>
                  <a:pt x="307368" y="1583200"/>
                  <a:pt x="309947" y="1575690"/>
                </a:cubicBezTo>
                <a:cubicBezTo>
                  <a:pt x="312526" y="1570673"/>
                  <a:pt x="320261" y="1568181"/>
                  <a:pt x="320261" y="1568181"/>
                </a:cubicBezTo>
                <a:cubicBezTo>
                  <a:pt x="328029" y="1543128"/>
                  <a:pt x="328029" y="1543128"/>
                  <a:pt x="328029" y="1543128"/>
                </a:cubicBezTo>
                <a:cubicBezTo>
                  <a:pt x="361615" y="1478003"/>
                  <a:pt x="361615" y="1478003"/>
                  <a:pt x="361615" y="1478003"/>
                </a:cubicBezTo>
                <a:cubicBezTo>
                  <a:pt x="361615" y="1478003"/>
                  <a:pt x="366773" y="1457967"/>
                  <a:pt x="369351" y="1455475"/>
                </a:cubicBezTo>
                <a:cubicBezTo>
                  <a:pt x="369351" y="1450458"/>
                  <a:pt x="377087" y="1435439"/>
                  <a:pt x="377087" y="1430422"/>
                </a:cubicBezTo>
                <a:cubicBezTo>
                  <a:pt x="377087" y="1425405"/>
                  <a:pt x="384855" y="1407893"/>
                  <a:pt x="384855" y="1407893"/>
                </a:cubicBezTo>
                <a:cubicBezTo>
                  <a:pt x="384855" y="1407893"/>
                  <a:pt x="392591" y="1380348"/>
                  <a:pt x="392591" y="1375331"/>
                </a:cubicBezTo>
                <a:cubicBezTo>
                  <a:pt x="392591" y="1370314"/>
                  <a:pt x="397748" y="1367821"/>
                  <a:pt x="402937" y="1365297"/>
                </a:cubicBezTo>
                <a:cubicBezTo>
                  <a:pt x="405516" y="1362804"/>
                  <a:pt x="413252" y="1340276"/>
                  <a:pt x="413252" y="1335259"/>
                </a:cubicBezTo>
                <a:cubicBezTo>
                  <a:pt x="415830" y="1330242"/>
                  <a:pt x="421020" y="1285154"/>
                  <a:pt x="421020" y="1285154"/>
                </a:cubicBezTo>
                <a:cubicBezTo>
                  <a:pt x="415830" y="1255115"/>
                  <a:pt x="415830" y="1255115"/>
                  <a:pt x="415830" y="1255115"/>
                </a:cubicBezTo>
                <a:cubicBezTo>
                  <a:pt x="400359" y="1242589"/>
                  <a:pt x="400359" y="1242589"/>
                  <a:pt x="400359" y="1242589"/>
                </a:cubicBezTo>
                <a:cubicBezTo>
                  <a:pt x="384855" y="1235079"/>
                  <a:pt x="384855" y="1235079"/>
                  <a:pt x="384855" y="1235079"/>
                </a:cubicBezTo>
                <a:cubicBezTo>
                  <a:pt x="384855" y="1235079"/>
                  <a:pt x="366773" y="1225046"/>
                  <a:pt x="364194" y="1222553"/>
                </a:cubicBezTo>
                <a:cubicBezTo>
                  <a:pt x="361615" y="1220060"/>
                  <a:pt x="351269" y="1215043"/>
                  <a:pt x="348690" y="1215043"/>
                </a:cubicBezTo>
                <a:cubicBezTo>
                  <a:pt x="343533" y="1212520"/>
                  <a:pt x="330608" y="1210027"/>
                  <a:pt x="328029" y="1210027"/>
                </a:cubicBezTo>
                <a:cubicBezTo>
                  <a:pt x="325451" y="1210027"/>
                  <a:pt x="315104" y="1202517"/>
                  <a:pt x="307368" y="1197500"/>
                </a:cubicBezTo>
                <a:cubicBezTo>
                  <a:pt x="299600" y="1192484"/>
                  <a:pt x="289286" y="1179988"/>
                  <a:pt x="289286" y="1179988"/>
                </a:cubicBezTo>
                <a:cubicBezTo>
                  <a:pt x="302179" y="1159952"/>
                  <a:pt x="302179" y="1159952"/>
                  <a:pt x="302179" y="1159952"/>
                </a:cubicBezTo>
                <a:cubicBezTo>
                  <a:pt x="302179" y="1159952"/>
                  <a:pt x="304790" y="1144902"/>
                  <a:pt x="304790" y="1139917"/>
                </a:cubicBezTo>
                <a:cubicBezTo>
                  <a:pt x="304790" y="1137393"/>
                  <a:pt x="304790" y="1129883"/>
                  <a:pt x="304790" y="1129883"/>
                </a:cubicBezTo>
                <a:cubicBezTo>
                  <a:pt x="299600" y="1119881"/>
                  <a:pt x="299600" y="1119881"/>
                  <a:pt x="299600" y="1119881"/>
                </a:cubicBezTo>
                <a:cubicBezTo>
                  <a:pt x="291864" y="1107354"/>
                  <a:pt x="291864" y="1107354"/>
                  <a:pt x="291864" y="1107354"/>
                </a:cubicBezTo>
                <a:cubicBezTo>
                  <a:pt x="291864" y="1107354"/>
                  <a:pt x="281518" y="1104830"/>
                  <a:pt x="276361" y="1104830"/>
                </a:cubicBezTo>
                <a:cubicBezTo>
                  <a:pt x="273782" y="1107354"/>
                  <a:pt x="273782" y="1099845"/>
                  <a:pt x="271204" y="1094828"/>
                </a:cubicBezTo>
                <a:cubicBezTo>
                  <a:pt x="271204" y="1089811"/>
                  <a:pt x="266014" y="1089811"/>
                  <a:pt x="260857" y="1087318"/>
                </a:cubicBezTo>
                <a:cubicBezTo>
                  <a:pt x="253121" y="1082301"/>
                  <a:pt x="250542" y="1074792"/>
                  <a:pt x="250542" y="1074792"/>
                </a:cubicBezTo>
                <a:cubicBezTo>
                  <a:pt x="258278" y="1059773"/>
                  <a:pt x="258278" y="1059773"/>
                  <a:pt x="258278" y="1059773"/>
                </a:cubicBezTo>
                <a:cubicBezTo>
                  <a:pt x="258278" y="1059773"/>
                  <a:pt x="255700" y="1052232"/>
                  <a:pt x="253121" y="1049739"/>
                </a:cubicBezTo>
                <a:cubicBezTo>
                  <a:pt x="253121" y="1047246"/>
                  <a:pt x="242775" y="1047246"/>
                  <a:pt x="242775" y="1047246"/>
                </a:cubicBezTo>
                <a:cubicBezTo>
                  <a:pt x="224692" y="1044723"/>
                  <a:pt x="224692" y="1044723"/>
                  <a:pt x="224692" y="1044723"/>
                </a:cubicBezTo>
                <a:cubicBezTo>
                  <a:pt x="211799" y="1024687"/>
                  <a:pt x="211799" y="1024687"/>
                  <a:pt x="211799" y="1024687"/>
                </a:cubicBezTo>
                <a:cubicBezTo>
                  <a:pt x="211799" y="1024687"/>
                  <a:pt x="214378" y="1007175"/>
                  <a:pt x="216956" y="1004651"/>
                </a:cubicBezTo>
                <a:cubicBezTo>
                  <a:pt x="219535" y="999665"/>
                  <a:pt x="216956" y="997141"/>
                  <a:pt x="216956" y="997141"/>
                </a:cubicBezTo>
                <a:cubicBezTo>
                  <a:pt x="204031" y="992124"/>
                  <a:pt x="204031" y="992124"/>
                  <a:pt x="204031" y="992124"/>
                </a:cubicBezTo>
                <a:cubicBezTo>
                  <a:pt x="209220" y="982122"/>
                  <a:pt x="209220" y="982122"/>
                  <a:pt x="209220" y="982122"/>
                </a:cubicBezTo>
                <a:cubicBezTo>
                  <a:pt x="201453" y="967103"/>
                  <a:pt x="201453" y="967103"/>
                  <a:pt x="201453" y="967103"/>
                </a:cubicBezTo>
                <a:cubicBezTo>
                  <a:pt x="204031" y="957069"/>
                  <a:pt x="204031" y="957069"/>
                  <a:pt x="204031" y="957069"/>
                </a:cubicBezTo>
                <a:cubicBezTo>
                  <a:pt x="196295" y="947067"/>
                  <a:pt x="196295" y="947067"/>
                  <a:pt x="196295" y="947067"/>
                </a:cubicBezTo>
                <a:cubicBezTo>
                  <a:pt x="196295" y="939557"/>
                  <a:pt x="196295" y="939557"/>
                  <a:pt x="196295" y="939557"/>
                </a:cubicBezTo>
                <a:cubicBezTo>
                  <a:pt x="204031" y="927031"/>
                  <a:pt x="204031" y="927031"/>
                  <a:pt x="204031" y="927031"/>
                </a:cubicBezTo>
                <a:cubicBezTo>
                  <a:pt x="206610" y="914505"/>
                  <a:pt x="206610" y="914505"/>
                  <a:pt x="206610" y="914505"/>
                </a:cubicBezTo>
                <a:cubicBezTo>
                  <a:pt x="196295" y="896961"/>
                  <a:pt x="196295" y="896961"/>
                  <a:pt x="196295" y="896961"/>
                </a:cubicBezTo>
                <a:cubicBezTo>
                  <a:pt x="196295" y="896961"/>
                  <a:pt x="188528" y="884435"/>
                  <a:pt x="188528" y="881942"/>
                </a:cubicBezTo>
                <a:cubicBezTo>
                  <a:pt x="188528" y="879450"/>
                  <a:pt x="167867" y="866923"/>
                  <a:pt x="167867" y="866923"/>
                </a:cubicBezTo>
                <a:cubicBezTo>
                  <a:pt x="160131" y="849380"/>
                  <a:pt x="160131" y="849380"/>
                  <a:pt x="160131" y="849380"/>
                </a:cubicBezTo>
                <a:cubicBezTo>
                  <a:pt x="139470" y="826851"/>
                  <a:pt x="139470" y="826851"/>
                  <a:pt x="139470" y="826851"/>
                </a:cubicBezTo>
                <a:cubicBezTo>
                  <a:pt x="123966" y="809308"/>
                  <a:pt x="123966" y="809308"/>
                  <a:pt x="123966" y="809308"/>
                </a:cubicBezTo>
                <a:cubicBezTo>
                  <a:pt x="113620" y="799306"/>
                  <a:pt x="113620" y="799306"/>
                  <a:pt x="113620" y="799306"/>
                </a:cubicBezTo>
                <a:cubicBezTo>
                  <a:pt x="105884" y="781763"/>
                  <a:pt x="105884" y="781763"/>
                  <a:pt x="105884" y="781763"/>
                </a:cubicBezTo>
                <a:cubicBezTo>
                  <a:pt x="105884" y="781763"/>
                  <a:pt x="111041" y="761727"/>
                  <a:pt x="111041" y="759234"/>
                </a:cubicBezTo>
                <a:cubicBezTo>
                  <a:pt x="111041" y="754217"/>
                  <a:pt x="118809" y="736674"/>
                  <a:pt x="118809" y="724148"/>
                </a:cubicBezTo>
                <a:cubicBezTo>
                  <a:pt x="116230" y="714145"/>
                  <a:pt x="123966" y="701619"/>
                  <a:pt x="123966" y="701619"/>
                </a:cubicBezTo>
                <a:cubicBezTo>
                  <a:pt x="126545" y="679090"/>
                  <a:pt x="126545" y="679090"/>
                  <a:pt x="126545" y="679090"/>
                </a:cubicBezTo>
                <a:cubicBezTo>
                  <a:pt x="118809" y="671550"/>
                  <a:pt x="118809" y="671550"/>
                  <a:pt x="118809" y="671550"/>
                </a:cubicBezTo>
                <a:cubicBezTo>
                  <a:pt x="103305" y="661547"/>
                  <a:pt x="103305" y="661547"/>
                  <a:pt x="103305" y="661547"/>
                </a:cubicBezTo>
                <a:cubicBezTo>
                  <a:pt x="92959" y="649021"/>
                  <a:pt x="92959" y="649021"/>
                  <a:pt x="92959" y="649021"/>
                </a:cubicBezTo>
                <a:cubicBezTo>
                  <a:pt x="92959" y="649021"/>
                  <a:pt x="87802" y="634002"/>
                  <a:pt x="69719" y="628985"/>
                </a:cubicBezTo>
                <a:cubicBezTo>
                  <a:pt x="51637" y="626492"/>
                  <a:pt x="49058" y="628985"/>
                  <a:pt x="49058" y="628985"/>
                </a:cubicBezTo>
                <a:cubicBezTo>
                  <a:pt x="30976" y="618983"/>
                  <a:pt x="30976" y="618983"/>
                  <a:pt x="30976" y="618983"/>
                </a:cubicBezTo>
                <a:cubicBezTo>
                  <a:pt x="18051" y="598947"/>
                  <a:pt x="18051" y="598947"/>
                  <a:pt x="18051" y="598947"/>
                </a:cubicBezTo>
                <a:cubicBezTo>
                  <a:pt x="7736" y="583896"/>
                  <a:pt x="7736" y="583896"/>
                  <a:pt x="7736" y="583896"/>
                </a:cubicBezTo>
                <a:cubicBezTo>
                  <a:pt x="15472" y="573894"/>
                  <a:pt x="15472" y="573894"/>
                  <a:pt x="15472" y="573894"/>
                </a:cubicBezTo>
                <a:cubicBezTo>
                  <a:pt x="18051" y="558875"/>
                  <a:pt x="18051" y="558875"/>
                  <a:pt x="18051" y="558875"/>
                </a:cubicBezTo>
                <a:cubicBezTo>
                  <a:pt x="18051" y="548841"/>
                  <a:pt x="18051" y="548841"/>
                  <a:pt x="18051" y="548841"/>
                </a:cubicBezTo>
                <a:cubicBezTo>
                  <a:pt x="18051" y="536315"/>
                  <a:pt x="18051" y="536315"/>
                  <a:pt x="18051" y="536315"/>
                </a:cubicBezTo>
                <a:cubicBezTo>
                  <a:pt x="0" y="531298"/>
                  <a:pt x="0" y="531298"/>
                  <a:pt x="0" y="531298"/>
                </a:cubicBezTo>
                <a:cubicBezTo>
                  <a:pt x="0" y="528805"/>
                  <a:pt x="0" y="528805"/>
                  <a:pt x="0" y="528805"/>
                </a:cubicBezTo>
                <a:cubicBezTo>
                  <a:pt x="2579" y="528805"/>
                  <a:pt x="2579" y="528805"/>
                  <a:pt x="2579" y="528805"/>
                </a:cubicBezTo>
                <a:cubicBezTo>
                  <a:pt x="2579" y="526312"/>
                  <a:pt x="2579" y="526312"/>
                  <a:pt x="2579" y="526312"/>
                </a:cubicBezTo>
                <a:cubicBezTo>
                  <a:pt x="5158" y="526312"/>
                  <a:pt x="5158" y="526312"/>
                  <a:pt x="5158" y="526312"/>
                </a:cubicBezTo>
                <a:cubicBezTo>
                  <a:pt x="5158" y="523788"/>
                  <a:pt x="5158" y="523788"/>
                  <a:pt x="5158" y="523788"/>
                </a:cubicBezTo>
                <a:cubicBezTo>
                  <a:pt x="7736" y="523788"/>
                  <a:pt x="7736" y="523788"/>
                  <a:pt x="7736" y="523788"/>
                </a:cubicBezTo>
                <a:cubicBezTo>
                  <a:pt x="7736" y="521296"/>
                  <a:pt x="7736" y="521296"/>
                  <a:pt x="7736" y="521296"/>
                </a:cubicBezTo>
                <a:cubicBezTo>
                  <a:pt x="10315" y="521296"/>
                  <a:pt x="10315" y="521296"/>
                  <a:pt x="10315" y="521296"/>
                </a:cubicBezTo>
                <a:cubicBezTo>
                  <a:pt x="10315" y="518803"/>
                  <a:pt x="10315" y="518803"/>
                  <a:pt x="10315" y="518803"/>
                </a:cubicBezTo>
                <a:cubicBezTo>
                  <a:pt x="12893" y="518803"/>
                  <a:pt x="12893" y="518803"/>
                  <a:pt x="12893" y="518803"/>
                </a:cubicBezTo>
                <a:cubicBezTo>
                  <a:pt x="15472" y="513786"/>
                  <a:pt x="18051" y="511262"/>
                  <a:pt x="20661" y="511262"/>
                </a:cubicBezTo>
                <a:cubicBezTo>
                  <a:pt x="20661" y="511262"/>
                  <a:pt x="20661" y="508769"/>
                  <a:pt x="20661" y="508769"/>
                </a:cubicBezTo>
                <a:cubicBezTo>
                  <a:pt x="23240" y="508769"/>
                  <a:pt x="25819" y="508769"/>
                  <a:pt x="30976" y="508769"/>
                </a:cubicBezTo>
                <a:cubicBezTo>
                  <a:pt x="30976" y="508769"/>
                  <a:pt x="36133" y="486241"/>
                  <a:pt x="33554" y="478731"/>
                </a:cubicBezTo>
                <a:cubicBezTo>
                  <a:pt x="30976" y="468698"/>
                  <a:pt x="43901" y="458695"/>
                  <a:pt x="43901" y="458695"/>
                </a:cubicBezTo>
                <a:cubicBezTo>
                  <a:pt x="61983" y="441152"/>
                  <a:pt x="61983" y="441152"/>
                  <a:pt x="61983" y="441152"/>
                </a:cubicBezTo>
                <a:cubicBezTo>
                  <a:pt x="59405" y="421116"/>
                  <a:pt x="59405" y="421116"/>
                  <a:pt x="59405" y="421116"/>
                </a:cubicBezTo>
                <a:cubicBezTo>
                  <a:pt x="80066" y="423609"/>
                  <a:pt x="80066" y="423609"/>
                  <a:pt x="80066" y="423609"/>
                </a:cubicBezTo>
                <a:cubicBezTo>
                  <a:pt x="80066" y="423609"/>
                  <a:pt x="95569" y="416099"/>
                  <a:pt x="90380" y="406097"/>
                </a:cubicBezTo>
                <a:cubicBezTo>
                  <a:pt x="87802" y="401080"/>
                  <a:pt x="85223" y="393571"/>
                  <a:pt x="82644" y="388554"/>
                </a:cubicBezTo>
                <a:cubicBezTo>
                  <a:pt x="85223" y="386061"/>
                  <a:pt x="85223" y="386061"/>
                  <a:pt x="85223" y="383537"/>
                </a:cubicBezTo>
                <a:cubicBezTo>
                  <a:pt x="85223" y="383537"/>
                  <a:pt x="90380" y="376028"/>
                  <a:pt x="90380" y="376028"/>
                </a:cubicBezTo>
                <a:cubicBezTo>
                  <a:pt x="98148" y="376028"/>
                  <a:pt x="98148" y="376028"/>
                  <a:pt x="98148" y="376028"/>
                </a:cubicBezTo>
                <a:cubicBezTo>
                  <a:pt x="105884" y="378551"/>
                  <a:pt x="105884" y="378551"/>
                  <a:pt x="105884" y="378551"/>
                </a:cubicBezTo>
                <a:cubicBezTo>
                  <a:pt x="105884" y="378551"/>
                  <a:pt x="111041" y="381044"/>
                  <a:pt x="113620" y="381044"/>
                </a:cubicBezTo>
                <a:cubicBezTo>
                  <a:pt x="118809" y="381044"/>
                  <a:pt x="126545" y="376028"/>
                  <a:pt x="126545" y="376028"/>
                </a:cubicBezTo>
                <a:cubicBezTo>
                  <a:pt x="118809" y="366025"/>
                  <a:pt x="118809" y="366025"/>
                  <a:pt x="118809" y="366025"/>
                </a:cubicBezTo>
                <a:cubicBezTo>
                  <a:pt x="121388" y="355991"/>
                  <a:pt x="121388" y="355991"/>
                  <a:pt x="121388" y="355991"/>
                </a:cubicBezTo>
                <a:cubicBezTo>
                  <a:pt x="131702" y="355991"/>
                  <a:pt x="131702" y="355991"/>
                  <a:pt x="131702" y="355991"/>
                </a:cubicBezTo>
                <a:cubicBezTo>
                  <a:pt x="136891" y="355991"/>
                  <a:pt x="136891" y="355991"/>
                  <a:pt x="136891" y="355991"/>
                </a:cubicBezTo>
                <a:cubicBezTo>
                  <a:pt x="126545" y="340972"/>
                  <a:pt x="126545" y="340972"/>
                  <a:pt x="126545" y="340972"/>
                </a:cubicBezTo>
                <a:cubicBezTo>
                  <a:pt x="126545" y="340972"/>
                  <a:pt x="129124" y="333463"/>
                  <a:pt x="134313" y="335956"/>
                </a:cubicBezTo>
                <a:cubicBezTo>
                  <a:pt x="136891" y="335956"/>
                  <a:pt x="139470" y="340972"/>
                  <a:pt x="142049" y="340972"/>
                </a:cubicBezTo>
                <a:cubicBezTo>
                  <a:pt x="144627" y="340972"/>
                  <a:pt x="152395" y="343465"/>
                  <a:pt x="152395" y="343465"/>
                </a:cubicBezTo>
                <a:cubicBezTo>
                  <a:pt x="162709" y="345989"/>
                  <a:pt x="162709" y="345989"/>
                  <a:pt x="162709" y="345989"/>
                </a:cubicBezTo>
                <a:cubicBezTo>
                  <a:pt x="173056" y="345989"/>
                  <a:pt x="173056" y="345989"/>
                  <a:pt x="173056" y="345989"/>
                </a:cubicBezTo>
                <a:cubicBezTo>
                  <a:pt x="185949" y="345989"/>
                  <a:pt x="185949" y="345989"/>
                  <a:pt x="185949" y="345989"/>
                </a:cubicBezTo>
                <a:cubicBezTo>
                  <a:pt x="191138" y="353499"/>
                  <a:pt x="191138" y="353499"/>
                  <a:pt x="191138" y="353499"/>
                </a:cubicBezTo>
                <a:cubicBezTo>
                  <a:pt x="191138" y="353499"/>
                  <a:pt x="193717" y="358516"/>
                  <a:pt x="191138" y="361008"/>
                </a:cubicBezTo>
                <a:cubicBezTo>
                  <a:pt x="191138" y="363501"/>
                  <a:pt x="188528" y="371011"/>
                  <a:pt x="188528" y="371011"/>
                </a:cubicBezTo>
                <a:cubicBezTo>
                  <a:pt x="185949" y="371011"/>
                  <a:pt x="183370" y="371011"/>
                  <a:pt x="180792" y="373535"/>
                </a:cubicBezTo>
                <a:cubicBezTo>
                  <a:pt x="178213" y="373535"/>
                  <a:pt x="165288" y="373535"/>
                  <a:pt x="165288" y="373535"/>
                </a:cubicBezTo>
                <a:cubicBezTo>
                  <a:pt x="154973" y="373535"/>
                  <a:pt x="154973" y="373535"/>
                  <a:pt x="154973" y="373535"/>
                </a:cubicBezTo>
                <a:cubicBezTo>
                  <a:pt x="147206" y="373535"/>
                  <a:pt x="147206" y="373535"/>
                  <a:pt x="147206" y="373535"/>
                </a:cubicBezTo>
                <a:cubicBezTo>
                  <a:pt x="144627" y="378551"/>
                  <a:pt x="144627" y="378551"/>
                  <a:pt x="144627" y="378551"/>
                </a:cubicBezTo>
                <a:cubicBezTo>
                  <a:pt x="144627" y="378551"/>
                  <a:pt x="152395" y="381044"/>
                  <a:pt x="154973" y="383537"/>
                </a:cubicBezTo>
                <a:cubicBezTo>
                  <a:pt x="160131" y="383537"/>
                  <a:pt x="160131" y="383537"/>
                  <a:pt x="160131" y="383537"/>
                </a:cubicBezTo>
                <a:cubicBezTo>
                  <a:pt x="162709" y="386061"/>
                  <a:pt x="167867" y="391047"/>
                  <a:pt x="167867" y="391047"/>
                </a:cubicBezTo>
                <a:cubicBezTo>
                  <a:pt x="165288" y="398587"/>
                  <a:pt x="165288" y="398587"/>
                  <a:pt x="165288" y="398587"/>
                </a:cubicBezTo>
                <a:cubicBezTo>
                  <a:pt x="165288" y="398587"/>
                  <a:pt x="173056" y="388554"/>
                  <a:pt x="173056" y="388554"/>
                </a:cubicBezTo>
                <a:cubicBezTo>
                  <a:pt x="175634" y="388554"/>
                  <a:pt x="188528" y="388554"/>
                  <a:pt x="188528" y="388554"/>
                </a:cubicBezTo>
                <a:cubicBezTo>
                  <a:pt x="188528" y="388554"/>
                  <a:pt x="198874" y="383537"/>
                  <a:pt x="201453" y="383537"/>
                </a:cubicBezTo>
                <a:cubicBezTo>
                  <a:pt x="201453" y="383537"/>
                  <a:pt x="198874" y="391047"/>
                  <a:pt x="198874" y="391047"/>
                </a:cubicBezTo>
                <a:cubicBezTo>
                  <a:pt x="209220" y="386061"/>
                  <a:pt x="209220" y="386061"/>
                  <a:pt x="209220" y="386061"/>
                </a:cubicBezTo>
                <a:cubicBezTo>
                  <a:pt x="219535" y="381044"/>
                  <a:pt x="219535" y="381044"/>
                  <a:pt x="219535" y="381044"/>
                </a:cubicBezTo>
                <a:cubicBezTo>
                  <a:pt x="224692" y="381044"/>
                  <a:pt x="224692" y="381044"/>
                  <a:pt x="224692" y="381044"/>
                </a:cubicBezTo>
                <a:cubicBezTo>
                  <a:pt x="224692" y="381044"/>
                  <a:pt x="227271" y="388554"/>
                  <a:pt x="227271" y="391047"/>
                </a:cubicBezTo>
                <a:cubicBezTo>
                  <a:pt x="224692" y="393571"/>
                  <a:pt x="224692" y="393571"/>
                  <a:pt x="224692" y="398587"/>
                </a:cubicBezTo>
                <a:cubicBezTo>
                  <a:pt x="224692" y="401080"/>
                  <a:pt x="222114" y="403573"/>
                  <a:pt x="224692" y="406097"/>
                </a:cubicBezTo>
                <a:cubicBezTo>
                  <a:pt x="224692" y="406097"/>
                  <a:pt x="224692" y="408590"/>
                  <a:pt x="227271" y="408590"/>
                </a:cubicBezTo>
                <a:cubicBezTo>
                  <a:pt x="229882" y="411083"/>
                  <a:pt x="232460" y="408590"/>
                  <a:pt x="232460" y="408590"/>
                </a:cubicBezTo>
                <a:cubicBezTo>
                  <a:pt x="237617" y="396063"/>
                  <a:pt x="237617" y="396063"/>
                  <a:pt x="237617" y="396063"/>
                </a:cubicBezTo>
                <a:cubicBezTo>
                  <a:pt x="237617" y="396063"/>
                  <a:pt x="242775" y="391047"/>
                  <a:pt x="242775" y="391047"/>
                </a:cubicBezTo>
                <a:cubicBezTo>
                  <a:pt x="245353" y="391047"/>
                  <a:pt x="253121" y="386061"/>
                  <a:pt x="253121" y="386061"/>
                </a:cubicBezTo>
                <a:cubicBezTo>
                  <a:pt x="266014" y="386061"/>
                  <a:pt x="266014" y="386061"/>
                  <a:pt x="266014" y="386061"/>
                </a:cubicBezTo>
                <a:cubicBezTo>
                  <a:pt x="266014" y="386061"/>
                  <a:pt x="278939" y="383537"/>
                  <a:pt x="281518" y="383537"/>
                </a:cubicBezTo>
                <a:cubicBezTo>
                  <a:pt x="281518" y="386061"/>
                  <a:pt x="286707" y="386061"/>
                  <a:pt x="289286" y="386061"/>
                </a:cubicBezTo>
                <a:cubicBezTo>
                  <a:pt x="294443" y="386061"/>
                  <a:pt x="297022" y="386061"/>
                  <a:pt x="302179" y="386061"/>
                </a:cubicBezTo>
                <a:cubicBezTo>
                  <a:pt x="304790" y="386061"/>
                  <a:pt x="307368" y="386061"/>
                  <a:pt x="307368" y="386061"/>
                </a:cubicBezTo>
                <a:cubicBezTo>
                  <a:pt x="307368" y="386061"/>
                  <a:pt x="312526" y="381044"/>
                  <a:pt x="312526" y="381044"/>
                </a:cubicBezTo>
                <a:cubicBezTo>
                  <a:pt x="312526" y="378551"/>
                  <a:pt x="312526" y="376028"/>
                  <a:pt x="312526" y="376028"/>
                </a:cubicBezTo>
                <a:cubicBezTo>
                  <a:pt x="315104" y="373535"/>
                  <a:pt x="317683" y="368518"/>
                  <a:pt x="320261" y="368518"/>
                </a:cubicBezTo>
                <a:cubicBezTo>
                  <a:pt x="322840" y="368518"/>
                  <a:pt x="361615" y="373535"/>
                  <a:pt x="361615" y="373535"/>
                </a:cubicBezTo>
                <a:cubicBezTo>
                  <a:pt x="395170" y="383537"/>
                  <a:pt x="395170" y="383537"/>
                  <a:pt x="395170" y="383537"/>
                </a:cubicBezTo>
                <a:cubicBezTo>
                  <a:pt x="418441" y="388554"/>
                  <a:pt x="418441" y="388554"/>
                  <a:pt x="418441" y="388554"/>
                </a:cubicBezTo>
                <a:cubicBezTo>
                  <a:pt x="418441" y="388554"/>
                  <a:pt x="436492" y="398587"/>
                  <a:pt x="439102" y="398587"/>
                </a:cubicBezTo>
                <a:cubicBezTo>
                  <a:pt x="441681" y="401080"/>
                  <a:pt x="475267" y="406097"/>
                  <a:pt x="475267" y="406097"/>
                </a:cubicBezTo>
                <a:cubicBezTo>
                  <a:pt x="490739" y="416099"/>
                  <a:pt x="490739" y="416099"/>
                  <a:pt x="490739" y="416099"/>
                </a:cubicBezTo>
                <a:cubicBezTo>
                  <a:pt x="490739" y="416099"/>
                  <a:pt x="506242" y="421116"/>
                  <a:pt x="506242" y="423609"/>
                </a:cubicBezTo>
                <a:cubicBezTo>
                  <a:pt x="506242" y="426133"/>
                  <a:pt x="516589" y="431119"/>
                  <a:pt x="516589" y="431119"/>
                </a:cubicBezTo>
                <a:cubicBezTo>
                  <a:pt x="526903" y="426133"/>
                  <a:pt x="526903" y="426133"/>
                  <a:pt x="526903" y="426133"/>
                </a:cubicBezTo>
                <a:cubicBezTo>
                  <a:pt x="526903" y="426133"/>
                  <a:pt x="539828" y="428626"/>
                  <a:pt x="539828" y="428626"/>
                </a:cubicBezTo>
                <a:cubicBezTo>
                  <a:pt x="542407" y="431119"/>
                  <a:pt x="568225" y="438659"/>
                  <a:pt x="568225" y="438659"/>
                </a:cubicBezTo>
                <a:cubicBezTo>
                  <a:pt x="568225" y="438659"/>
                  <a:pt x="586308" y="443645"/>
                  <a:pt x="588886" y="443645"/>
                </a:cubicBezTo>
                <a:cubicBezTo>
                  <a:pt x="591497" y="443645"/>
                  <a:pt x="601811" y="441152"/>
                  <a:pt x="601811" y="441152"/>
                </a:cubicBezTo>
                <a:cubicBezTo>
                  <a:pt x="601811" y="433642"/>
                  <a:pt x="601811" y="433642"/>
                  <a:pt x="601811" y="433642"/>
                </a:cubicBezTo>
                <a:cubicBezTo>
                  <a:pt x="601811" y="433642"/>
                  <a:pt x="599233" y="428626"/>
                  <a:pt x="604390" y="431119"/>
                </a:cubicBezTo>
                <a:cubicBezTo>
                  <a:pt x="609579" y="431119"/>
                  <a:pt x="612158" y="431119"/>
                  <a:pt x="614736" y="433642"/>
                </a:cubicBezTo>
                <a:cubicBezTo>
                  <a:pt x="614736" y="436135"/>
                  <a:pt x="619894" y="436135"/>
                  <a:pt x="622472" y="438659"/>
                </a:cubicBezTo>
                <a:cubicBezTo>
                  <a:pt x="625051" y="443645"/>
                  <a:pt x="635397" y="446169"/>
                  <a:pt x="635397" y="446169"/>
                </a:cubicBezTo>
                <a:cubicBezTo>
                  <a:pt x="648322" y="451154"/>
                  <a:pt x="648322" y="451154"/>
                  <a:pt x="648322" y="451154"/>
                </a:cubicBezTo>
                <a:cubicBezTo>
                  <a:pt x="650901" y="458695"/>
                  <a:pt x="650901" y="458695"/>
                  <a:pt x="650901" y="458695"/>
                </a:cubicBezTo>
                <a:cubicBezTo>
                  <a:pt x="653480" y="461188"/>
                  <a:pt x="653480" y="461188"/>
                  <a:pt x="653480" y="461188"/>
                </a:cubicBezTo>
                <a:cubicBezTo>
                  <a:pt x="656058" y="456171"/>
                  <a:pt x="656058" y="456171"/>
                  <a:pt x="656058" y="456171"/>
                </a:cubicBezTo>
                <a:cubicBezTo>
                  <a:pt x="658637" y="453678"/>
                  <a:pt x="661216" y="453678"/>
                  <a:pt x="661216" y="453678"/>
                </a:cubicBezTo>
                <a:cubicBezTo>
                  <a:pt x="666405" y="456171"/>
                  <a:pt x="666405" y="456171"/>
                  <a:pt x="666405" y="456171"/>
                </a:cubicBezTo>
                <a:cubicBezTo>
                  <a:pt x="666405" y="456171"/>
                  <a:pt x="671562" y="456171"/>
                  <a:pt x="671562" y="456171"/>
                </a:cubicBezTo>
                <a:cubicBezTo>
                  <a:pt x="674141" y="456171"/>
                  <a:pt x="681877" y="453678"/>
                  <a:pt x="681877" y="453678"/>
                </a:cubicBezTo>
                <a:cubicBezTo>
                  <a:pt x="681877" y="456171"/>
                  <a:pt x="687066" y="461188"/>
                  <a:pt x="689644" y="461188"/>
                </a:cubicBezTo>
                <a:cubicBezTo>
                  <a:pt x="689644" y="463681"/>
                  <a:pt x="694802" y="471190"/>
                  <a:pt x="694802" y="471190"/>
                </a:cubicBezTo>
                <a:cubicBezTo>
                  <a:pt x="694802" y="471190"/>
                  <a:pt x="694802" y="473714"/>
                  <a:pt x="694802" y="478731"/>
                </a:cubicBezTo>
                <a:cubicBezTo>
                  <a:pt x="694802" y="481224"/>
                  <a:pt x="697380" y="483717"/>
                  <a:pt x="697380" y="483717"/>
                </a:cubicBezTo>
                <a:cubicBezTo>
                  <a:pt x="702538" y="488733"/>
                  <a:pt x="702538" y="488733"/>
                  <a:pt x="702538" y="488733"/>
                </a:cubicBezTo>
                <a:cubicBezTo>
                  <a:pt x="715463" y="508769"/>
                  <a:pt x="715463" y="508769"/>
                  <a:pt x="715463" y="508769"/>
                </a:cubicBezTo>
                <a:cubicBezTo>
                  <a:pt x="720620" y="513786"/>
                  <a:pt x="720620" y="513786"/>
                  <a:pt x="720620" y="513786"/>
                </a:cubicBezTo>
                <a:cubicBezTo>
                  <a:pt x="725809" y="508769"/>
                  <a:pt x="725809" y="508769"/>
                  <a:pt x="725809" y="508769"/>
                </a:cubicBezTo>
                <a:cubicBezTo>
                  <a:pt x="733545" y="508769"/>
                  <a:pt x="733545" y="508769"/>
                  <a:pt x="733545" y="508769"/>
                </a:cubicBezTo>
                <a:cubicBezTo>
                  <a:pt x="741313" y="526312"/>
                  <a:pt x="741313" y="526312"/>
                  <a:pt x="741313" y="526312"/>
                </a:cubicBezTo>
                <a:cubicBezTo>
                  <a:pt x="749049" y="548841"/>
                  <a:pt x="749049" y="548841"/>
                  <a:pt x="749049" y="548841"/>
                </a:cubicBezTo>
                <a:cubicBezTo>
                  <a:pt x="743892" y="578911"/>
                  <a:pt x="743892" y="578911"/>
                  <a:pt x="743892" y="578911"/>
                </a:cubicBezTo>
                <a:cubicBezTo>
                  <a:pt x="743892" y="598947"/>
                  <a:pt x="743892" y="598947"/>
                  <a:pt x="743892" y="598947"/>
                </a:cubicBezTo>
                <a:cubicBezTo>
                  <a:pt x="743892" y="598947"/>
                  <a:pt x="738702" y="613966"/>
                  <a:pt x="738702" y="616459"/>
                </a:cubicBezTo>
                <a:cubicBezTo>
                  <a:pt x="738702" y="621475"/>
                  <a:pt x="725809" y="639018"/>
                  <a:pt x="725809" y="639018"/>
                </a:cubicBezTo>
                <a:cubicBezTo>
                  <a:pt x="725809" y="639018"/>
                  <a:pt x="718041" y="654038"/>
                  <a:pt x="715463" y="656530"/>
                </a:cubicBezTo>
                <a:cubicBezTo>
                  <a:pt x="712884" y="661547"/>
                  <a:pt x="702538" y="681583"/>
                  <a:pt x="702538" y="681583"/>
                </a:cubicBezTo>
                <a:cubicBezTo>
                  <a:pt x="671562" y="711621"/>
                  <a:pt x="671562" y="711621"/>
                  <a:pt x="671562" y="711621"/>
                </a:cubicBezTo>
                <a:cubicBezTo>
                  <a:pt x="671562" y="711621"/>
                  <a:pt x="656058" y="719162"/>
                  <a:pt x="650901" y="721655"/>
                </a:cubicBezTo>
                <a:cubicBezTo>
                  <a:pt x="648322" y="726672"/>
                  <a:pt x="622472" y="729165"/>
                  <a:pt x="622472" y="729165"/>
                </a:cubicBezTo>
                <a:cubicBezTo>
                  <a:pt x="601811" y="729165"/>
                  <a:pt x="601811" y="729165"/>
                  <a:pt x="601811" y="729165"/>
                </a:cubicBezTo>
                <a:cubicBezTo>
                  <a:pt x="570836" y="721655"/>
                  <a:pt x="570836" y="721655"/>
                  <a:pt x="570836" y="721655"/>
                </a:cubicBezTo>
                <a:cubicBezTo>
                  <a:pt x="552753" y="726672"/>
                  <a:pt x="552753" y="726672"/>
                  <a:pt x="552753" y="726672"/>
                </a:cubicBezTo>
                <a:cubicBezTo>
                  <a:pt x="529482" y="734181"/>
                  <a:pt x="529482" y="734181"/>
                  <a:pt x="529482" y="734181"/>
                </a:cubicBezTo>
                <a:cubicBezTo>
                  <a:pt x="508821" y="734181"/>
                  <a:pt x="508821" y="734181"/>
                  <a:pt x="508821" y="734181"/>
                </a:cubicBezTo>
                <a:cubicBezTo>
                  <a:pt x="483003" y="739198"/>
                  <a:pt x="483003" y="739198"/>
                  <a:pt x="483003" y="739198"/>
                </a:cubicBezTo>
                <a:cubicBezTo>
                  <a:pt x="483003" y="739198"/>
                  <a:pt x="477845" y="739198"/>
                  <a:pt x="472656" y="739198"/>
                </a:cubicBezTo>
                <a:cubicBezTo>
                  <a:pt x="470078" y="739198"/>
                  <a:pt x="454574" y="734181"/>
                  <a:pt x="454574" y="734181"/>
                </a:cubicBezTo>
                <a:cubicBezTo>
                  <a:pt x="436492" y="729165"/>
                  <a:pt x="436492" y="729165"/>
                  <a:pt x="436492" y="729165"/>
                </a:cubicBezTo>
                <a:cubicBezTo>
                  <a:pt x="423598" y="729165"/>
                  <a:pt x="423598" y="729165"/>
                  <a:pt x="423598" y="729165"/>
                </a:cubicBezTo>
                <a:cubicBezTo>
                  <a:pt x="421020" y="739198"/>
                  <a:pt x="421020" y="739198"/>
                  <a:pt x="421020" y="739198"/>
                </a:cubicBezTo>
                <a:cubicBezTo>
                  <a:pt x="421020" y="739198"/>
                  <a:pt x="421020" y="739198"/>
                  <a:pt x="415830" y="739198"/>
                </a:cubicBezTo>
                <a:cubicBezTo>
                  <a:pt x="410673" y="739198"/>
                  <a:pt x="405516" y="739198"/>
                  <a:pt x="405516" y="739198"/>
                </a:cubicBezTo>
                <a:cubicBezTo>
                  <a:pt x="405516" y="729165"/>
                  <a:pt x="405516" y="729165"/>
                  <a:pt x="405516" y="729165"/>
                </a:cubicBezTo>
                <a:cubicBezTo>
                  <a:pt x="387434" y="729165"/>
                  <a:pt x="387434" y="729165"/>
                  <a:pt x="387434" y="729165"/>
                </a:cubicBezTo>
                <a:cubicBezTo>
                  <a:pt x="387434" y="729165"/>
                  <a:pt x="379666" y="731657"/>
                  <a:pt x="374508" y="731657"/>
                </a:cubicBezTo>
                <a:cubicBezTo>
                  <a:pt x="366773" y="731657"/>
                  <a:pt x="359005" y="724148"/>
                  <a:pt x="356426" y="724148"/>
                </a:cubicBezTo>
                <a:cubicBezTo>
                  <a:pt x="353848" y="724148"/>
                  <a:pt x="353848" y="726672"/>
                  <a:pt x="353848" y="726672"/>
                </a:cubicBezTo>
                <a:cubicBezTo>
                  <a:pt x="353848" y="734181"/>
                  <a:pt x="353848" y="734181"/>
                  <a:pt x="353848" y="734181"/>
                </a:cubicBezTo>
                <a:cubicBezTo>
                  <a:pt x="340922" y="734181"/>
                  <a:pt x="340922" y="734181"/>
                  <a:pt x="340922" y="734181"/>
                </a:cubicBezTo>
                <a:cubicBezTo>
                  <a:pt x="325451" y="729165"/>
                  <a:pt x="325451" y="729165"/>
                  <a:pt x="325451" y="729165"/>
                </a:cubicBezTo>
                <a:cubicBezTo>
                  <a:pt x="312526" y="719162"/>
                  <a:pt x="312526" y="719162"/>
                  <a:pt x="312526" y="719162"/>
                </a:cubicBezTo>
                <a:cubicBezTo>
                  <a:pt x="302179" y="709129"/>
                  <a:pt x="302179" y="709129"/>
                  <a:pt x="302179" y="709129"/>
                </a:cubicBezTo>
                <a:cubicBezTo>
                  <a:pt x="302179" y="704112"/>
                  <a:pt x="302179" y="704112"/>
                  <a:pt x="302179" y="704112"/>
                </a:cubicBezTo>
                <a:cubicBezTo>
                  <a:pt x="289286" y="704112"/>
                  <a:pt x="289286" y="704112"/>
                  <a:pt x="289286" y="704112"/>
                </a:cubicBezTo>
                <a:cubicBezTo>
                  <a:pt x="271204" y="704112"/>
                  <a:pt x="271204" y="704112"/>
                  <a:pt x="271204" y="704112"/>
                </a:cubicBezTo>
                <a:cubicBezTo>
                  <a:pt x="260857" y="709129"/>
                  <a:pt x="260857" y="709129"/>
                  <a:pt x="260857" y="709129"/>
                </a:cubicBezTo>
                <a:cubicBezTo>
                  <a:pt x="273782" y="711621"/>
                  <a:pt x="273782" y="711621"/>
                  <a:pt x="273782" y="711621"/>
                </a:cubicBezTo>
                <a:cubicBezTo>
                  <a:pt x="281518" y="714145"/>
                  <a:pt x="281518" y="714145"/>
                  <a:pt x="281518" y="714145"/>
                </a:cubicBezTo>
                <a:cubicBezTo>
                  <a:pt x="281518" y="714145"/>
                  <a:pt x="291864" y="711621"/>
                  <a:pt x="291864" y="719162"/>
                </a:cubicBezTo>
                <a:cubicBezTo>
                  <a:pt x="291864" y="724148"/>
                  <a:pt x="286707" y="724148"/>
                  <a:pt x="291864" y="729165"/>
                </a:cubicBezTo>
                <a:cubicBezTo>
                  <a:pt x="294443" y="734181"/>
                  <a:pt x="304790" y="739198"/>
                  <a:pt x="304790" y="739198"/>
                </a:cubicBezTo>
                <a:cubicBezTo>
                  <a:pt x="304790" y="739198"/>
                  <a:pt x="309947" y="739198"/>
                  <a:pt x="312526" y="739198"/>
                </a:cubicBezTo>
                <a:cubicBezTo>
                  <a:pt x="315104" y="739198"/>
                  <a:pt x="317683" y="739198"/>
                  <a:pt x="317683" y="739198"/>
                </a:cubicBezTo>
                <a:cubicBezTo>
                  <a:pt x="322840" y="746708"/>
                  <a:pt x="322840" y="746708"/>
                  <a:pt x="322840" y="746708"/>
                </a:cubicBezTo>
                <a:cubicBezTo>
                  <a:pt x="322840" y="746708"/>
                  <a:pt x="320261" y="749200"/>
                  <a:pt x="325451" y="749200"/>
                </a:cubicBezTo>
                <a:cubicBezTo>
                  <a:pt x="328029" y="749200"/>
                  <a:pt x="340922" y="749200"/>
                  <a:pt x="340922" y="749200"/>
                </a:cubicBezTo>
                <a:cubicBezTo>
                  <a:pt x="353848" y="754217"/>
                  <a:pt x="353848" y="754217"/>
                  <a:pt x="353848" y="754217"/>
                </a:cubicBezTo>
                <a:cubicBezTo>
                  <a:pt x="353848" y="761727"/>
                  <a:pt x="353848" y="761727"/>
                  <a:pt x="353848" y="761727"/>
                </a:cubicBezTo>
                <a:cubicBezTo>
                  <a:pt x="353848" y="761727"/>
                  <a:pt x="351269" y="766744"/>
                  <a:pt x="356426" y="766744"/>
                </a:cubicBezTo>
                <a:cubicBezTo>
                  <a:pt x="359005" y="769236"/>
                  <a:pt x="369351" y="766744"/>
                  <a:pt x="369351" y="766744"/>
                </a:cubicBezTo>
                <a:cubicBezTo>
                  <a:pt x="369351" y="766744"/>
                  <a:pt x="366773" y="764220"/>
                  <a:pt x="371930" y="766744"/>
                </a:cubicBezTo>
                <a:cubicBezTo>
                  <a:pt x="374508" y="769236"/>
                  <a:pt x="377087" y="771729"/>
                  <a:pt x="377087" y="771729"/>
                </a:cubicBezTo>
                <a:cubicBezTo>
                  <a:pt x="377087" y="771729"/>
                  <a:pt x="379666" y="776746"/>
                  <a:pt x="379666" y="779270"/>
                </a:cubicBezTo>
                <a:cubicBezTo>
                  <a:pt x="379666" y="781763"/>
                  <a:pt x="382276" y="786779"/>
                  <a:pt x="382276" y="786779"/>
                </a:cubicBezTo>
                <a:cubicBezTo>
                  <a:pt x="382276" y="786779"/>
                  <a:pt x="374508" y="789272"/>
                  <a:pt x="387434" y="789272"/>
                </a:cubicBezTo>
                <a:cubicBezTo>
                  <a:pt x="400359" y="789272"/>
                  <a:pt x="400359" y="789272"/>
                  <a:pt x="400359" y="789272"/>
                </a:cubicBezTo>
                <a:cubicBezTo>
                  <a:pt x="410673" y="789272"/>
                  <a:pt x="410673" y="789272"/>
                  <a:pt x="410673" y="789272"/>
                </a:cubicBezTo>
                <a:cubicBezTo>
                  <a:pt x="421020" y="791765"/>
                  <a:pt x="421020" y="791765"/>
                  <a:pt x="421020" y="791765"/>
                </a:cubicBezTo>
                <a:cubicBezTo>
                  <a:pt x="439102" y="799306"/>
                  <a:pt x="439102" y="799306"/>
                  <a:pt x="439102" y="799306"/>
                </a:cubicBezTo>
                <a:cubicBezTo>
                  <a:pt x="457184" y="809308"/>
                  <a:pt x="457184" y="809308"/>
                  <a:pt x="457184" y="809308"/>
                </a:cubicBezTo>
                <a:cubicBezTo>
                  <a:pt x="457184" y="809308"/>
                  <a:pt x="454574" y="816818"/>
                  <a:pt x="459763" y="816818"/>
                </a:cubicBezTo>
                <a:cubicBezTo>
                  <a:pt x="462342" y="816818"/>
                  <a:pt x="472656" y="816818"/>
                  <a:pt x="472656" y="816818"/>
                </a:cubicBezTo>
                <a:cubicBezTo>
                  <a:pt x="480424" y="836854"/>
                  <a:pt x="480424" y="836854"/>
                  <a:pt x="480424" y="836854"/>
                </a:cubicBezTo>
                <a:cubicBezTo>
                  <a:pt x="467499" y="836854"/>
                  <a:pt x="467499" y="836854"/>
                  <a:pt x="467499" y="836854"/>
                </a:cubicBezTo>
                <a:cubicBezTo>
                  <a:pt x="475267" y="856890"/>
                  <a:pt x="475267" y="856890"/>
                  <a:pt x="475267" y="856890"/>
                </a:cubicBezTo>
                <a:cubicBezTo>
                  <a:pt x="480424" y="866923"/>
                  <a:pt x="480424" y="866923"/>
                  <a:pt x="480424" y="866923"/>
                </a:cubicBezTo>
                <a:cubicBezTo>
                  <a:pt x="477845" y="879450"/>
                  <a:pt x="477845" y="879450"/>
                  <a:pt x="477845" y="879450"/>
                </a:cubicBezTo>
                <a:cubicBezTo>
                  <a:pt x="470078" y="886959"/>
                  <a:pt x="470078" y="886959"/>
                  <a:pt x="470078" y="886959"/>
                </a:cubicBezTo>
                <a:cubicBezTo>
                  <a:pt x="470078" y="886959"/>
                  <a:pt x="470078" y="891945"/>
                  <a:pt x="470078" y="891945"/>
                </a:cubicBezTo>
                <a:cubicBezTo>
                  <a:pt x="470078" y="894469"/>
                  <a:pt x="475267" y="894469"/>
                  <a:pt x="475267" y="894469"/>
                </a:cubicBezTo>
                <a:cubicBezTo>
                  <a:pt x="475267" y="894469"/>
                  <a:pt x="480424" y="899485"/>
                  <a:pt x="480424" y="901978"/>
                </a:cubicBezTo>
                <a:cubicBezTo>
                  <a:pt x="480424" y="904471"/>
                  <a:pt x="488160" y="906995"/>
                  <a:pt x="488160" y="909488"/>
                </a:cubicBezTo>
                <a:cubicBezTo>
                  <a:pt x="490739" y="911981"/>
                  <a:pt x="498506" y="919521"/>
                  <a:pt x="498506" y="919521"/>
                </a:cubicBezTo>
                <a:cubicBezTo>
                  <a:pt x="501085" y="924507"/>
                  <a:pt x="501085" y="924507"/>
                  <a:pt x="501085" y="924507"/>
                </a:cubicBezTo>
                <a:cubicBezTo>
                  <a:pt x="511400" y="929524"/>
                  <a:pt x="511400" y="929524"/>
                  <a:pt x="511400" y="929524"/>
                </a:cubicBezTo>
                <a:cubicBezTo>
                  <a:pt x="511400" y="929524"/>
                  <a:pt x="511400" y="929524"/>
                  <a:pt x="511400" y="932017"/>
                </a:cubicBezTo>
                <a:cubicBezTo>
                  <a:pt x="511400" y="937033"/>
                  <a:pt x="516589" y="942050"/>
                  <a:pt x="516589" y="942050"/>
                </a:cubicBezTo>
                <a:cubicBezTo>
                  <a:pt x="526903" y="949560"/>
                  <a:pt x="526903" y="949560"/>
                  <a:pt x="526903" y="949560"/>
                </a:cubicBezTo>
                <a:lnTo>
                  <a:pt x="526903" y="952052"/>
                </a:lnTo>
                <a:cubicBezTo>
                  <a:pt x="526903" y="957069"/>
                  <a:pt x="526903" y="964579"/>
                  <a:pt x="526903" y="964579"/>
                </a:cubicBezTo>
                <a:cubicBezTo>
                  <a:pt x="537250" y="964579"/>
                  <a:pt x="537250" y="964579"/>
                  <a:pt x="537250" y="964579"/>
                </a:cubicBezTo>
                <a:cubicBezTo>
                  <a:pt x="534671" y="974612"/>
                  <a:pt x="534671" y="974612"/>
                  <a:pt x="534671" y="974612"/>
                </a:cubicBezTo>
                <a:cubicBezTo>
                  <a:pt x="534671" y="974612"/>
                  <a:pt x="529482" y="974612"/>
                  <a:pt x="534671" y="982122"/>
                </a:cubicBezTo>
                <a:cubicBezTo>
                  <a:pt x="539828" y="987139"/>
                  <a:pt x="539828" y="992124"/>
                  <a:pt x="539828" y="992124"/>
                </a:cubicBezTo>
                <a:cubicBezTo>
                  <a:pt x="557911" y="1004651"/>
                  <a:pt x="557911" y="1004651"/>
                  <a:pt x="557911" y="1004651"/>
                </a:cubicBezTo>
                <a:cubicBezTo>
                  <a:pt x="568225" y="1004651"/>
                  <a:pt x="568225" y="1004651"/>
                  <a:pt x="568225" y="1004651"/>
                </a:cubicBezTo>
                <a:cubicBezTo>
                  <a:pt x="578572" y="1002158"/>
                  <a:pt x="578572" y="1002158"/>
                  <a:pt x="578572" y="1002158"/>
                </a:cubicBezTo>
                <a:cubicBezTo>
                  <a:pt x="583729" y="992124"/>
                  <a:pt x="583729" y="992124"/>
                  <a:pt x="583729" y="992124"/>
                </a:cubicBezTo>
                <a:cubicBezTo>
                  <a:pt x="583729" y="992124"/>
                  <a:pt x="591497" y="992124"/>
                  <a:pt x="599233" y="994648"/>
                </a:cubicBezTo>
                <a:cubicBezTo>
                  <a:pt x="604390" y="997141"/>
                  <a:pt x="614736" y="994648"/>
                  <a:pt x="614736" y="994648"/>
                </a:cubicBezTo>
                <a:cubicBezTo>
                  <a:pt x="614736" y="994648"/>
                  <a:pt x="614736" y="994648"/>
                  <a:pt x="614736" y="999665"/>
                </a:cubicBezTo>
                <a:cubicBezTo>
                  <a:pt x="617315" y="1004651"/>
                  <a:pt x="622472" y="1002158"/>
                  <a:pt x="622472" y="1002158"/>
                </a:cubicBezTo>
                <a:cubicBezTo>
                  <a:pt x="622472" y="1002158"/>
                  <a:pt x="630240" y="1002158"/>
                  <a:pt x="630240" y="1004651"/>
                </a:cubicBezTo>
                <a:cubicBezTo>
                  <a:pt x="630240" y="1007175"/>
                  <a:pt x="635397" y="1009667"/>
                  <a:pt x="637976" y="1014684"/>
                </a:cubicBezTo>
                <a:cubicBezTo>
                  <a:pt x="640555" y="1019701"/>
                  <a:pt x="640555" y="1017177"/>
                  <a:pt x="643133" y="1019701"/>
                </a:cubicBezTo>
                <a:cubicBezTo>
                  <a:pt x="643133" y="1022194"/>
                  <a:pt x="632819" y="1024687"/>
                  <a:pt x="645712" y="1024687"/>
                </a:cubicBezTo>
                <a:cubicBezTo>
                  <a:pt x="656058" y="1027210"/>
                  <a:pt x="681877" y="1029703"/>
                  <a:pt x="681877" y="1029703"/>
                </a:cubicBezTo>
                <a:cubicBezTo>
                  <a:pt x="681877" y="1029703"/>
                  <a:pt x="697380" y="1024687"/>
                  <a:pt x="705148" y="1024687"/>
                </a:cubicBezTo>
                <a:cubicBezTo>
                  <a:pt x="712884" y="1024687"/>
                  <a:pt x="712884" y="1027210"/>
                  <a:pt x="712884" y="1027210"/>
                </a:cubicBezTo>
                <a:cubicBezTo>
                  <a:pt x="720620" y="1027210"/>
                  <a:pt x="720620" y="1027210"/>
                  <a:pt x="720620" y="1027210"/>
                </a:cubicBezTo>
                <a:cubicBezTo>
                  <a:pt x="720620" y="1027210"/>
                  <a:pt x="725809" y="1024687"/>
                  <a:pt x="725809" y="1022194"/>
                </a:cubicBezTo>
                <a:cubicBezTo>
                  <a:pt x="725809" y="1019701"/>
                  <a:pt x="728388" y="1012160"/>
                  <a:pt x="728388" y="1012160"/>
                </a:cubicBezTo>
                <a:cubicBezTo>
                  <a:pt x="728388" y="1012160"/>
                  <a:pt x="725809" y="1007175"/>
                  <a:pt x="730966" y="1007175"/>
                </a:cubicBezTo>
                <a:cubicBezTo>
                  <a:pt x="736124" y="1007175"/>
                  <a:pt x="738702" y="1004651"/>
                  <a:pt x="738702" y="1004651"/>
                </a:cubicBezTo>
                <a:cubicBezTo>
                  <a:pt x="746470" y="999665"/>
                  <a:pt x="746470" y="999665"/>
                  <a:pt x="746470" y="999665"/>
                </a:cubicBezTo>
                <a:cubicBezTo>
                  <a:pt x="743892" y="979629"/>
                  <a:pt x="743892" y="979629"/>
                  <a:pt x="743892" y="979629"/>
                </a:cubicBezTo>
                <a:cubicBezTo>
                  <a:pt x="743892" y="979629"/>
                  <a:pt x="743892" y="972088"/>
                  <a:pt x="741313" y="969596"/>
                </a:cubicBezTo>
                <a:cubicBezTo>
                  <a:pt x="736124" y="967103"/>
                  <a:pt x="728388" y="959593"/>
                  <a:pt x="728388" y="959593"/>
                </a:cubicBezTo>
                <a:cubicBezTo>
                  <a:pt x="725809" y="952052"/>
                  <a:pt x="725809" y="952052"/>
                  <a:pt x="725809" y="952052"/>
                </a:cubicBezTo>
                <a:cubicBezTo>
                  <a:pt x="715463" y="944543"/>
                  <a:pt x="715463" y="944543"/>
                  <a:pt x="715463" y="944543"/>
                </a:cubicBezTo>
                <a:cubicBezTo>
                  <a:pt x="715463" y="944543"/>
                  <a:pt x="712884" y="939557"/>
                  <a:pt x="710306" y="939557"/>
                </a:cubicBezTo>
                <a:cubicBezTo>
                  <a:pt x="707727" y="942050"/>
                  <a:pt x="710306" y="942050"/>
                  <a:pt x="705148" y="949560"/>
                </a:cubicBezTo>
                <a:cubicBezTo>
                  <a:pt x="699959" y="954576"/>
                  <a:pt x="692223" y="957069"/>
                  <a:pt x="692223" y="957069"/>
                </a:cubicBezTo>
                <a:cubicBezTo>
                  <a:pt x="676719" y="962086"/>
                  <a:pt x="676719" y="962086"/>
                  <a:pt x="676719" y="962086"/>
                </a:cubicBezTo>
                <a:cubicBezTo>
                  <a:pt x="676719" y="962086"/>
                  <a:pt x="666405" y="957069"/>
                  <a:pt x="663794" y="952052"/>
                </a:cubicBezTo>
                <a:cubicBezTo>
                  <a:pt x="661216" y="949560"/>
                  <a:pt x="643133" y="934541"/>
                  <a:pt x="643133" y="934541"/>
                </a:cubicBezTo>
                <a:cubicBezTo>
                  <a:pt x="643133" y="934541"/>
                  <a:pt x="632819" y="927031"/>
                  <a:pt x="630240" y="927031"/>
                </a:cubicBezTo>
                <a:cubicBezTo>
                  <a:pt x="625051" y="927031"/>
                  <a:pt x="619894" y="927031"/>
                  <a:pt x="619894" y="927031"/>
                </a:cubicBezTo>
                <a:cubicBezTo>
                  <a:pt x="612158" y="914505"/>
                  <a:pt x="612158" y="914505"/>
                  <a:pt x="612158" y="914505"/>
                </a:cubicBezTo>
                <a:cubicBezTo>
                  <a:pt x="609579" y="911981"/>
                  <a:pt x="609579" y="911981"/>
                  <a:pt x="609579" y="911981"/>
                </a:cubicBezTo>
                <a:cubicBezTo>
                  <a:pt x="609579" y="911981"/>
                  <a:pt x="601811" y="904471"/>
                  <a:pt x="606969" y="904471"/>
                </a:cubicBezTo>
                <a:cubicBezTo>
                  <a:pt x="614736" y="904471"/>
                  <a:pt x="617315" y="896961"/>
                  <a:pt x="617315" y="896961"/>
                </a:cubicBezTo>
                <a:cubicBezTo>
                  <a:pt x="617315" y="889452"/>
                  <a:pt x="617315" y="889452"/>
                  <a:pt x="617315" y="889452"/>
                </a:cubicBezTo>
                <a:cubicBezTo>
                  <a:pt x="617315" y="884435"/>
                  <a:pt x="617315" y="884435"/>
                  <a:pt x="617315" y="884435"/>
                </a:cubicBezTo>
                <a:cubicBezTo>
                  <a:pt x="614736" y="871909"/>
                  <a:pt x="614736" y="871909"/>
                  <a:pt x="614736" y="871909"/>
                </a:cubicBezTo>
                <a:cubicBezTo>
                  <a:pt x="614736" y="871909"/>
                  <a:pt x="612158" y="859414"/>
                  <a:pt x="614736" y="856890"/>
                </a:cubicBezTo>
                <a:cubicBezTo>
                  <a:pt x="619894" y="856890"/>
                  <a:pt x="635397" y="854397"/>
                  <a:pt x="635397" y="854397"/>
                </a:cubicBezTo>
                <a:cubicBezTo>
                  <a:pt x="635397" y="854397"/>
                  <a:pt x="643133" y="856890"/>
                  <a:pt x="650901" y="859414"/>
                </a:cubicBezTo>
                <a:cubicBezTo>
                  <a:pt x="656058" y="859414"/>
                  <a:pt x="661216" y="861906"/>
                  <a:pt x="661216" y="861906"/>
                </a:cubicBezTo>
                <a:cubicBezTo>
                  <a:pt x="661216" y="861906"/>
                  <a:pt x="676719" y="869416"/>
                  <a:pt x="679298" y="871909"/>
                </a:cubicBezTo>
                <a:cubicBezTo>
                  <a:pt x="679298" y="874433"/>
                  <a:pt x="684487" y="876926"/>
                  <a:pt x="689644" y="879450"/>
                </a:cubicBezTo>
                <a:cubicBezTo>
                  <a:pt x="697380" y="884435"/>
                  <a:pt x="712884" y="879450"/>
                  <a:pt x="712884" y="879450"/>
                </a:cubicBezTo>
                <a:cubicBezTo>
                  <a:pt x="712884" y="879450"/>
                  <a:pt x="720620" y="876926"/>
                  <a:pt x="725809" y="876926"/>
                </a:cubicBezTo>
                <a:cubicBezTo>
                  <a:pt x="728388" y="876926"/>
                  <a:pt x="751628" y="876926"/>
                  <a:pt x="751628" y="876926"/>
                </a:cubicBezTo>
                <a:cubicBezTo>
                  <a:pt x="751628" y="876926"/>
                  <a:pt x="761974" y="876926"/>
                  <a:pt x="764553" y="876926"/>
                </a:cubicBezTo>
                <a:cubicBezTo>
                  <a:pt x="767131" y="876926"/>
                  <a:pt x="777446" y="876926"/>
                  <a:pt x="777446" y="876926"/>
                </a:cubicBezTo>
                <a:cubicBezTo>
                  <a:pt x="798107" y="881942"/>
                  <a:pt x="798107" y="881942"/>
                  <a:pt x="798107" y="881942"/>
                </a:cubicBezTo>
                <a:cubicBezTo>
                  <a:pt x="813610" y="874433"/>
                  <a:pt x="813610" y="874433"/>
                  <a:pt x="813610" y="874433"/>
                </a:cubicBezTo>
                <a:cubicBezTo>
                  <a:pt x="813610" y="874433"/>
                  <a:pt x="813610" y="861906"/>
                  <a:pt x="818800" y="861906"/>
                </a:cubicBezTo>
                <a:cubicBezTo>
                  <a:pt x="821378" y="861906"/>
                  <a:pt x="826536" y="861906"/>
                  <a:pt x="831693" y="861906"/>
                </a:cubicBezTo>
                <a:cubicBezTo>
                  <a:pt x="836882" y="864399"/>
                  <a:pt x="852354" y="859414"/>
                  <a:pt x="852354" y="859414"/>
                </a:cubicBezTo>
                <a:cubicBezTo>
                  <a:pt x="836882" y="839378"/>
                  <a:pt x="836882" y="839378"/>
                  <a:pt x="836882" y="839378"/>
                </a:cubicBezTo>
                <a:cubicBezTo>
                  <a:pt x="836882" y="839378"/>
                  <a:pt x="836882" y="839378"/>
                  <a:pt x="831693" y="829344"/>
                </a:cubicBezTo>
                <a:cubicBezTo>
                  <a:pt x="829114" y="819342"/>
                  <a:pt x="821378" y="809308"/>
                  <a:pt x="821378" y="809308"/>
                </a:cubicBezTo>
                <a:cubicBezTo>
                  <a:pt x="821378" y="809308"/>
                  <a:pt x="811032" y="806815"/>
                  <a:pt x="803296" y="804291"/>
                </a:cubicBezTo>
                <a:cubicBezTo>
                  <a:pt x="795528" y="801799"/>
                  <a:pt x="800717" y="804291"/>
                  <a:pt x="795528" y="799306"/>
                </a:cubicBezTo>
                <a:cubicBezTo>
                  <a:pt x="790371" y="796782"/>
                  <a:pt x="767131" y="784256"/>
                  <a:pt x="767131" y="784256"/>
                </a:cubicBezTo>
                <a:cubicBezTo>
                  <a:pt x="767131" y="784256"/>
                  <a:pt x="756785" y="781763"/>
                  <a:pt x="754206" y="776746"/>
                </a:cubicBezTo>
                <a:cubicBezTo>
                  <a:pt x="751628" y="769236"/>
                  <a:pt x="754206" y="746708"/>
                  <a:pt x="754206" y="746708"/>
                </a:cubicBezTo>
                <a:cubicBezTo>
                  <a:pt x="756785" y="734181"/>
                  <a:pt x="756785" y="734181"/>
                  <a:pt x="756785" y="734181"/>
                </a:cubicBezTo>
                <a:cubicBezTo>
                  <a:pt x="769710" y="709129"/>
                  <a:pt x="769710" y="709129"/>
                  <a:pt x="769710" y="709129"/>
                </a:cubicBezTo>
                <a:cubicBezTo>
                  <a:pt x="774867" y="686600"/>
                  <a:pt x="774867" y="686600"/>
                  <a:pt x="774867" y="686600"/>
                </a:cubicBezTo>
                <a:cubicBezTo>
                  <a:pt x="800717" y="656530"/>
                  <a:pt x="800717" y="656530"/>
                  <a:pt x="800717" y="656530"/>
                </a:cubicBezTo>
                <a:cubicBezTo>
                  <a:pt x="808453" y="634002"/>
                  <a:pt x="808453" y="634002"/>
                  <a:pt x="808453" y="634002"/>
                </a:cubicBezTo>
                <a:cubicBezTo>
                  <a:pt x="813610" y="611442"/>
                  <a:pt x="813610" y="611442"/>
                  <a:pt x="813610" y="611442"/>
                </a:cubicBezTo>
                <a:cubicBezTo>
                  <a:pt x="813610" y="588913"/>
                  <a:pt x="813610" y="588913"/>
                  <a:pt x="813610" y="588913"/>
                </a:cubicBezTo>
                <a:cubicBezTo>
                  <a:pt x="813610" y="571370"/>
                  <a:pt x="813610" y="571370"/>
                  <a:pt x="813610" y="571370"/>
                </a:cubicBezTo>
                <a:cubicBezTo>
                  <a:pt x="847197" y="571370"/>
                  <a:pt x="847197" y="571370"/>
                  <a:pt x="847197" y="571370"/>
                </a:cubicBezTo>
                <a:cubicBezTo>
                  <a:pt x="847197" y="578911"/>
                  <a:pt x="847197" y="578911"/>
                  <a:pt x="847197" y="578911"/>
                </a:cubicBezTo>
                <a:cubicBezTo>
                  <a:pt x="847197" y="578911"/>
                  <a:pt x="852354" y="568877"/>
                  <a:pt x="854932" y="568877"/>
                </a:cubicBezTo>
                <a:cubicBezTo>
                  <a:pt x="857543" y="568877"/>
                  <a:pt x="878204" y="556351"/>
                  <a:pt x="878204" y="556351"/>
                </a:cubicBezTo>
                <a:cubicBezTo>
                  <a:pt x="885940" y="561368"/>
                  <a:pt x="885940" y="561368"/>
                  <a:pt x="885940" y="561368"/>
                </a:cubicBezTo>
                <a:cubicBezTo>
                  <a:pt x="906601" y="566384"/>
                  <a:pt x="906601" y="566384"/>
                  <a:pt x="906601" y="566384"/>
                </a:cubicBezTo>
                <a:cubicBezTo>
                  <a:pt x="906601" y="566384"/>
                  <a:pt x="914369" y="568877"/>
                  <a:pt x="911758" y="573894"/>
                </a:cubicBezTo>
                <a:cubicBezTo>
                  <a:pt x="909180" y="578911"/>
                  <a:pt x="909180" y="578911"/>
                  <a:pt x="911758" y="578911"/>
                </a:cubicBezTo>
                <a:cubicBezTo>
                  <a:pt x="914369" y="578911"/>
                  <a:pt x="924683" y="571370"/>
                  <a:pt x="924683" y="571370"/>
                </a:cubicBezTo>
                <a:cubicBezTo>
                  <a:pt x="942766" y="578911"/>
                  <a:pt x="942766" y="578911"/>
                  <a:pt x="942766" y="578911"/>
                </a:cubicBezTo>
                <a:cubicBezTo>
                  <a:pt x="927262" y="561368"/>
                  <a:pt x="927262" y="561368"/>
                  <a:pt x="927262" y="561368"/>
                </a:cubicBezTo>
                <a:cubicBezTo>
                  <a:pt x="927262" y="561368"/>
                  <a:pt x="924683" y="548841"/>
                  <a:pt x="924683" y="543824"/>
                </a:cubicBezTo>
                <a:cubicBezTo>
                  <a:pt x="924683" y="538839"/>
                  <a:pt x="922105" y="518803"/>
                  <a:pt x="922105" y="518803"/>
                </a:cubicBezTo>
                <a:cubicBezTo>
                  <a:pt x="919526" y="503753"/>
                  <a:pt x="919526" y="503753"/>
                  <a:pt x="919526" y="503753"/>
                </a:cubicBezTo>
                <a:cubicBezTo>
                  <a:pt x="914369" y="491226"/>
                  <a:pt x="914369" y="491226"/>
                  <a:pt x="914369" y="491226"/>
                </a:cubicBezTo>
                <a:cubicBezTo>
                  <a:pt x="906601" y="483717"/>
                  <a:pt x="906601" y="483717"/>
                  <a:pt x="906601" y="483717"/>
                </a:cubicBezTo>
                <a:cubicBezTo>
                  <a:pt x="904022" y="471190"/>
                  <a:pt x="904022" y="471190"/>
                  <a:pt x="904022" y="471190"/>
                </a:cubicBezTo>
                <a:cubicBezTo>
                  <a:pt x="898865" y="461188"/>
                  <a:pt x="898865" y="461188"/>
                  <a:pt x="898865" y="461188"/>
                </a:cubicBezTo>
                <a:cubicBezTo>
                  <a:pt x="880783" y="451154"/>
                  <a:pt x="880783" y="451154"/>
                  <a:pt x="880783" y="451154"/>
                </a:cubicBezTo>
                <a:cubicBezTo>
                  <a:pt x="867858" y="448662"/>
                  <a:pt x="867858" y="448662"/>
                  <a:pt x="867858" y="448662"/>
                </a:cubicBezTo>
                <a:cubicBezTo>
                  <a:pt x="857543" y="451154"/>
                  <a:pt x="857543" y="451154"/>
                  <a:pt x="857543" y="451154"/>
                </a:cubicBezTo>
                <a:cubicBezTo>
                  <a:pt x="847197" y="451154"/>
                  <a:pt x="847197" y="451154"/>
                  <a:pt x="847197" y="451154"/>
                </a:cubicBezTo>
                <a:cubicBezTo>
                  <a:pt x="839461" y="438659"/>
                  <a:pt x="839461" y="438659"/>
                  <a:pt x="839461" y="438659"/>
                </a:cubicBezTo>
                <a:cubicBezTo>
                  <a:pt x="839461" y="438659"/>
                  <a:pt x="836882" y="421116"/>
                  <a:pt x="836882" y="418623"/>
                </a:cubicBezTo>
                <a:cubicBezTo>
                  <a:pt x="836882" y="416099"/>
                  <a:pt x="831693" y="398587"/>
                  <a:pt x="831693" y="398587"/>
                </a:cubicBezTo>
                <a:cubicBezTo>
                  <a:pt x="829114" y="378551"/>
                  <a:pt x="829114" y="378551"/>
                  <a:pt x="829114" y="378551"/>
                </a:cubicBezTo>
                <a:cubicBezTo>
                  <a:pt x="821378" y="358516"/>
                  <a:pt x="821378" y="358516"/>
                  <a:pt x="821378" y="358516"/>
                </a:cubicBezTo>
                <a:cubicBezTo>
                  <a:pt x="821378" y="358516"/>
                  <a:pt x="816189" y="345989"/>
                  <a:pt x="813610" y="340972"/>
                </a:cubicBezTo>
                <a:cubicBezTo>
                  <a:pt x="811032" y="335956"/>
                  <a:pt x="805875" y="325953"/>
                  <a:pt x="805875" y="325953"/>
                </a:cubicBezTo>
                <a:cubicBezTo>
                  <a:pt x="800717" y="308410"/>
                  <a:pt x="800717" y="308410"/>
                  <a:pt x="800717" y="308410"/>
                </a:cubicBezTo>
                <a:cubicBezTo>
                  <a:pt x="780056" y="303393"/>
                  <a:pt x="780056" y="303393"/>
                  <a:pt x="780056" y="303393"/>
                </a:cubicBezTo>
                <a:cubicBezTo>
                  <a:pt x="746470" y="293391"/>
                  <a:pt x="746470" y="293391"/>
                  <a:pt x="746470" y="293391"/>
                </a:cubicBezTo>
                <a:cubicBezTo>
                  <a:pt x="728388" y="285881"/>
                  <a:pt x="728388" y="285881"/>
                  <a:pt x="728388" y="285881"/>
                </a:cubicBezTo>
                <a:cubicBezTo>
                  <a:pt x="730966" y="278372"/>
                  <a:pt x="730966" y="278372"/>
                  <a:pt x="730966" y="278372"/>
                </a:cubicBezTo>
                <a:cubicBezTo>
                  <a:pt x="741313" y="275848"/>
                  <a:pt x="741313" y="275848"/>
                  <a:pt x="741313" y="275848"/>
                </a:cubicBezTo>
                <a:cubicBezTo>
                  <a:pt x="741313" y="275848"/>
                  <a:pt x="746470" y="275848"/>
                  <a:pt x="751628" y="275848"/>
                </a:cubicBezTo>
                <a:cubicBezTo>
                  <a:pt x="759363" y="275848"/>
                  <a:pt x="764553" y="275848"/>
                  <a:pt x="769710" y="275848"/>
                </a:cubicBezTo>
                <a:cubicBezTo>
                  <a:pt x="774867" y="275848"/>
                  <a:pt x="782635" y="275848"/>
                  <a:pt x="782635" y="275848"/>
                </a:cubicBezTo>
                <a:cubicBezTo>
                  <a:pt x="792950" y="263321"/>
                  <a:pt x="792950" y="263321"/>
                  <a:pt x="792950" y="263321"/>
                </a:cubicBezTo>
                <a:cubicBezTo>
                  <a:pt x="831693" y="243286"/>
                  <a:pt x="831693" y="243286"/>
                  <a:pt x="831693" y="243286"/>
                </a:cubicBezTo>
                <a:cubicBezTo>
                  <a:pt x="849775" y="240793"/>
                  <a:pt x="849775" y="240793"/>
                  <a:pt x="849775" y="240793"/>
                </a:cubicBezTo>
                <a:cubicBezTo>
                  <a:pt x="867858" y="240793"/>
                  <a:pt x="867858" y="240793"/>
                  <a:pt x="867858" y="240793"/>
                </a:cubicBezTo>
                <a:cubicBezTo>
                  <a:pt x="867858" y="240793"/>
                  <a:pt x="867858" y="250795"/>
                  <a:pt x="873015" y="253319"/>
                </a:cubicBezTo>
                <a:cubicBezTo>
                  <a:pt x="878204" y="255812"/>
                  <a:pt x="880783" y="255812"/>
                  <a:pt x="883361" y="258336"/>
                </a:cubicBezTo>
                <a:cubicBezTo>
                  <a:pt x="888519" y="258336"/>
                  <a:pt x="904022" y="260829"/>
                  <a:pt x="904022" y="260829"/>
                </a:cubicBezTo>
                <a:cubicBezTo>
                  <a:pt x="914369" y="265845"/>
                  <a:pt x="914369" y="265845"/>
                  <a:pt x="914369" y="265845"/>
                </a:cubicBezTo>
                <a:cubicBezTo>
                  <a:pt x="924683" y="280865"/>
                  <a:pt x="924683" y="280865"/>
                  <a:pt x="924683" y="280865"/>
                </a:cubicBezTo>
                <a:cubicBezTo>
                  <a:pt x="942766" y="290867"/>
                  <a:pt x="942766" y="290867"/>
                  <a:pt x="942766" y="290867"/>
                </a:cubicBezTo>
                <a:cubicBezTo>
                  <a:pt x="942766" y="290867"/>
                  <a:pt x="945344" y="298408"/>
                  <a:pt x="942766" y="300900"/>
                </a:cubicBezTo>
                <a:cubicBezTo>
                  <a:pt x="940187" y="303393"/>
                  <a:pt x="942766" y="310903"/>
                  <a:pt x="932451" y="315920"/>
                </a:cubicBezTo>
                <a:cubicBezTo>
                  <a:pt x="922105" y="320936"/>
                  <a:pt x="909180" y="330939"/>
                  <a:pt x="906601" y="330939"/>
                </a:cubicBezTo>
                <a:cubicBezTo>
                  <a:pt x="904022" y="333463"/>
                  <a:pt x="896286" y="343465"/>
                  <a:pt x="896286" y="343465"/>
                </a:cubicBezTo>
                <a:cubicBezTo>
                  <a:pt x="891097" y="353499"/>
                  <a:pt x="891097" y="353499"/>
                  <a:pt x="891097" y="353499"/>
                </a:cubicBezTo>
                <a:cubicBezTo>
                  <a:pt x="893708" y="361008"/>
                  <a:pt x="893708" y="361008"/>
                  <a:pt x="893708" y="361008"/>
                </a:cubicBezTo>
                <a:cubicBezTo>
                  <a:pt x="893708" y="361008"/>
                  <a:pt x="893708" y="363501"/>
                  <a:pt x="893708" y="366025"/>
                </a:cubicBezTo>
                <a:cubicBezTo>
                  <a:pt x="891097" y="371011"/>
                  <a:pt x="888519" y="378551"/>
                  <a:pt x="888519" y="378551"/>
                </a:cubicBezTo>
                <a:cubicBezTo>
                  <a:pt x="891097" y="391047"/>
                  <a:pt x="891097" y="391047"/>
                  <a:pt x="891097" y="391047"/>
                </a:cubicBezTo>
                <a:cubicBezTo>
                  <a:pt x="891097" y="391047"/>
                  <a:pt x="893708" y="396063"/>
                  <a:pt x="896286" y="401080"/>
                </a:cubicBezTo>
                <a:cubicBezTo>
                  <a:pt x="896286" y="403573"/>
                  <a:pt x="919526" y="408590"/>
                  <a:pt x="919526" y="408590"/>
                </a:cubicBezTo>
                <a:cubicBezTo>
                  <a:pt x="942766" y="411083"/>
                  <a:pt x="942766" y="411083"/>
                  <a:pt x="942766" y="411083"/>
                </a:cubicBezTo>
                <a:cubicBezTo>
                  <a:pt x="960848" y="428626"/>
                  <a:pt x="960848" y="428626"/>
                  <a:pt x="960848" y="428626"/>
                </a:cubicBezTo>
                <a:cubicBezTo>
                  <a:pt x="976352" y="436135"/>
                  <a:pt x="976352" y="436135"/>
                  <a:pt x="976352" y="436135"/>
                </a:cubicBezTo>
                <a:cubicBezTo>
                  <a:pt x="994434" y="433642"/>
                  <a:pt x="994434" y="433642"/>
                  <a:pt x="994434" y="433642"/>
                </a:cubicBezTo>
                <a:cubicBezTo>
                  <a:pt x="1012516" y="421116"/>
                  <a:pt x="1012516" y="421116"/>
                  <a:pt x="1012516" y="421116"/>
                </a:cubicBezTo>
                <a:cubicBezTo>
                  <a:pt x="1025410" y="413607"/>
                  <a:pt x="1025410" y="413607"/>
                  <a:pt x="1025410" y="413607"/>
                </a:cubicBezTo>
                <a:cubicBezTo>
                  <a:pt x="1025410" y="413607"/>
                  <a:pt x="1033177" y="403573"/>
                  <a:pt x="1035756" y="401080"/>
                </a:cubicBezTo>
                <a:cubicBezTo>
                  <a:pt x="1038335" y="398587"/>
                  <a:pt x="1046102" y="391047"/>
                  <a:pt x="1046102" y="391047"/>
                </a:cubicBezTo>
                <a:cubicBezTo>
                  <a:pt x="1046102" y="391047"/>
                  <a:pt x="1051260" y="386061"/>
                  <a:pt x="1051260" y="383537"/>
                </a:cubicBezTo>
                <a:cubicBezTo>
                  <a:pt x="1051260" y="381044"/>
                  <a:pt x="1048681" y="361008"/>
                  <a:pt x="1048681" y="361008"/>
                </a:cubicBezTo>
                <a:cubicBezTo>
                  <a:pt x="1043492" y="345989"/>
                  <a:pt x="1043492" y="345989"/>
                  <a:pt x="1043492" y="345989"/>
                </a:cubicBezTo>
                <a:cubicBezTo>
                  <a:pt x="1035756" y="328446"/>
                  <a:pt x="1035756" y="328446"/>
                  <a:pt x="1035756" y="328446"/>
                </a:cubicBezTo>
                <a:cubicBezTo>
                  <a:pt x="1035756" y="328446"/>
                  <a:pt x="1030599" y="320936"/>
                  <a:pt x="1030599" y="315920"/>
                </a:cubicBezTo>
                <a:cubicBezTo>
                  <a:pt x="1030599" y="313427"/>
                  <a:pt x="1028020" y="303393"/>
                  <a:pt x="1028020" y="303393"/>
                </a:cubicBezTo>
                <a:cubicBezTo>
                  <a:pt x="1017674" y="293391"/>
                  <a:pt x="1017674" y="293391"/>
                  <a:pt x="1017674" y="293391"/>
                </a:cubicBezTo>
                <a:cubicBezTo>
                  <a:pt x="1022831" y="283357"/>
                  <a:pt x="1022831" y="283357"/>
                  <a:pt x="1022831" y="283357"/>
                </a:cubicBezTo>
                <a:cubicBezTo>
                  <a:pt x="1028020" y="275848"/>
                  <a:pt x="1028020" y="275848"/>
                  <a:pt x="1028020" y="275848"/>
                </a:cubicBezTo>
                <a:cubicBezTo>
                  <a:pt x="1040913" y="260829"/>
                  <a:pt x="1040913" y="260829"/>
                  <a:pt x="1040913" y="260829"/>
                </a:cubicBezTo>
                <a:cubicBezTo>
                  <a:pt x="1046102" y="250795"/>
                  <a:pt x="1046102" y="250795"/>
                  <a:pt x="1046102" y="250795"/>
                </a:cubicBezTo>
                <a:cubicBezTo>
                  <a:pt x="1035756" y="238300"/>
                  <a:pt x="1035756" y="238300"/>
                  <a:pt x="1035756" y="238300"/>
                </a:cubicBezTo>
                <a:cubicBezTo>
                  <a:pt x="1028020" y="235776"/>
                  <a:pt x="1028020" y="235776"/>
                  <a:pt x="1028020" y="235776"/>
                </a:cubicBezTo>
                <a:cubicBezTo>
                  <a:pt x="1043492" y="228266"/>
                  <a:pt x="1043492" y="228266"/>
                  <a:pt x="1043492" y="228266"/>
                </a:cubicBezTo>
                <a:cubicBezTo>
                  <a:pt x="1053838" y="223250"/>
                  <a:pt x="1053838" y="223250"/>
                  <a:pt x="1053838" y="223250"/>
                </a:cubicBezTo>
                <a:cubicBezTo>
                  <a:pt x="1066764" y="193211"/>
                  <a:pt x="1066764" y="193211"/>
                  <a:pt x="1066764" y="193211"/>
                </a:cubicBezTo>
                <a:cubicBezTo>
                  <a:pt x="1074499" y="175668"/>
                  <a:pt x="1074499" y="175668"/>
                  <a:pt x="1074499" y="175668"/>
                </a:cubicBezTo>
                <a:cubicBezTo>
                  <a:pt x="1084846" y="148123"/>
                  <a:pt x="1084846" y="148123"/>
                  <a:pt x="1084846" y="148123"/>
                </a:cubicBezTo>
                <a:cubicBezTo>
                  <a:pt x="1084846" y="148123"/>
                  <a:pt x="1090003" y="128087"/>
                  <a:pt x="1090003" y="125594"/>
                </a:cubicBezTo>
                <a:cubicBezTo>
                  <a:pt x="1090003" y="123070"/>
                  <a:pt x="1097739" y="118084"/>
                  <a:pt x="1097739" y="118084"/>
                </a:cubicBezTo>
                <a:cubicBezTo>
                  <a:pt x="1108086" y="105558"/>
                  <a:pt x="1108086" y="105558"/>
                  <a:pt x="1108086" y="105558"/>
                </a:cubicBezTo>
                <a:cubicBezTo>
                  <a:pt x="1115821" y="90508"/>
                  <a:pt x="1115821" y="90508"/>
                  <a:pt x="1115821" y="90508"/>
                </a:cubicBezTo>
                <a:cubicBezTo>
                  <a:pt x="1120979" y="80505"/>
                  <a:pt x="1120979" y="80505"/>
                  <a:pt x="1120979" y="80505"/>
                </a:cubicBezTo>
                <a:cubicBezTo>
                  <a:pt x="1133904" y="60469"/>
                  <a:pt x="1133904" y="60469"/>
                  <a:pt x="1133904" y="60469"/>
                </a:cubicBezTo>
                <a:cubicBezTo>
                  <a:pt x="1144250" y="65486"/>
                  <a:pt x="1144250" y="65486"/>
                  <a:pt x="1144250" y="65486"/>
                </a:cubicBezTo>
                <a:cubicBezTo>
                  <a:pt x="1144250" y="65486"/>
                  <a:pt x="1149408" y="70472"/>
                  <a:pt x="1149408" y="75489"/>
                </a:cubicBezTo>
                <a:cubicBezTo>
                  <a:pt x="1149408" y="80505"/>
                  <a:pt x="1146829" y="82998"/>
                  <a:pt x="1149408" y="82998"/>
                </a:cubicBezTo>
                <a:cubicBezTo>
                  <a:pt x="1154565" y="82998"/>
                  <a:pt x="1151986" y="82998"/>
                  <a:pt x="1154565" y="80505"/>
                </a:cubicBezTo>
                <a:cubicBezTo>
                  <a:pt x="1159754" y="75489"/>
                  <a:pt x="1162332" y="65486"/>
                  <a:pt x="1162332" y="62962"/>
                </a:cubicBezTo>
                <a:cubicBezTo>
                  <a:pt x="1162332" y="60469"/>
                  <a:pt x="1167490" y="60469"/>
                  <a:pt x="1162332" y="57977"/>
                </a:cubicBezTo>
                <a:cubicBezTo>
                  <a:pt x="1154565" y="55453"/>
                  <a:pt x="1144250" y="50436"/>
                  <a:pt x="1144250" y="50436"/>
                </a:cubicBezTo>
                <a:cubicBezTo>
                  <a:pt x="1144250" y="50436"/>
                  <a:pt x="1133904" y="47943"/>
                  <a:pt x="1133904" y="45450"/>
                </a:cubicBezTo>
                <a:cubicBezTo>
                  <a:pt x="1136482" y="42926"/>
                  <a:pt x="1144250" y="20398"/>
                  <a:pt x="1144250" y="20398"/>
                </a:cubicBezTo>
                <a:cubicBezTo>
                  <a:pt x="1146829" y="14135"/>
                  <a:pt x="1148763" y="9437"/>
                  <a:pt x="1150213" y="5914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204EA-FCD9-1DBB-5B66-86AB3D2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9" y="733348"/>
            <a:ext cx="3600000" cy="19115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3813" name="Text Placeholder 3812">
            <a:extLst>
              <a:ext uri="{FF2B5EF4-FFF2-40B4-BE49-F238E27FC236}">
                <a16:creationId xmlns:a16="http://schemas.microsoft.com/office/drawing/2014/main" id="{D6404CEA-66F8-DB18-D491-9D2E1BD0ACF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5325" y="3230563"/>
            <a:ext cx="3201988" cy="2719387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D13F27A-9B65-A100-F1F1-54F7C14E36E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9324" y="3371993"/>
            <a:ext cx="67706" cy="99182"/>
          </a:xfrm>
          <a:custGeom>
            <a:avLst/>
            <a:gdLst>
              <a:gd name="connsiteX0" fmla="*/ 25006 w 67706"/>
              <a:gd name="connsiteY0" fmla="*/ 0 h 99182"/>
              <a:gd name="connsiteX1" fmla="*/ 30008 w 67706"/>
              <a:gd name="connsiteY1" fmla="*/ 2419 h 99182"/>
              <a:gd name="connsiteX2" fmla="*/ 32507 w 67706"/>
              <a:gd name="connsiteY2" fmla="*/ 0 h 99182"/>
              <a:gd name="connsiteX3" fmla="*/ 35006 w 67706"/>
              <a:gd name="connsiteY3" fmla="*/ 0 h 99182"/>
              <a:gd name="connsiteX4" fmla="*/ 35818 w 67706"/>
              <a:gd name="connsiteY4" fmla="*/ 0 h 99182"/>
              <a:gd name="connsiteX5" fmla="*/ 36051 w 67706"/>
              <a:gd name="connsiteY5" fmla="*/ 564 h 99182"/>
              <a:gd name="connsiteX6" fmla="*/ 35266 w 67706"/>
              <a:gd name="connsiteY6" fmla="*/ 564 h 99182"/>
              <a:gd name="connsiteX7" fmla="*/ 32774 w 67706"/>
              <a:gd name="connsiteY7" fmla="*/ 12668 h 99182"/>
              <a:gd name="connsiteX8" fmla="*/ 35266 w 67706"/>
              <a:gd name="connsiteY8" fmla="*/ 24763 h 99182"/>
              <a:gd name="connsiteX9" fmla="*/ 40255 w 67706"/>
              <a:gd name="connsiteY9" fmla="*/ 32027 h 99182"/>
              <a:gd name="connsiteX10" fmla="*/ 42753 w 67706"/>
              <a:gd name="connsiteY10" fmla="*/ 44131 h 99182"/>
              <a:gd name="connsiteX11" fmla="*/ 52738 w 67706"/>
              <a:gd name="connsiteY11" fmla="*/ 48970 h 99182"/>
              <a:gd name="connsiteX12" fmla="*/ 65215 w 67706"/>
              <a:gd name="connsiteY12" fmla="*/ 51395 h 99182"/>
              <a:gd name="connsiteX13" fmla="*/ 67706 w 67706"/>
              <a:gd name="connsiteY13" fmla="*/ 61074 h 99182"/>
              <a:gd name="connsiteX14" fmla="*/ 62717 w 67706"/>
              <a:gd name="connsiteY14" fmla="*/ 68330 h 99182"/>
              <a:gd name="connsiteX15" fmla="*/ 57728 w 67706"/>
              <a:gd name="connsiteY15" fmla="*/ 75594 h 99182"/>
              <a:gd name="connsiteX16" fmla="*/ 50240 w 67706"/>
              <a:gd name="connsiteY16" fmla="*/ 80434 h 99182"/>
              <a:gd name="connsiteX17" fmla="*/ 52738 w 67706"/>
              <a:gd name="connsiteY17" fmla="*/ 94961 h 99182"/>
              <a:gd name="connsiteX18" fmla="*/ 52738 w 67706"/>
              <a:gd name="connsiteY18" fmla="*/ 95263 h 99182"/>
              <a:gd name="connsiteX19" fmla="*/ 52738 w 67706"/>
              <a:gd name="connsiteY19" fmla="*/ 96761 h 99182"/>
              <a:gd name="connsiteX20" fmla="*/ 52386 w 67706"/>
              <a:gd name="connsiteY20" fmla="*/ 96761 h 99182"/>
              <a:gd name="connsiteX21" fmla="*/ 49889 w 67706"/>
              <a:gd name="connsiteY21" fmla="*/ 99182 h 99182"/>
              <a:gd name="connsiteX22" fmla="*/ 42408 w 67706"/>
              <a:gd name="connsiteY22" fmla="*/ 96761 h 99182"/>
              <a:gd name="connsiteX23" fmla="*/ 42408 w 67706"/>
              <a:gd name="connsiteY23" fmla="*/ 91918 h 99182"/>
              <a:gd name="connsiteX24" fmla="*/ 39911 w 67706"/>
              <a:gd name="connsiteY24" fmla="*/ 89498 h 99182"/>
              <a:gd name="connsiteX25" fmla="*/ 34917 w 67706"/>
              <a:gd name="connsiteY25" fmla="*/ 89498 h 99182"/>
              <a:gd name="connsiteX26" fmla="*/ 29933 w 67706"/>
              <a:gd name="connsiteY26" fmla="*/ 91918 h 99182"/>
              <a:gd name="connsiteX27" fmla="*/ 27436 w 67706"/>
              <a:gd name="connsiteY27" fmla="*/ 94340 h 99182"/>
              <a:gd name="connsiteX28" fmla="*/ 24939 w 67706"/>
              <a:gd name="connsiteY28" fmla="*/ 96761 h 99182"/>
              <a:gd name="connsiteX29" fmla="*/ 22453 w 67706"/>
              <a:gd name="connsiteY29" fmla="*/ 96761 h 99182"/>
              <a:gd name="connsiteX30" fmla="*/ 19956 w 67706"/>
              <a:gd name="connsiteY30" fmla="*/ 96761 h 99182"/>
              <a:gd name="connsiteX31" fmla="*/ 14961 w 67706"/>
              <a:gd name="connsiteY31" fmla="*/ 96761 h 99182"/>
              <a:gd name="connsiteX32" fmla="*/ 14961 w 67706"/>
              <a:gd name="connsiteY32" fmla="*/ 94340 h 99182"/>
              <a:gd name="connsiteX33" fmla="*/ 14961 w 67706"/>
              <a:gd name="connsiteY33" fmla="*/ 91918 h 99182"/>
              <a:gd name="connsiteX34" fmla="*/ 9978 w 67706"/>
              <a:gd name="connsiteY34" fmla="*/ 89498 h 99182"/>
              <a:gd name="connsiteX35" fmla="*/ 7481 w 67706"/>
              <a:gd name="connsiteY35" fmla="*/ 89498 h 99182"/>
              <a:gd name="connsiteX36" fmla="*/ 4984 w 67706"/>
              <a:gd name="connsiteY36" fmla="*/ 87076 h 99182"/>
              <a:gd name="connsiteX37" fmla="*/ 2487 w 67706"/>
              <a:gd name="connsiteY37" fmla="*/ 84655 h 99182"/>
              <a:gd name="connsiteX38" fmla="*/ 0 w 67706"/>
              <a:gd name="connsiteY38" fmla="*/ 82234 h 99182"/>
              <a:gd name="connsiteX39" fmla="*/ 4984 w 67706"/>
              <a:gd name="connsiteY39" fmla="*/ 82234 h 99182"/>
              <a:gd name="connsiteX40" fmla="*/ 4984 w 67706"/>
              <a:gd name="connsiteY40" fmla="*/ 79813 h 99182"/>
              <a:gd name="connsiteX41" fmla="*/ 4593 w 67706"/>
              <a:gd name="connsiteY41" fmla="*/ 79813 h 99182"/>
              <a:gd name="connsiteX42" fmla="*/ 4397 w 67706"/>
              <a:gd name="connsiteY42" fmla="*/ 79813 h 99182"/>
              <a:gd name="connsiteX43" fmla="*/ 4397 w 67706"/>
              <a:gd name="connsiteY43" fmla="*/ 79811 h 99182"/>
              <a:gd name="connsiteX44" fmla="*/ 4616 w 67706"/>
              <a:gd name="connsiteY44" fmla="*/ 79811 h 99182"/>
              <a:gd name="connsiteX45" fmla="*/ 5006 w 67706"/>
              <a:gd name="connsiteY45" fmla="*/ 79811 h 99182"/>
              <a:gd name="connsiteX46" fmla="*/ 7508 w 67706"/>
              <a:gd name="connsiteY46" fmla="*/ 74973 h 99182"/>
              <a:gd name="connsiteX47" fmla="*/ 12507 w 67706"/>
              <a:gd name="connsiteY47" fmla="*/ 70136 h 99182"/>
              <a:gd name="connsiteX48" fmla="*/ 12507 w 67706"/>
              <a:gd name="connsiteY48" fmla="*/ 65299 h 99182"/>
              <a:gd name="connsiteX49" fmla="*/ 10008 w 67706"/>
              <a:gd name="connsiteY49" fmla="*/ 58043 h 99182"/>
              <a:gd name="connsiteX50" fmla="*/ 7508 w 67706"/>
              <a:gd name="connsiteY50" fmla="*/ 58043 h 99182"/>
              <a:gd name="connsiteX51" fmla="*/ 5006 w 67706"/>
              <a:gd name="connsiteY51" fmla="*/ 53208 h 99182"/>
              <a:gd name="connsiteX52" fmla="*/ 2507 w 67706"/>
              <a:gd name="connsiteY52" fmla="*/ 48371 h 99182"/>
              <a:gd name="connsiteX53" fmla="*/ 8 w 67706"/>
              <a:gd name="connsiteY53" fmla="*/ 48371 h 99182"/>
              <a:gd name="connsiteX54" fmla="*/ 2507 w 67706"/>
              <a:gd name="connsiteY54" fmla="*/ 43533 h 99182"/>
              <a:gd name="connsiteX55" fmla="*/ 2507 w 67706"/>
              <a:gd name="connsiteY55" fmla="*/ 38696 h 99182"/>
              <a:gd name="connsiteX56" fmla="*/ 8 w 67706"/>
              <a:gd name="connsiteY56" fmla="*/ 36278 h 99182"/>
              <a:gd name="connsiteX57" fmla="*/ 8 w 67706"/>
              <a:gd name="connsiteY57" fmla="*/ 33859 h 99182"/>
              <a:gd name="connsiteX58" fmla="*/ 7508 w 67706"/>
              <a:gd name="connsiteY58" fmla="*/ 29022 h 99182"/>
              <a:gd name="connsiteX59" fmla="*/ 10008 w 67706"/>
              <a:gd name="connsiteY59" fmla="*/ 21768 h 99182"/>
              <a:gd name="connsiteX60" fmla="*/ 10008 w 67706"/>
              <a:gd name="connsiteY60" fmla="*/ 19349 h 99182"/>
              <a:gd name="connsiteX61" fmla="*/ 12507 w 67706"/>
              <a:gd name="connsiteY61" fmla="*/ 14512 h 99182"/>
              <a:gd name="connsiteX62" fmla="*/ 15006 w 67706"/>
              <a:gd name="connsiteY62" fmla="*/ 9675 h 99182"/>
              <a:gd name="connsiteX63" fmla="*/ 17508 w 67706"/>
              <a:gd name="connsiteY63" fmla="*/ 7256 h 99182"/>
              <a:gd name="connsiteX64" fmla="*/ 22507 w 67706"/>
              <a:gd name="connsiteY64" fmla="*/ 2419 h 99182"/>
              <a:gd name="connsiteX65" fmla="*/ 25006 w 67706"/>
              <a:gd name="connsiteY65" fmla="*/ 0 h 9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7706" h="99182">
                <a:moveTo>
                  <a:pt x="25006" y="0"/>
                </a:moveTo>
                <a:cubicBezTo>
                  <a:pt x="27506" y="0"/>
                  <a:pt x="30008" y="2419"/>
                  <a:pt x="30008" y="2419"/>
                </a:cubicBezTo>
                <a:cubicBezTo>
                  <a:pt x="30008" y="2419"/>
                  <a:pt x="32507" y="2419"/>
                  <a:pt x="32507" y="0"/>
                </a:cubicBezTo>
                <a:cubicBezTo>
                  <a:pt x="35006" y="0"/>
                  <a:pt x="35006" y="0"/>
                  <a:pt x="35006" y="0"/>
                </a:cubicBezTo>
                <a:lnTo>
                  <a:pt x="35818" y="0"/>
                </a:lnTo>
                <a:lnTo>
                  <a:pt x="36051" y="564"/>
                </a:lnTo>
                <a:lnTo>
                  <a:pt x="35266" y="564"/>
                </a:lnTo>
                <a:cubicBezTo>
                  <a:pt x="35266" y="564"/>
                  <a:pt x="35266" y="564"/>
                  <a:pt x="32774" y="12668"/>
                </a:cubicBezTo>
                <a:cubicBezTo>
                  <a:pt x="32774" y="12668"/>
                  <a:pt x="32774" y="12668"/>
                  <a:pt x="35266" y="24763"/>
                </a:cubicBezTo>
                <a:cubicBezTo>
                  <a:pt x="35266" y="24763"/>
                  <a:pt x="35266" y="24763"/>
                  <a:pt x="40255" y="32027"/>
                </a:cubicBezTo>
                <a:cubicBezTo>
                  <a:pt x="40255" y="32027"/>
                  <a:pt x="40255" y="32027"/>
                  <a:pt x="42753" y="44131"/>
                </a:cubicBezTo>
                <a:cubicBezTo>
                  <a:pt x="42753" y="44131"/>
                  <a:pt x="50240" y="48970"/>
                  <a:pt x="52738" y="48970"/>
                </a:cubicBezTo>
                <a:cubicBezTo>
                  <a:pt x="55230" y="51395"/>
                  <a:pt x="65215" y="51395"/>
                  <a:pt x="65215" y="51395"/>
                </a:cubicBezTo>
                <a:cubicBezTo>
                  <a:pt x="65215" y="51395"/>
                  <a:pt x="65215" y="51395"/>
                  <a:pt x="67706" y="61074"/>
                </a:cubicBezTo>
                <a:cubicBezTo>
                  <a:pt x="67706" y="61074"/>
                  <a:pt x="67706" y="61074"/>
                  <a:pt x="62717" y="68330"/>
                </a:cubicBezTo>
                <a:cubicBezTo>
                  <a:pt x="62717" y="68330"/>
                  <a:pt x="62717" y="68330"/>
                  <a:pt x="57728" y="75594"/>
                </a:cubicBezTo>
                <a:cubicBezTo>
                  <a:pt x="57728" y="75594"/>
                  <a:pt x="57728" y="75594"/>
                  <a:pt x="50240" y="80434"/>
                </a:cubicBezTo>
                <a:cubicBezTo>
                  <a:pt x="50240" y="80434"/>
                  <a:pt x="50240" y="80434"/>
                  <a:pt x="52738" y="94961"/>
                </a:cubicBezTo>
                <a:cubicBezTo>
                  <a:pt x="52738" y="94961"/>
                  <a:pt x="52738" y="94961"/>
                  <a:pt x="52738" y="95263"/>
                </a:cubicBezTo>
                <a:lnTo>
                  <a:pt x="52738" y="96761"/>
                </a:lnTo>
                <a:lnTo>
                  <a:pt x="52386" y="96761"/>
                </a:lnTo>
                <a:cubicBezTo>
                  <a:pt x="52386" y="99182"/>
                  <a:pt x="49889" y="99182"/>
                  <a:pt x="49889" y="99182"/>
                </a:cubicBezTo>
                <a:cubicBezTo>
                  <a:pt x="49889" y="99182"/>
                  <a:pt x="42408" y="96761"/>
                  <a:pt x="42408" y="96761"/>
                </a:cubicBezTo>
                <a:cubicBezTo>
                  <a:pt x="42408" y="91918"/>
                  <a:pt x="42408" y="91918"/>
                  <a:pt x="42408" y="91918"/>
                </a:cubicBezTo>
                <a:cubicBezTo>
                  <a:pt x="39911" y="89498"/>
                  <a:pt x="39911" y="89498"/>
                  <a:pt x="39911" y="89498"/>
                </a:cubicBezTo>
                <a:cubicBezTo>
                  <a:pt x="34917" y="89498"/>
                  <a:pt x="34917" y="89498"/>
                  <a:pt x="34917" y="89498"/>
                </a:cubicBezTo>
                <a:cubicBezTo>
                  <a:pt x="29933" y="91918"/>
                  <a:pt x="29933" y="91918"/>
                  <a:pt x="29933" y="91918"/>
                </a:cubicBezTo>
                <a:cubicBezTo>
                  <a:pt x="27436" y="94340"/>
                  <a:pt x="27436" y="94340"/>
                  <a:pt x="27436" y="94340"/>
                </a:cubicBezTo>
                <a:cubicBezTo>
                  <a:pt x="24939" y="96761"/>
                  <a:pt x="24939" y="96761"/>
                  <a:pt x="24939" y="96761"/>
                </a:cubicBezTo>
                <a:cubicBezTo>
                  <a:pt x="22453" y="96761"/>
                  <a:pt x="22453" y="96761"/>
                  <a:pt x="22453" y="96761"/>
                </a:cubicBezTo>
                <a:cubicBezTo>
                  <a:pt x="22453" y="96761"/>
                  <a:pt x="19956" y="96761"/>
                  <a:pt x="19956" y="96761"/>
                </a:cubicBezTo>
                <a:cubicBezTo>
                  <a:pt x="14961" y="96761"/>
                  <a:pt x="14961" y="96761"/>
                  <a:pt x="14961" y="96761"/>
                </a:cubicBezTo>
                <a:cubicBezTo>
                  <a:pt x="14961" y="94340"/>
                  <a:pt x="14961" y="94340"/>
                  <a:pt x="14961" y="94340"/>
                </a:cubicBezTo>
                <a:cubicBezTo>
                  <a:pt x="14961" y="91918"/>
                  <a:pt x="14961" y="91918"/>
                  <a:pt x="14961" y="91918"/>
                </a:cubicBezTo>
                <a:cubicBezTo>
                  <a:pt x="9978" y="89498"/>
                  <a:pt x="9978" y="89498"/>
                  <a:pt x="9978" y="89498"/>
                </a:cubicBezTo>
                <a:cubicBezTo>
                  <a:pt x="7481" y="89498"/>
                  <a:pt x="7481" y="89498"/>
                  <a:pt x="7481" y="89498"/>
                </a:cubicBezTo>
                <a:cubicBezTo>
                  <a:pt x="7481" y="89498"/>
                  <a:pt x="4984" y="87076"/>
                  <a:pt x="4984" y="87076"/>
                </a:cubicBezTo>
                <a:cubicBezTo>
                  <a:pt x="2487" y="87076"/>
                  <a:pt x="2487" y="84655"/>
                  <a:pt x="2487" y="84655"/>
                </a:cubicBezTo>
                <a:cubicBezTo>
                  <a:pt x="0" y="82234"/>
                  <a:pt x="0" y="82234"/>
                  <a:pt x="0" y="82234"/>
                </a:cubicBezTo>
                <a:cubicBezTo>
                  <a:pt x="4984" y="82234"/>
                  <a:pt x="4984" y="82234"/>
                  <a:pt x="4984" y="82234"/>
                </a:cubicBezTo>
                <a:cubicBezTo>
                  <a:pt x="4984" y="82234"/>
                  <a:pt x="4984" y="79813"/>
                  <a:pt x="4984" y="79813"/>
                </a:cubicBezTo>
                <a:cubicBezTo>
                  <a:pt x="4984" y="79813"/>
                  <a:pt x="4828" y="79813"/>
                  <a:pt x="4593" y="79813"/>
                </a:cubicBezTo>
                <a:lnTo>
                  <a:pt x="4397" y="79813"/>
                </a:lnTo>
                <a:lnTo>
                  <a:pt x="4397" y="79811"/>
                </a:lnTo>
                <a:lnTo>
                  <a:pt x="4616" y="79811"/>
                </a:lnTo>
                <a:cubicBezTo>
                  <a:pt x="4850" y="79811"/>
                  <a:pt x="5006" y="79811"/>
                  <a:pt x="5006" y="79811"/>
                </a:cubicBezTo>
                <a:cubicBezTo>
                  <a:pt x="5006" y="79811"/>
                  <a:pt x="5006" y="79811"/>
                  <a:pt x="7508" y="74973"/>
                </a:cubicBezTo>
                <a:cubicBezTo>
                  <a:pt x="7508" y="74973"/>
                  <a:pt x="7508" y="74973"/>
                  <a:pt x="12507" y="70136"/>
                </a:cubicBezTo>
                <a:cubicBezTo>
                  <a:pt x="12507" y="70136"/>
                  <a:pt x="12507" y="65299"/>
                  <a:pt x="12507" y="65299"/>
                </a:cubicBezTo>
                <a:cubicBezTo>
                  <a:pt x="12507" y="62880"/>
                  <a:pt x="10008" y="58043"/>
                  <a:pt x="10008" y="58043"/>
                </a:cubicBezTo>
                <a:cubicBezTo>
                  <a:pt x="10008" y="58043"/>
                  <a:pt x="10008" y="58043"/>
                  <a:pt x="7508" y="58043"/>
                </a:cubicBezTo>
                <a:cubicBezTo>
                  <a:pt x="7508" y="58043"/>
                  <a:pt x="7508" y="58043"/>
                  <a:pt x="5006" y="53208"/>
                </a:cubicBezTo>
                <a:cubicBezTo>
                  <a:pt x="5006" y="53208"/>
                  <a:pt x="5006" y="53208"/>
                  <a:pt x="2507" y="48371"/>
                </a:cubicBezTo>
                <a:cubicBezTo>
                  <a:pt x="2507" y="48371"/>
                  <a:pt x="2507" y="48371"/>
                  <a:pt x="8" y="48371"/>
                </a:cubicBezTo>
                <a:cubicBezTo>
                  <a:pt x="8" y="45952"/>
                  <a:pt x="2507" y="43533"/>
                  <a:pt x="2507" y="43533"/>
                </a:cubicBezTo>
                <a:cubicBezTo>
                  <a:pt x="2507" y="43533"/>
                  <a:pt x="2507" y="43533"/>
                  <a:pt x="2507" y="38696"/>
                </a:cubicBezTo>
                <a:cubicBezTo>
                  <a:pt x="2507" y="38696"/>
                  <a:pt x="2507" y="36278"/>
                  <a:pt x="8" y="36278"/>
                </a:cubicBezTo>
                <a:cubicBezTo>
                  <a:pt x="8" y="33859"/>
                  <a:pt x="8" y="33859"/>
                  <a:pt x="8" y="33859"/>
                </a:cubicBezTo>
                <a:cubicBezTo>
                  <a:pt x="8" y="33859"/>
                  <a:pt x="5006" y="29022"/>
                  <a:pt x="7508" y="29022"/>
                </a:cubicBezTo>
                <a:cubicBezTo>
                  <a:pt x="10008" y="26603"/>
                  <a:pt x="10008" y="24186"/>
                  <a:pt x="10008" y="21768"/>
                </a:cubicBezTo>
                <a:cubicBezTo>
                  <a:pt x="10008" y="21768"/>
                  <a:pt x="10008" y="19349"/>
                  <a:pt x="10008" y="19349"/>
                </a:cubicBezTo>
                <a:cubicBezTo>
                  <a:pt x="10008" y="19349"/>
                  <a:pt x="12507" y="16930"/>
                  <a:pt x="12507" y="14512"/>
                </a:cubicBezTo>
                <a:cubicBezTo>
                  <a:pt x="15006" y="14512"/>
                  <a:pt x="15006" y="9675"/>
                  <a:pt x="15006" y="9675"/>
                </a:cubicBezTo>
                <a:cubicBezTo>
                  <a:pt x="15006" y="9675"/>
                  <a:pt x="17508" y="7256"/>
                  <a:pt x="17508" y="7256"/>
                </a:cubicBezTo>
                <a:cubicBezTo>
                  <a:pt x="20008" y="7256"/>
                  <a:pt x="20008" y="4837"/>
                  <a:pt x="22507" y="2419"/>
                </a:cubicBezTo>
                <a:cubicBezTo>
                  <a:pt x="22507" y="0"/>
                  <a:pt x="25006" y="0"/>
                  <a:pt x="2500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1pPr>
            <a:lvl2pPr marL="266700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2pPr>
            <a:lvl3pPr marL="53657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3pPr>
            <a:lvl4pPr marL="898525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4pPr>
            <a:lvl5pPr marL="1255712" indent="0">
              <a:buNone/>
              <a:defRPr sz="100">
                <a:solidFill>
                  <a:schemeClr val="accent1">
                    <a:alpha val="0"/>
                  </a:schemeClr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20CBD-C97A-5D5C-A620-AE09B4CD9ECD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DAC032-8369-E793-D225-769392E3BF7C}"/>
              </a:ext>
            </a:extLst>
          </p:cNvPr>
          <p:cNvSpPr>
            <a:spLocks noGrp="1"/>
          </p:cNvSpPr>
          <p:nvPr>
            <p:ph type="dt" sz="half" idx="62"/>
          </p:nvPr>
        </p:nvSpPr>
        <p:spPr/>
        <p:txBody>
          <a:bodyPr/>
          <a:lstStyle/>
          <a:p>
            <a:fld id="{856E37A4-6B58-48FB-BF37-3E49D90A7179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91517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245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F885B-CC6D-2585-04A6-688590A621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1BA6EE-7A8B-65C9-F4A7-DDF12C3FF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400" y="1345883"/>
            <a:ext cx="3214800" cy="2306637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616F23-301D-79F8-6607-032EED5F73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400" y="3652520"/>
            <a:ext cx="5400675" cy="1930400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Titel van hoofdstuk hier invoeren 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12A76F36-BEC6-9C55-2A97-3919B2FE1E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81259" y="1244362"/>
            <a:ext cx="2520000" cy="43692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0F491BB-81A8-AA3B-F4C4-1CC8CF88370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400" y="6538665"/>
            <a:ext cx="620640" cy="86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EB436-43CC-840C-3D0D-B99D1D9BD4F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4F909D-9B9D-3D4C-BDCC-749264C0F7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B4B910-9542-4EFF-B60D-93D813181E2B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687397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204EA-FCD9-1DBB-5B66-86AB3D2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9" y="4038350"/>
            <a:ext cx="3189756" cy="1911599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3813" name="Text Placeholder 3812">
            <a:extLst>
              <a:ext uri="{FF2B5EF4-FFF2-40B4-BE49-F238E27FC236}">
                <a16:creationId xmlns:a16="http://schemas.microsoft.com/office/drawing/2014/main" id="{D6404CEA-66F8-DB18-D491-9D2E1BD0ACF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268457" y="4735246"/>
            <a:ext cx="6228217" cy="1214703"/>
          </a:xfrm>
        </p:spPr>
        <p:txBody>
          <a:bodyPr numCol="3" spcCol="180000"/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grpSp>
        <p:nvGrpSpPr>
          <p:cNvPr id="5" name="World Map">
            <a:extLst>
              <a:ext uri="{FF2B5EF4-FFF2-40B4-BE49-F238E27FC236}">
                <a16:creationId xmlns:a16="http://schemas.microsoft.com/office/drawing/2014/main" id="{39259D2D-0C19-D199-60AD-148CF6C4134F}"/>
              </a:ext>
            </a:extLst>
          </p:cNvPr>
          <p:cNvGrpSpPr/>
          <p:nvPr userDrawn="1"/>
        </p:nvGrpSpPr>
        <p:grpSpPr>
          <a:xfrm>
            <a:off x="2032000" y="359154"/>
            <a:ext cx="10085704" cy="4920991"/>
            <a:chOff x="399011" y="834814"/>
            <a:chExt cx="8342794" cy="4070611"/>
          </a:xfrm>
          <a:solidFill>
            <a:schemeClr val="bg2">
              <a:lumMod val="90000"/>
            </a:schemeClr>
          </a:solidFill>
        </p:grpSpPr>
        <p:sp>
          <p:nvSpPr>
            <p:cNvPr id="6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3C3CC8DB-E635-AFD8-E0EE-2AB26625AF15}"/>
                </a:ext>
              </a:extLst>
            </p:cNvPr>
            <p:cNvSpPr>
              <a:spLocks/>
            </p:cNvSpPr>
            <p:nvPr/>
          </p:nvSpPr>
          <p:spPr bwMode="gray">
            <a:xfrm>
              <a:off x="4909872" y="3695804"/>
              <a:ext cx="209015" cy="209016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7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D1B34F16-5ADE-F39F-1884-8BD7FEEDECB0}"/>
                </a:ext>
              </a:extLst>
            </p:cNvPr>
            <p:cNvSpPr>
              <a:spLocks/>
            </p:cNvSpPr>
            <p:nvPr/>
          </p:nvSpPr>
          <p:spPr bwMode="gray">
            <a:xfrm>
              <a:off x="4825375" y="3467518"/>
              <a:ext cx="315746" cy="302405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8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374CD489-6C10-6882-5AF6-0EC9BA53A455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5336" y="2637386"/>
              <a:ext cx="277203" cy="189744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9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67DA0333-1E61-63F4-C811-73D48E9C514C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0679" y="2373523"/>
              <a:ext cx="226803" cy="194192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10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DF10E62E-F4E5-9C9B-0C8F-9DE443FC8A0A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8532" y="2226767"/>
              <a:ext cx="16307" cy="35577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11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D3C4BFF-7C1B-E19F-BCAC-F902F82A7493}"/>
                </a:ext>
              </a:extLst>
            </p:cNvPr>
            <p:cNvSpPr>
              <a:spLocks/>
            </p:cNvSpPr>
            <p:nvPr/>
          </p:nvSpPr>
          <p:spPr bwMode="gray">
            <a:xfrm>
              <a:off x="5618445" y="1830973"/>
              <a:ext cx="449160" cy="252004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12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19BBD7C4-A5DC-D3E0-49F4-FA83AE51304A}"/>
                </a:ext>
              </a:extLst>
            </p:cNvPr>
            <p:cNvSpPr>
              <a:spLocks/>
            </p:cNvSpPr>
            <p:nvPr/>
          </p:nvSpPr>
          <p:spPr bwMode="gray">
            <a:xfrm>
              <a:off x="6940722" y="2503972"/>
              <a:ext cx="229767" cy="452126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13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C2931FFE-B54C-D0B9-3AB3-24096808EC5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63836" y="2846402"/>
              <a:ext cx="361698" cy="352806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14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549CD3B1-B720-A002-F167-005EE9F323A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99011" y="1107572"/>
              <a:ext cx="1165144" cy="504009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15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226EF4FD-014D-8CE5-48D9-F400BA91E0F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60950" y="1713865"/>
              <a:ext cx="1485337" cy="736743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16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BF7DCE8A-9E03-BA72-BB51-6D4AE7F6FBDC}"/>
                </a:ext>
              </a:extLst>
            </p:cNvPr>
            <p:cNvSpPr>
              <a:spLocks/>
            </p:cNvSpPr>
            <p:nvPr/>
          </p:nvSpPr>
          <p:spPr bwMode="gray">
            <a:xfrm>
              <a:off x="2745607" y="4139036"/>
              <a:ext cx="139343" cy="145273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17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8852FCB4-1C56-19F6-FFFB-0C01C533DF0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94566" y="1386258"/>
              <a:ext cx="219391" cy="312783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18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5117164C-FF5A-2DCB-949B-A22E8C0DDB9A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9173" y="2407618"/>
              <a:ext cx="127484" cy="121556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19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DD3D0237-70F0-9EE4-0D8B-4232848A2005}"/>
                </a:ext>
              </a:extLst>
            </p:cNvPr>
            <p:cNvSpPr>
              <a:spLocks/>
            </p:cNvSpPr>
            <p:nvPr/>
          </p:nvSpPr>
          <p:spPr bwMode="gray">
            <a:xfrm>
              <a:off x="4792763" y="1627887"/>
              <a:ext cx="423959" cy="237181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20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EB8AA8DB-1C9C-15F4-E3D9-C7C88EB633F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34390" y="3090993"/>
              <a:ext cx="148236" cy="174920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21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2A9D25F7-9031-D974-86E7-78562EBFA6A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50255" y="1912504"/>
              <a:ext cx="382452" cy="229770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22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2F7266FC-AF20-8ABA-457B-1EB873327F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80223" y="1930291"/>
              <a:ext cx="504007" cy="192709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23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BBEF2FF2-0265-25F3-7E34-A69E952F8446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1441" y="2078530"/>
              <a:ext cx="103766" cy="216428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24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A90F6431-E331-2BD2-47F1-FFE2FAE60091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0944" y="2880496"/>
              <a:ext cx="53365" cy="152686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25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0B43048C-BF13-01F0-C1B5-06F4830DB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29542" y="2594397"/>
              <a:ext cx="234215" cy="450643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26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80D96FA8-2359-FB1C-4322-CDC7F0AE835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32907" y="3249609"/>
              <a:ext cx="290545" cy="329088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27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C1E8DA26-5ECE-E6A2-7ACB-E884CB56DB43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7154" y="1967351"/>
              <a:ext cx="209015" cy="131932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28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C7406928-00D2-CBF9-9924-EA7F548E9BA6}"/>
                </a:ext>
              </a:extLst>
            </p:cNvPr>
            <p:cNvSpPr>
              <a:spLocks/>
            </p:cNvSpPr>
            <p:nvPr/>
          </p:nvSpPr>
          <p:spPr bwMode="gray">
            <a:xfrm>
              <a:off x="7401738" y="2444677"/>
              <a:ext cx="45954" cy="102284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29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75DED9F1-B5F5-3ED5-80C7-615AFA7EEB3E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2979" y="2075565"/>
              <a:ext cx="170473" cy="157133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0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9351EAE4-4AD2-57C5-DE8F-3030F2C099A0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8829" y="1759818"/>
              <a:ext cx="109696" cy="60778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1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00E6BA9C-60DB-51D9-8FCD-9753346A209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533349" y="1163902"/>
              <a:ext cx="262381" cy="375042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2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B9C8581-46B7-44A9-0350-AC50228C88AD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0696" y="4004139"/>
              <a:ext cx="38542" cy="50401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3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6DB4E7B5-3B0E-84A7-1B64-A7B18B24063A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8524" y="3036146"/>
              <a:ext cx="111179" cy="127485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4" name="Sudan">
              <a:extLst>
                <a:ext uri="{FF2B5EF4-FFF2-40B4-BE49-F238E27FC236}">
                  <a16:creationId xmlns:a16="http://schemas.microsoft.com/office/drawing/2014/main" id="{D559E3A4-0CFA-D995-3AC1-8F5AD1E8B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919" y="2510265"/>
              <a:ext cx="452944" cy="444363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5" name="South Sudan">
              <a:extLst>
                <a:ext uri="{FF2B5EF4-FFF2-40B4-BE49-F238E27FC236}">
                  <a16:creationId xmlns:a16="http://schemas.microsoft.com/office/drawing/2014/main" id="{84BC5EF9-C1FA-5463-9CB2-9E6650AD9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854" y="2841153"/>
              <a:ext cx="326120" cy="272722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6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1D49B1B0-5A57-B4C0-8957-310A84574E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8902" y="2924967"/>
              <a:ext cx="65224" cy="115625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03C53A53-3496-2083-8051-0ACA9946FB5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30823" y="1882856"/>
              <a:ext cx="332051" cy="234216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195604DD-AC1A-1B57-F82D-5C0646048F1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672692" y="3895926"/>
              <a:ext cx="429889" cy="386901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9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A31F1797-6468-5DCE-472D-48EE27866E9F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1240" y="2850849"/>
              <a:ext cx="271275" cy="419514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40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A41CA71B-A52A-42B0-B4B4-5B8560E19E4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452741" y="3423046"/>
              <a:ext cx="140826" cy="131932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41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33DA3515-006D-D9C3-340F-B9A8F60185DB}"/>
                </a:ext>
              </a:extLst>
            </p:cNvPr>
            <p:cNvSpPr>
              <a:spLocks/>
            </p:cNvSpPr>
            <p:nvPr/>
          </p:nvSpPr>
          <p:spPr bwMode="gray">
            <a:xfrm>
              <a:off x="4583748" y="1786501"/>
              <a:ext cx="80048" cy="45954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42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2071A6C4-2B6A-D29E-D45B-7480006590A1}"/>
                </a:ext>
              </a:extLst>
            </p:cNvPr>
            <p:cNvSpPr>
              <a:spLocks/>
            </p:cNvSpPr>
            <p:nvPr/>
          </p:nvSpPr>
          <p:spPr bwMode="gray">
            <a:xfrm>
              <a:off x="4665278" y="1709417"/>
              <a:ext cx="134897" cy="54848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43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B95EC05F-8AED-8E51-A403-54BF5F13290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79621" y="2910144"/>
              <a:ext cx="78566" cy="102284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44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32104C35-60BF-9DC5-A2F4-AF99CFA51794}"/>
                </a:ext>
              </a:extLst>
            </p:cNvPr>
            <p:cNvSpPr>
              <a:spLocks/>
            </p:cNvSpPr>
            <p:nvPr/>
          </p:nvSpPr>
          <p:spPr bwMode="gray">
            <a:xfrm>
              <a:off x="4717162" y="1810219"/>
              <a:ext cx="103766" cy="113769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45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B944E9B7-B751-9811-7939-77133EB74B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1057" y="2704094"/>
              <a:ext cx="157132" cy="139343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46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C8F1AC33-A7A9-8299-74F2-6BA69ABD3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8533" y="2235663"/>
              <a:ext cx="563301" cy="483255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47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115406C8-D3E3-2767-98D5-30DE74633120}"/>
                </a:ext>
              </a:extLst>
            </p:cNvPr>
            <p:cNvSpPr>
              <a:spLocks/>
            </p:cNvSpPr>
            <p:nvPr/>
          </p:nvSpPr>
          <p:spPr bwMode="gray">
            <a:xfrm>
              <a:off x="5012154" y="3249609"/>
              <a:ext cx="56330" cy="56330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48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A89CF72B-06A1-3137-7028-5BF02BAB18E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804943" y="1429248"/>
              <a:ext cx="114143" cy="453608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49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8217268F-886C-0D6A-769E-24EBF1BF52D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27539" y="867426"/>
              <a:ext cx="3430210" cy="1092513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50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8984422-D1DB-B329-1929-8602024FC96D}"/>
                </a:ext>
              </a:extLst>
            </p:cNvPr>
            <p:cNvSpPr>
              <a:spLocks/>
            </p:cNvSpPr>
            <p:nvPr/>
          </p:nvSpPr>
          <p:spPr bwMode="gray">
            <a:xfrm>
              <a:off x="4749775" y="1747960"/>
              <a:ext cx="232733" cy="139343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51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298E5DE8-56EB-70B0-DA3A-343E9EEF8A13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9903" y="2416512"/>
              <a:ext cx="25201" cy="54848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52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4ACCF162-81D4-053D-BF1F-A7B8CDAF7D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453580" y="2656657"/>
              <a:ext cx="51884" cy="22236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53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B20E8D1A-627D-7EE3-68BA-B13E879204BD}"/>
                </a:ext>
              </a:extLst>
            </p:cNvPr>
            <p:cNvSpPr>
              <a:spLocks/>
            </p:cNvSpPr>
            <p:nvPr/>
          </p:nvSpPr>
          <p:spPr bwMode="gray">
            <a:xfrm>
              <a:off x="4017483" y="1933256"/>
              <a:ext cx="85978" cy="155651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54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8C7C0ABD-19C2-54D8-8B07-E4F0F18188A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0055" y="1555250"/>
              <a:ext cx="237180" cy="170474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55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3A9D0997-7126-8A3E-9B6B-E55DB4809D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388398" y="2646281"/>
              <a:ext cx="271275" cy="455091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56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D0D31A2A-4416-7CEC-0F10-DED2C9165DEF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1480" y="3216997"/>
              <a:ext cx="357252" cy="564787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57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20A0F2B2-69DB-BC3A-A407-BE31380838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586993" y="3806984"/>
              <a:ext cx="226803" cy="256451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58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5BC6140B-40AD-A51B-15E3-C66C6FE4CA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022853" y="3274809"/>
              <a:ext cx="412099" cy="275723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59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8D56A8D3-3763-3954-9932-22A2E1F317BB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2938" y="2924967"/>
              <a:ext cx="154167" cy="74119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60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FD76884F-4242-064B-05CC-FACA1581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5977" y="2087424"/>
              <a:ext cx="398759" cy="400242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61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BC71BAB3-F3E2-8D4D-3872-995EA357914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204583" y="2690751"/>
              <a:ext cx="35577" cy="23718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62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6C5F445F-D3B7-BD68-2BBA-244A43B279E1}"/>
                </a:ext>
              </a:extLst>
            </p:cNvPr>
            <p:cNvSpPr>
              <a:spLocks/>
            </p:cNvSpPr>
            <p:nvPr/>
          </p:nvSpPr>
          <p:spPr bwMode="gray">
            <a:xfrm>
              <a:off x="5621409" y="2453571"/>
              <a:ext cx="204568" cy="254968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63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857B1143-E2DD-3E89-D0F7-7B2D8413E66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99935" y="895592"/>
              <a:ext cx="515865" cy="567751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12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7834A20F-23B9-781B-2619-57824F945FE4}"/>
                </a:ext>
              </a:extLst>
            </p:cNvPr>
            <p:cNvSpPr>
              <a:spLocks/>
            </p:cNvSpPr>
            <p:nvPr/>
          </p:nvSpPr>
          <p:spPr bwMode="gray">
            <a:xfrm>
              <a:off x="4309510" y="2794518"/>
              <a:ext cx="317228" cy="292029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13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2A5F7D64-F298-E33B-A091-247E99F710C9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2803" y="2501007"/>
              <a:ext cx="420993" cy="357254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14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5E4C116B-3060-2426-8638-B8CD954917D7}"/>
                </a:ext>
              </a:extLst>
            </p:cNvPr>
            <p:cNvSpPr>
              <a:spLocks/>
            </p:cNvSpPr>
            <p:nvPr/>
          </p:nvSpPr>
          <p:spPr bwMode="gray">
            <a:xfrm>
              <a:off x="1888796" y="2764871"/>
              <a:ext cx="123038" cy="126003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15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84BC79D-8D0D-8A0C-C905-27D6D8CC095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260033" y="4266520"/>
              <a:ext cx="481772" cy="372078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16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EDFFA92F-A9BD-4D70-716C-AA616D56FE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855303" y="1653087"/>
              <a:ext cx="161579" cy="145273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17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84A05B73-F811-2130-EC6B-7967AB5B0F65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0640" y="1595275"/>
              <a:ext cx="102284" cy="80048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18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14C692F6-186F-CCA0-D9DD-4315B827126B}"/>
                </a:ext>
              </a:extLst>
            </p:cNvPr>
            <p:cNvSpPr>
              <a:spLocks/>
            </p:cNvSpPr>
            <p:nvPr/>
          </p:nvSpPr>
          <p:spPr bwMode="gray">
            <a:xfrm>
              <a:off x="6327019" y="2287544"/>
              <a:ext cx="222356" cy="124520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19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996581CC-E46F-70EA-FB80-67200819027E}"/>
                </a:ext>
              </a:extLst>
            </p:cNvPr>
            <p:cNvSpPr>
              <a:spLocks/>
            </p:cNvSpPr>
            <p:nvPr/>
          </p:nvSpPr>
          <p:spPr bwMode="gray">
            <a:xfrm>
              <a:off x="4548172" y="3735829"/>
              <a:ext cx="361698" cy="369113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20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02E0C906-CA45-563F-67B3-87D990F1CEFA}"/>
                </a:ext>
              </a:extLst>
            </p:cNvPr>
            <p:cNvSpPr>
              <a:spLocks/>
            </p:cNvSpPr>
            <p:nvPr/>
          </p:nvSpPr>
          <p:spPr bwMode="gray">
            <a:xfrm>
              <a:off x="6676859" y="2346840"/>
              <a:ext cx="241627" cy="567751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21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2182912A-2011-D50A-6A64-0AD0B28EC3FA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1802" y="3538673"/>
              <a:ext cx="289063" cy="506974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22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41DE256F-21EF-5593-8C17-92AFF488ADBF}"/>
                </a:ext>
              </a:extLst>
            </p:cNvPr>
            <p:cNvSpPr>
              <a:spLocks/>
            </p:cNvSpPr>
            <p:nvPr/>
          </p:nvSpPr>
          <p:spPr bwMode="gray">
            <a:xfrm>
              <a:off x="3898892" y="2123001"/>
              <a:ext cx="321676" cy="250522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23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77501CC8-B4D5-0515-586C-2306A35F5759}"/>
                </a:ext>
              </a:extLst>
            </p:cNvPr>
            <p:cNvSpPr>
              <a:spLocks/>
            </p:cNvSpPr>
            <p:nvPr/>
          </p:nvSpPr>
          <p:spPr bwMode="gray">
            <a:xfrm>
              <a:off x="4709750" y="1887303"/>
              <a:ext cx="42989" cy="51884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24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F823AE01-9381-E076-4DEC-220A58BAB516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0360" y="1632334"/>
              <a:ext cx="796035" cy="315747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34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95EF5D6E-7014-176F-59D9-318D4FBD91AF}"/>
                </a:ext>
              </a:extLst>
            </p:cNvPr>
            <p:cNvSpPr>
              <a:spLocks/>
            </p:cNvSpPr>
            <p:nvPr/>
          </p:nvSpPr>
          <p:spPr bwMode="gray">
            <a:xfrm>
              <a:off x="4900976" y="1742029"/>
              <a:ext cx="81531" cy="90425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35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D691FA43-F594-0AAA-2E98-E1CBF39C7407}"/>
                </a:ext>
              </a:extLst>
            </p:cNvPr>
            <p:cNvSpPr>
              <a:spLocks/>
            </p:cNvSpPr>
            <p:nvPr/>
          </p:nvSpPr>
          <p:spPr bwMode="gray">
            <a:xfrm>
              <a:off x="1238034" y="2220838"/>
              <a:ext cx="705609" cy="552927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36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A0A34DA7-9B1E-0CD1-CD0F-83FD41B2D9EC}"/>
                </a:ext>
              </a:extLst>
            </p:cNvPr>
            <p:cNvSpPr>
              <a:spLocks/>
            </p:cNvSpPr>
            <p:nvPr/>
          </p:nvSpPr>
          <p:spPr bwMode="gray">
            <a:xfrm>
              <a:off x="4608948" y="2112624"/>
              <a:ext cx="11859" cy="10377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37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18EA2F5B-2488-A2BC-6DFC-CD0050012E1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0680" y="2386865"/>
              <a:ext cx="324640" cy="380972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38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533C8E3A-9D8E-5B7E-6EAE-B5134930A8D2}"/>
                </a:ext>
              </a:extLst>
            </p:cNvPr>
            <p:cNvSpPr>
              <a:spLocks/>
            </p:cNvSpPr>
            <p:nvPr/>
          </p:nvSpPr>
          <p:spPr bwMode="gray">
            <a:xfrm>
              <a:off x="3909270" y="2453571"/>
              <a:ext cx="440265" cy="455091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39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C324D272-EF23-B8C9-A39C-F2563445F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8863" y="3012428"/>
              <a:ext cx="115625" cy="166026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50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DA86B5BF-9E79-D59D-07D1-CD0A7FACE59C}"/>
                </a:ext>
              </a:extLst>
            </p:cNvPr>
            <p:cNvSpPr>
              <a:spLocks/>
            </p:cNvSpPr>
            <p:nvPr/>
          </p:nvSpPr>
          <p:spPr bwMode="gray">
            <a:xfrm>
              <a:off x="7200136" y="2993158"/>
              <a:ext cx="260898" cy="200121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51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7492E6AB-6E45-A5B0-3988-8AFA8D9EFBB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11474" y="3506059"/>
              <a:ext cx="88942" cy="237181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52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AF48C9E7-C2D2-F7FE-5056-84626CBB531F}"/>
                </a:ext>
              </a:extLst>
            </p:cNvPr>
            <p:cNvSpPr>
              <a:spLocks/>
            </p:cNvSpPr>
            <p:nvPr/>
          </p:nvSpPr>
          <p:spPr bwMode="gray">
            <a:xfrm>
              <a:off x="5370889" y="3593521"/>
              <a:ext cx="225320" cy="413584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53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E9244655-E3E8-3CB8-FBE2-12FCEA60BC89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3115" y="1922880"/>
              <a:ext cx="62260" cy="48919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54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A1E1B665-C579-CF06-AF95-388156A4E64B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2900" y="1693111"/>
              <a:ext cx="19271" cy="16307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55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D5AD4D91-9934-B72E-5AE6-52103417FB39}"/>
                </a:ext>
              </a:extLst>
            </p:cNvPr>
            <p:cNvSpPr>
              <a:spLocks/>
            </p:cNvSpPr>
            <p:nvPr/>
          </p:nvSpPr>
          <p:spPr bwMode="gray">
            <a:xfrm>
              <a:off x="4752740" y="1507814"/>
              <a:ext cx="128967" cy="74119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56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033FE05A-C6CE-B790-DCBA-D5997E9365F1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8877" y="1776125"/>
              <a:ext cx="5929" cy="8894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57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88BBE260-6B1F-D4C3-F9BF-8E9D304AA51F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5913" y="2203049"/>
              <a:ext cx="416547" cy="420995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58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01BF5AC3-2356-6E2E-B357-DD2781A604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918164" y="2956098"/>
              <a:ext cx="117108" cy="130449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59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80F39F00-6720-3A4E-D6D2-FA748F805AF6}"/>
                </a:ext>
              </a:extLst>
            </p:cNvPr>
            <p:cNvSpPr>
              <a:spLocks/>
            </p:cNvSpPr>
            <p:nvPr/>
          </p:nvSpPr>
          <p:spPr bwMode="gray">
            <a:xfrm>
              <a:off x="4945448" y="4093082"/>
              <a:ext cx="63743" cy="62260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60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9B51621E-D455-5A2B-BFFB-2BA44A50AA1F}"/>
                </a:ext>
              </a:extLst>
            </p:cNvPr>
            <p:cNvSpPr>
              <a:spLocks/>
            </p:cNvSpPr>
            <p:nvPr/>
          </p:nvSpPr>
          <p:spPr bwMode="gray">
            <a:xfrm>
              <a:off x="5141121" y="2160060"/>
              <a:ext cx="41506" cy="59295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71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2CDCC132-707D-FF3F-81D1-D40C8F179C87}"/>
                </a:ext>
              </a:extLst>
            </p:cNvPr>
            <p:cNvSpPr>
              <a:spLocks/>
            </p:cNvSpPr>
            <p:nvPr/>
          </p:nvSpPr>
          <p:spPr bwMode="gray">
            <a:xfrm>
              <a:off x="4749775" y="1461860"/>
              <a:ext cx="161579" cy="68189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72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094B6AB9-9C1C-B176-D5F9-932F2DFCE095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0321" y="2530655"/>
              <a:ext cx="228285" cy="263864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73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E1A2C59A-680B-9FEF-3705-8AF75BA24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0144" y="1900644"/>
              <a:ext cx="254967" cy="118590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74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B0ADAFFB-AE66-8D16-C174-A7D1AAF14B1A}"/>
                </a:ext>
              </a:extLst>
            </p:cNvPr>
            <p:cNvSpPr>
              <a:spLocks/>
            </p:cNvSpPr>
            <p:nvPr/>
          </p:nvSpPr>
          <p:spPr bwMode="gray">
            <a:xfrm>
              <a:off x="5455385" y="2300887"/>
              <a:ext cx="51884" cy="45954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75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32CF6D38-3924-DF41-3F8E-4FE6D08532D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51078" y="1888485"/>
              <a:ext cx="48855" cy="49219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76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31A299CD-3967-4BED-73C9-9EB99B8B0A2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434351" y="2041470"/>
              <a:ext cx="103766" cy="161579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77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E94FE6F9-908E-237F-FCA1-B10F35792C74}"/>
                </a:ext>
              </a:extLst>
            </p:cNvPr>
            <p:cNvSpPr>
              <a:spLocks/>
            </p:cNvSpPr>
            <p:nvPr/>
          </p:nvSpPr>
          <p:spPr bwMode="gray">
            <a:xfrm>
              <a:off x="7348373" y="1908055"/>
              <a:ext cx="124519" cy="158615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78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FC01F780-CD78-FB0F-C259-94C3261F59E5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2980" y="3074689"/>
              <a:ext cx="213462" cy="289065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86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5E70889F-10DF-DC67-514F-33E2048AAF2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70889" y="1538944"/>
              <a:ext cx="953166" cy="441749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87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A62084EB-A0AC-5633-BB32-A92535B4A2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2980" y="2201567"/>
              <a:ext cx="106731" cy="127485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88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D308E19B-AD83-970B-1344-66A00FACA25D}"/>
                </a:ext>
              </a:extLst>
            </p:cNvPr>
            <p:cNvSpPr>
              <a:spLocks/>
            </p:cNvSpPr>
            <p:nvPr/>
          </p:nvSpPr>
          <p:spPr bwMode="gray">
            <a:xfrm>
              <a:off x="2149694" y="2656657"/>
              <a:ext cx="59295" cy="19271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89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2B694B72-8E3F-1B44-5BA7-CFC09A168C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493646" y="1830973"/>
              <a:ext cx="332051" cy="647800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90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DDAC20B4-5086-8434-1705-8D6E4368B29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20688" y="1782054"/>
              <a:ext cx="294993" cy="314264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91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DC79A0CB-FD52-0441-8830-53D56E80CFD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30744" y="2197120"/>
              <a:ext cx="38542" cy="121556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92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97205C15-4113-27E6-E8FE-4BB3F0EB2ACB}"/>
                </a:ext>
              </a:extLst>
            </p:cNvPr>
            <p:cNvSpPr>
              <a:spLocks/>
            </p:cNvSpPr>
            <p:nvPr/>
          </p:nvSpPr>
          <p:spPr bwMode="gray">
            <a:xfrm>
              <a:off x="4033788" y="1541909"/>
              <a:ext cx="106731" cy="112660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93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D4099F24-ED29-AC29-215B-27F2FCDDB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5241923" y="2078530"/>
              <a:ext cx="259416" cy="250522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94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71169621-3161-9E7D-B8C2-809C0DCD1E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353100" y="2002928"/>
              <a:ext cx="545513" cy="44767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95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1B7B402D-840C-CB0C-C21D-28B9A74C1B7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801378" y="3045040"/>
              <a:ext cx="1237782" cy="493632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96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B07BB64A-4102-83D7-85BE-11937BE2A6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42403" y="2118554"/>
              <a:ext cx="741186" cy="893874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97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EC9A62C0-E377-928B-ACBC-5A755E03DA7F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5503" y="1229127"/>
              <a:ext cx="216427" cy="84496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98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2E240E4A-6031-4B51-F907-AC4511FF0D46}"/>
                </a:ext>
              </a:extLst>
            </p:cNvPr>
            <p:cNvSpPr>
              <a:spLocks/>
            </p:cNvSpPr>
            <p:nvPr/>
          </p:nvSpPr>
          <p:spPr bwMode="gray">
            <a:xfrm>
              <a:off x="4651939" y="1739065"/>
              <a:ext cx="161579" cy="84496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799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F0DA8D94-AEA1-D916-DC9D-5675639F6C0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47289" y="2729294"/>
              <a:ext cx="168991" cy="93390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08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0E5B7E6E-5F37-F7A9-A7CC-8E057DA9D6C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62354" y="2610703"/>
              <a:ext cx="74119" cy="59295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10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3386950E-0F42-4095-6231-678209F76D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0431" y="3042075"/>
              <a:ext cx="77083" cy="112660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12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42E9052B-E2EA-EE0D-8EAD-85E4D92D79C7}"/>
                </a:ext>
              </a:extLst>
            </p:cNvPr>
            <p:cNvSpPr>
              <a:spLocks/>
            </p:cNvSpPr>
            <p:nvPr/>
          </p:nvSpPr>
          <p:spPr bwMode="gray">
            <a:xfrm>
              <a:off x="2579582" y="2960544"/>
              <a:ext cx="123038" cy="220874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14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16C5F737-790E-976B-6DD2-3A2D6E4D5B55}"/>
                </a:ext>
              </a:extLst>
            </p:cNvPr>
            <p:cNvSpPr>
              <a:spLocks/>
            </p:cNvSpPr>
            <p:nvPr/>
          </p:nvSpPr>
          <p:spPr bwMode="gray">
            <a:xfrm>
              <a:off x="3799574" y="2828614"/>
              <a:ext cx="69672" cy="59295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15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8C0ADB5D-D978-0D39-BDCB-CF82AAFD4FF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3669" y="2831578"/>
              <a:ext cx="197155" cy="167509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16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B54A0BE3-017E-0DBF-B936-EBB9A3237FA7}"/>
                </a:ext>
              </a:extLst>
            </p:cNvPr>
            <p:cNvSpPr>
              <a:spLocks/>
            </p:cNvSpPr>
            <p:nvPr/>
          </p:nvSpPr>
          <p:spPr bwMode="gray">
            <a:xfrm>
              <a:off x="1768724" y="2671482"/>
              <a:ext cx="112660" cy="127485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17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0F986EBD-0EE9-6535-7765-163E29FE02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76176" y="834814"/>
              <a:ext cx="1062861" cy="578127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18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B5E467C2-A7A5-A619-1C64-7B540E96F13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61633" y="1943633"/>
              <a:ext cx="201602" cy="209016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19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81338E03-3C2A-188B-BA08-D063B9DEFB3C}"/>
                </a:ext>
              </a:extLst>
            </p:cNvPr>
            <p:cNvSpPr>
              <a:spLocks/>
            </p:cNvSpPr>
            <p:nvPr/>
          </p:nvSpPr>
          <p:spPr bwMode="gray">
            <a:xfrm>
              <a:off x="4144967" y="2879014"/>
              <a:ext cx="123038" cy="195673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20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5456172A-DF08-C0BD-C4E0-B30035FF92F4}"/>
                </a:ext>
              </a:extLst>
            </p:cNvPr>
            <p:cNvSpPr>
              <a:spLocks/>
            </p:cNvSpPr>
            <p:nvPr/>
          </p:nvSpPr>
          <p:spPr bwMode="gray">
            <a:xfrm>
              <a:off x="4408829" y="1552285"/>
              <a:ext cx="213462" cy="223839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21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D8D05CA5-7436-8DFC-9FDB-05FBD39BB329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7475" y="1887303"/>
              <a:ext cx="174919" cy="80048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22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72C594FE-B5F1-3606-4A37-392C733F555C}"/>
                </a:ext>
              </a:extLst>
            </p:cNvPr>
            <p:cNvSpPr>
              <a:spLocks/>
            </p:cNvSpPr>
            <p:nvPr/>
          </p:nvSpPr>
          <p:spPr bwMode="gray">
            <a:xfrm>
              <a:off x="3786233" y="2797483"/>
              <a:ext cx="81531" cy="19271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23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E8372BAC-5EF2-CE6A-2C12-A5373F677A24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8124" y="3144360"/>
              <a:ext cx="158615" cy="194192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24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00BAD9A1-78DB-8525-8D6C-C3B1318F353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149413" y="1660499"/>
              <a:ext cx="345394" cy="297959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25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C5CAAAA5-8090-FC70-2032-9EA3EC55281D}"/>
                </a:ext>
              </a:extLst>
            </p:cNvPr>
            <p:cNvSpPr>
              <a:spLocks/>
            </p:cNvSpPr>
            <p:nvPr/>
          </p:nvSpPr>
          <p:spPr bwMode="gray">
            <a:xfrm>
              <a:off x="4715679" y="1138702"/>
              <a:ext cx="238663" cy="271276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26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716E3F6F-4E78-831E-7B56-C04778F4CBC9}"/>
                </a:ext>
              </a:extLst>
            </p:cNvPr>
            <p:cNvSpPr>
              <a:spLocks/>
            </p:cNvSpPr>
            <p:nvPr/>
          </p:nvSpPr>
          <p:spPr bwMode="gray">
            <a:xfrm>
              <a:off x="5124815" y="2763389"/>
              <a:ext cx="400241" cy="349841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27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36229E36-0446-1F72-5CF4-27A27A31A42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763115" y="1418872"/>
              <a:ext cx="131932" cy="59295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28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A67DC061-6491-FC14-1295-459646092084}"/>
                </a:ext>
              </a:extLst>
            </p:cNvPr>
            <p:cNvSpPr>
              <a:spLocks/>
            </p:cNvSpPr>
            <p:nvPr/>
          </p:nvSpPr>
          <p:spPr bwMode="gray">
            <a:xfrm>
              <a:off x="5209310" y="2667033"/>
              <a:ext cx="182333" cy="173438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29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1EA115E2-AF68-1389-7BE2-9D5B2C5A690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85913" y="3147325"/>
              <a:ext cx="54848" cy="41506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30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02263EEB-3364-B5A0-26E2-F968CCCF67A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0608" y="2776730"/>
              <a:ext cx="65224" cy="42989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31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7999E4B6-9DC1-8285-69D3-1BC798FD6F36}"/>
                </a:ext>
              </a:extLst>
            </p:cNvPr>
            <p:cNvSpPr>
              <a:spLocks/>
            </p:cNvSpPr>
            <p:nvPr/>
          </p:nvSpPr>
          <p:spPr bwMode="gray">
            <a:xfrm>
              <a:off x="4884671" y="2250485"/>
              <a:ext cx="299440" cy="305370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32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70566F3E-459A-CF42-C7C1-E3C3F5EED35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45927" y="3169561"/>
              <a:ext cx="157132" cy="200121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33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BFB133C3-191F-180A-42D9-9B7B161880E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570729" y="3470482"/>
              <a:ext cx="94872" cy="44471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34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E831DDA0-2C9D-0C1B-0D85-3C1A6EE05E5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6096" y="2610703"/>
              <a:ext cx="94872" cy="63743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35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19DE29F7-AA8F-B560-8B68-B3D21ECA1A9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54583" y="2831578"/>
              <a:ext cx="44471" cy="51884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36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6B6B3447-93D8-3D33-9A05-F59044B1BA5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60712" y="1475202"/>
              <a:ext cx="105249" cy="88942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37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1789BE85-D702-493A-D6FE-EDBBF3A25C18}"/>
                </a:ext>
              </a:extLst>
            </p:cNvPr>
            <p:cNvSpPr>
              <a:spLocks/>
            </p:cNvSpPr>
            <p:nvPr/>
          </p:nvSpPr>
          <p:spPr bwMode="gray">
            <a:xfrm>
              <a:off x="4554101" y="1666429"/>
              <a:ext cx="160096" cy="72637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38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0614F3DA-7064-0734-2FC1-A763A7E617C9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8484" y="2130414"/>
              <a:ext cx="56330" cy="32612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39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BBF13BD3-FDAB-948E-911E-A8D6B38BA93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95527" y="2508420"/>
              <a:ext cx="280168" cy="102284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40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97421057-C350-BF8E-EC7D-92B95A8AC29C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2644" y="1801325"/>
              <a:ext cx="139343" cy="103766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41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52ED09EC-A05D-9188-78B9-3CB516F33B28}"/>
                </a:ext>
              </a:extLst>
            </p:cNvPr>
            <p:cNvSpPr>
              <a:spLocks/>
            </p:cNvSpPr>
            <p:nvPr/>
          </p:nvSpPr>
          <p:spPr bwMode="gray">
            <a:xfrm>
              <a:off x="4001177" y="2890873"/>
              <a:ext cx="166026" cy="195673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42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3A8B9A52-791E-FBF9-0CEC-2DF3DAC6BF6A}"/>
                </a:ext>
              </a:extLst>
            </p:cNvPr>
            <p:cNvSpPr>
              <a:spLocks/>
            </p:cNvSpPr>
            <p:nvPr/>
          </p:nvSpPr>
          <p:spPr bwMode="gray">
            <a:xfrm>
              <a:off x="1925855" y="2876049"/>
              <a:ext cx="90425" cy="87461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43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CE11DC27-24F6-FF33-3E9B-9A3BB5854E98}"/>
                </a:ext>
              </a:extLst>
            </p:cNvPr>
            <p:cNvSpPr>
              <a:spLocks/>
            </p:cNvSpPr>
            <p:nvPr/>
          </p:nvSpPr>
          <p:spPr bwMode="gray">
            <a:xfrm>
              <a:off x="4565961" y="3053935"/>
              <a:ext cx="511419" cy="575162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44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68B05A4B-CE7B-54D2-34E1-8C1E167FDBDF}"/>
                </a:ext>
              </a:extLst>
            </p:cNvPr>
            <p:cNvSpPr>
              <a:spLocks/>
            </p:cNvSpPr>
            <p:nvPr/>
          </p:nvSpPr>
          <p:spPr bwMode="gray">
            <a:xfrm>
              <a:off x="4533349" y="3104336"/>
              <a:ext cx="203086" cy="265347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45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488F398F-8DBA-B82A-76F8-779F3253EB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100775" y="2837508"/>
              <a:ext cx="329086" cy="509938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46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8C5D5B46-B5C9-B43F-81B2-E3BDF96DDBD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366120" y="3756582"/>
              <a:ext cx="438782" cy="1148843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47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7757535D-DA8B-C84B-BA0E-670F811A895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94286" y="1589345"/>
              <a:ext cx="1387500" cy="1071759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48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C7E2209E-D9ED-F5C6-0389-5BD2C12E7E41}"/>
                </a:ext>
              </a:extLst>
            </p:cNvPr>
            <p:cNvSpPr>
              <a:spLocks/>
            </p:cNvSpPr>
            <p:nvPr/>
          </p:nvSpPr>
          <p:spPr bwMode="gray">
            <a:xfrm>
              <a:off x="4595608" y="2501007"/>
              <a:ext cx="281650" cy="489185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49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740F35FF-6C3F-B2CF-A14A-38A607484CFF}"/>
                </a:ext>
              </a:extLst>
            </p:cNvPr>
            <p:cNvSpPr>
              <a:spLocks/>
            </p:cNvSpPr>
            <p:nvPr/>
          </p:nvSpPr>
          <p:spPr bwMode="gray">
            <a:xfrm>
              <a:off x="4622291" y="2883461"/>
              <a:ext cx="346876" cy="265347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50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2D46F8C7-EC64-CC93-22BC-D01D663FB06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41000" y="843708"/>
              <a:ext cx="2112381" cy="1093995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51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C2C1D8AA-EB5D-ADDB-FC72-51E034BBB3EC}"/>
                </a:ext>
              </a:extLst>
            </p:cNvPr>
            <p:cNvSpPr>
              <a:spLocks/>
            </p:cNvSpPr>
            <p:nvPr/>
          </p:nvSpPr>
          <p:spPr bwMode="gray">
            <a:xfrm>
              <a:off x="4465160" y="2816755"/>
              <a:ext cx="207532" cy="351324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52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6D25B48F-F00E-5816-2819-02C4FCED0A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79264" y="2773765"/>
              <a:ext cx="143790" cy="127485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53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56407D7B-80EE-C6A7-639D-8263CDDF1FC4}"/>
                </a:ext>
              </a:extLst>
            </p:cNvPr>
            <p:cNvSpPr>
              <a:spLocks/>
            </p:cNvSpPr>
            <p:nvPr/>
          </p:nvSpPr>
          <p:spPr bwMode="gray">
            <a:xfrm>
              <a:off x="5016603" y="3292597"/>
              <a:ext cx="50401" cy="63743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54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395A4117-5926-A899-15D8-EDC39500697C}"/>
                </a:ext>
              </a:extLst>
            </p:cNvPr>
            <p:cNvSpPr>
              <a:spLocks/>
            </p:cNvSpPr>
            <p:nvPr/>
          </p:nvSpPr>
          <p:spPr bwMode="gray">
            <a:xfrm>
              <a:off x="4085673" y="2758941"/>
              <a:ext cx="216427" cy="170474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55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1A2A2FD9-F494-2D5B-CA9D-8B9AFA0D0B2D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7587" y="1870997"/>
              <a:ext cx="149720" cy="85978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56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86B9AA63-B6CE-FD05-6DD2-D8B0BAB803A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243083" y="3056900"/>
              <a:ext cx="1055450" cy="1193315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57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ED0E5FE6-C582-92FD-3D88-C11625E73532}"/>
                </a:ext>
              </a:extLst>
            </p:cNvPr>
            <p:cNvSpPr>
              <a:spLocks/>
            </p:cNvSpPr>
            <p:nvPr/>
          </p:nvSpPr>
          <p:spPr bwMode="gray">
            <a:xfrm>
              <a:off x="4766081" y="3761029"/>
              <a:ext cx="246074" cy="277205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58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BC6B5040-E572-93F0-91FD-B4535AB67E54}"/>
                </a:ext>
              </a:extLst>
            </p:cNvPr>
            <p:cNvSpPr>
              <a:spLocks/>
            </p:cNvSpPr>
            <p:nvPr/>
          </p:nvSpPr>
          <p:spPr bwMode="gray">
            <a:xfrm>
              <a:off x="4638597" y="1836902"/>
              <a:ext cx="100801" cy="88942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59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403575CF-4839-D5F8-247B-E92FFA42C5C8}"/>
                </a:ext>
              </a:extLst>
            </p:cNvPr>
            <p:cNvSpPr>
              <a:spLocks/>
            </p:cNvSpPr>
            <p:nvPr/>
          </p:nvSpPr>
          <p:spPr bwMode="gray">
            <a:xfrm>
              <a:off x="2369085" y="3514955"/>
              <a:ext cx="337980" cy="401725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60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D01BDD6A-F82D-4EA6-AA44-B264D395B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562717" y="2352770"/>
              <a:ext cx="88942" cy="50401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61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C4B1690F-2169-23BE-C656-6B935EEF9100}"/>
                </a:ext>
              </a:extLst>
            </p:cNvPr>
            <p:cNvSpPr>
              <a:spLocks/>
            </p:cNvSpPr>
            <p:nvPr/>
          </p:nvSpPr>
          <p:spPr bwMode="gray">
            <a:xfrm>
              <a:off x="4256145" y="2840473"/>
              <a:ext cx="84496" cy="188262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62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C3B77639-B54A-4E83-313A-B3FD0B616B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854703" y="2653693"/>
              <a:ext cx="41506" cy="80048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63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52E2280F-390F-B7A5-508C-B0ADE5858A38}"/>
                </a:ext>
              </a:extLst>
            </p:cNvPr>
            <p:cNvSpPr>
              <a:spLocks/>
            </p:cNvSpPr>
            <p:nvPr/>
          </p:nvSpPr>
          <p:spPr bwMode="gray">
            <a:xfrm>
              <a:off x="4336193" y="1654570"/>
              <a:ext cx="84496" cy="57813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64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D4BFDCC6-6920-F155-944E-8F66716203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550859" y="2407618"/>
              <a:ext cx="142308" cy="161579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65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4A9488BE-5561-C2EC-51CB-B48403397FA0}"/>
                </a:ext>
              </a:extLst>
            </p:cNvPr>
            <p:cNvSpPr>
              <a:spLocks/>
            </p:cNvSpPr>
            <p:nvPr/>
          </p:nvSpPr>
          <p:spPr bwMode="gray">
            <a:xfrm>
              <a:off x="5569528" y="2413548"/>
              <a:ext cx="10377" cy="20753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66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651D7333-5EF5-354A-7DE0-3588927A0F97}"/>
                </a:ext>
              </a:extLst>
            </p:cNvPr>
            <p:cNvSpPr>
              <a:spLocks/>
            </p:cNvSpPr>
            <p:nvPr/>
          </p:nvSpPr>
          <p:spPr bwMode="gray">
            <a:xfrm>
              <a:off x="4809071" y="1516708"/>
              <a:ext cx="216427" cy="140826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67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C83ACC7E-8266-798B-1CB0-C37BBF6D9F2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70891" y="1939187"/>
              <a:ext cx="136378" cy="109696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68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2AFDB4FA-30CF-B1FF-C4C7-011F32ED87AA}"/>
                </a:ext>
              </a:extLst>
            </p:cNvPr>
            <p:cNvSpPr>
              <a:spLocks/>
            </p:cNvSpPr>
            <p:nvPr/>
          </p:nvSpPr>
          <p:spPr bwMode="gray">
            <a:xfrm>
              <a:off x="4494808" y="1725724"/>
              <a:ext cx="173437" cy="77083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69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C0D1EDEC-5C5C-5A70-03C0-1B007686ADD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170490" y="3543119"/>
              <a:ext cx="1076203" cy="1009500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70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49651627-0ED9-C047-E4C2-89FA7DECBC79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2348" y="1955492"/>
              <a:ext cx="84496" cy="80048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71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D0690AE7-8DE9-481D-BAEA-0F7AF3E02D0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23933" y="3887030"/>
              <a:ext cx="413582" cy="925004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72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C77E7A97-692B-34F1-E4E3-73B56A0D72F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548173" y="3348928"/>
              <a:ext cx="336498" cy="419514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73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9B8667AA-DF69-05A5-69AD-62D1B98C0BE9}"/>
                </a:ext>
              </a:extLst>
            </p:cNvPr>
            <p:cNvSpPr>
              <a:spLocks/>
            </p:cNvSpPr>
            <p:nvPr/>
          </p:nvSpPr>
          <p:spPr bwMode="gray">
            <a:xfrm>
              <a:off x="4293206" y="1916951"/>
              <a:ext cx="11859" cy="5929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74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88429439-18B7-4B00-6313-0B8405C4A9E0}"/>
                </a:ext>
              </a:extLst>
            </p:cNvPr>
            <p:cNvSpPr>
              <a:spLocks/>
            </p:cNvSpPr>
            <p:nvPr/>
          </p:nvSpPr>
          <p:spPr bwMode="gray">
            <a:xfrm>
              <a:off x="3996732" y="2082976"/>
              <a:ext cx="560338" cy="554408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75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1FFFB4F2-CFDB-1D9E-79DC-CCEC3B1B1B83}"/>
                </a:ext>
              </a:extLst>
            </p:cNvPr>
            <p:cNvSpPr>
              <a:spLocks/>
            </p:cNvSpPr>
            <p:nvPr/>
          </p:nvSpPr>
          <p:spPr bwMode="gray">
            <a:xfrm>
              <a:off x="4724577" y="1916949"/>
              <a:ext cx="54848" cy="93390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2000">
                <a:solidFill>
                  <a:schemeClr val="lt1"/>
                </a:solidFill>
              </a:endParaRPr>
            </a:p>
          </p:txBody>
        </p:sp>
        <p:sp>
          <p:nvSpPr>
            <p:cNvPr id="3876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6E102137-D3AC-0634-55E0-BD856DBC5EF5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1890" y="2041466"/>
              <a:ext cx="343911" cy="280169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>
                <a:solidFill>
                  <a:schemeClr val="lt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D79ADD-079B-B9D8-C57F-ECF122FFD2FF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725" name="Date Placeholder 3724">
            <a:extLst>
              <a:ext uri="{FF2B5EF4-FFF2-40B4-BE49-F238E27FC236}">
                <a16:creationId xmlns:a16="http://schemas.microsoft.com/office/drawing/2014/main" id="{307D9A9B-EA07-BA08-BA0E-33D886FDDFC2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170130A2-EAAB-4B42-8694-7FACF6532A3A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45920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245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0752-7740-B746-6AF7-4AC04D6E7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B2570-C31E-1A0F-E2E3-79D81CD569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22DEB1-41D3-6BE7-3A75-A70B88047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5409950"/>
            <a:ext cx="30852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873E64-20E3-ED4D-2F11-3AED542506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1665288"/>
            <a:ext cx="3085200" cy="3616079"/>
          </a:xfrm>
          <a:noFill/>
        </p:spPr>
        <p:txBody>
          <a:bodyPr lIns="14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550194-CF10-9A5B-0D6A-28E16C1AB6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0478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8261967-A589-47A5-4D41-C170CEF1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57378" y="5409950"/>
            <a:ext cx="30852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832D914-A89F-C930-37CB-9062234E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8578" y="1665288"/>
            <a:ext cx="3474000" cy="3616079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540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F5A2E015-BA92-FE29-F961-C9D9183E36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27878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EDB5BF2-6BF7-BFEE-9366-D98A04A789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4778" y="5409950"/>
            <a:ext cx="30852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20F99E20-416B-2B6A-A596-748A44830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26400" y="1665288"/>
            <a:ext cx="3473578" cy="3616079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540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54FB97BD-1A3A-3C6C-791F-90EEBC63AF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05200" y="559266"/>
            <a:ext cx="2520000" cy="57394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F7551-F068-4EC5-49C2-EA99C5427B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3E10E-9E68-116A-7104-27775E07223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D1E5DB8-A4BA-45A0-A7D9-05D398B7E464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12743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0752-7740-B746-6AF7-4AC04D6E7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B2570-C31E-1A0F-E2E3-79D81CD569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22DEB1-41D3-6BE7-3A75-A70B88047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5409950"/>
            <a:ext cx="22716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873E64-20E3-ED4D-2F11-3AED542506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1665288"/>
            <a:ext cx="2271600" cy="3616079"/>
          </a:xfrm>
          <a:noFill/>
        </p:spPr>
        <p:txBody>
          <a:bodyPr lIns="14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550194-CF10-9A5B-0D6A-28E16C1AB6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56378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8261967-A589-47A5-4D41-C170CEF1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2778" y="5409950"/>
            <a:ext cx="22716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832D914-A89F-C930-37CB-9062234E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2660" y="1665288"/>
            <a:ext cx="2561718" cy="3616079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432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F5A2E015-BA92-FE29-F961-C9D9183E36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99178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EDB5BF2-6BF7-BFEE-9366-D98A04A789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5578" y="5409950"/>
            <a:ext cx="22716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20F99E20-416B-2B6A-A596-748A44830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460" y="1665288"/>
            <a:ext cx="2561718" cy="3616079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432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E2F3341-4D5B-1953-9D8C-089A34ECCF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41978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E01E618-8E81-68E9-2037-6804ACDDC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28378" y="5409950"/>
            <a:ext cx="22716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9484B7B0-60B7-38A1-B7AB-9829033E2C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38260" y="1665288"/>
            <a:ext cx="2561718" cy="3616079"/>
          </a:xfrm>
          <a:blipFill>
            <a:blip r:embed="rId2"/>
            <a:tile tx="0" ty="0" sx="100000" sy="100000" flip="none" algn="tl"/>
          </a:blipFill>
        </p:spPr>
        <p:txBody>
          <a:bodyPr lIns="432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576040CD-E70B-E848-966D-073BC2559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05200" y="559266"/>
            <a:ext cx="2520000" cy="57394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1B2A28-96E9-01A1-7D17-708D402C84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8CD606-DF39-D150-82D8-130775CB0B80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8808C885-9250-4536-872B-C385762BC502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9698695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0752-7740-B746-6AF7-4AC04D6E7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B2570-C31E-1A0F-E2E3-79D81CD569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22DEB1-41D3-6BE7-3A75-A70B88047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5409950"/>
            <a:ext cx="18000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873E64-20E3-ED4D-2F11-3AED542506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1665288"/>
            <a:ext cx="1800000" cy="3616079"/>
          </a:xfrm>
          <a:noFill/>
        </p:spPr>
        <p:txBody>
          <a:bodyPr lIns="14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550194-CF10-9A5B-0D6A-28E16C1AB6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24624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8261967-A589-47A5-4D41-C170CEF1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50870" y="5409950"/>
            <a:ext cx="180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832D914-A89F-C930-37CB-9062234E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9727" y="1665288"/>
            <a:ext cx="2041200" cy="3616079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96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F5A2E015-BA92-FE29-F961-C9D9183E36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75516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EDB5BF2-6BF7-BFEE-9366-D98A04A789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1762" y="5409950"/>
            <a:ext cx="180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20F99E20-416B-2B6A-A596-748A44830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0676" y="1665288"/>
            <a:ext cx="2041200" cy="3616079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96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E2F3341-4D5B-1953-9D8C-089A34ECCF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26408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E01E618-8E81-68E9-2037-6804ACDDC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2654" y="5409950"/>
            <a:ext cx="180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9484B7B0-60B7-38A1-B7AB-9829033E2C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11625" y="1665288"/>
            <a:ext cx="2041200" cy="3616079"/>
          </a:xfrm>
          <a:blipFill>
            <a:blip r:embed="rId2"/>
            <a:tile tx="0" ty="0" sx="100000" sy="100000" flip="none" algn="tl"/>
          </a:blipFill>
        </p:spPr>
        <p:txBody>
          <a:bodyPr lIns="396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DA1172B0-6072-4C6E-1DE3-12209F7047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377300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D68A6E3C-6792-6F0C-44BA-2A00407F89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03545" y="5409950"/>
            <a:ext cx="1800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B3FC25BF-B784-F669-221B-B0BA766F4E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62575" y="1665288"/>
            <a:ext cx="2041200" cy="3616079"/>
          </a:xfrm>
          <a:blipFill>
            <a:blip r:embed="rId2"/>
            <a:tile tx="0" ty="0" sx="100000" sy="100000" flip="none" algn="tl"/>
          </a:blipFill>
        </p:spPr>
        <p:txBody>
          <a:bodyPr lIns="396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507FF71C-BD04-6100-504F-A97A15534A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05200" y="559266"/>
            <a:ext cx="2520000" cy="57394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FBBF6-3B99-4F40-DD5E-1BCD34E8F32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F1D476-2F2C-7951-8084-3F75BCBA96E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DA0603B2-85B5-4499-9113-901AC1F6E9A7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061435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0752-7740-B746-6AF7-4AC04D6E7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B2570-C31E-1A0F-E2E3-79D81CD569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22DEB1-41D3-6BE7-3A75-A70B88047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3082763"/>
            <a:ext cx="27396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873E64-20E3-ED4D-2F11-3AED542506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1665288"/>
            <a:ext cx="2739600" cy="1288892"/>
          </a:xfrm>
          <a:noFill/>
        </p:spPr>
        <p:txBody>
          <a:bodyPr lIns="14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550194-CF10-9A5B-0D6A-28E16C1AB6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0397" y="3251963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8261967-A589-47A5-4D41-C170CEF1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2816" y="3082763"/>
            <a:ext cx="27396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832D914-A89F-C930-37CB-9062234E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1616" y="1665288"/>
            <a:ext cx="298080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96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F5A2E015-BA92-FE29-F961-C9D9183E36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03235" y="3251963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EDB5BF2-6BF7-BFEE-9366-D98A04A789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5654" y="3082763"/>
            <a:ext cx="27396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20F99E20-416B-2B6A-A596-748A44830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04454" y="1665288"/>
            <a:ext cx="298080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96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E2F3341-4D5B-1953-9D8C-089A34ECCF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975697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E01E618-8E81-68E9-2037-6804ACDDC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1397" y="5409950"/>
            <a:ext cx="27396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9484B7B0-60B7-38A1-B7AB-9829033E2C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1397" y="3992475"/>
            <a:ext cx="2739600" cy="1288892"/>
          </a:xfrm>
          <a:noFill/>
        </p:spPr>
        <p:txBody>
          <a:bodyPr lIns="14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DA1172B0-6072-4C6E-1DE3-12209F7047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91816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D68A6E3C-6792-6F0C-44BA-2A00407F89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4236" y="5409950"/>
            <a:ext cx="27396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B3FC25BF-B784-F669-221B-B0BA766F4E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93266" y="3992475"/>
            <a:ext cx="2980800" cy="1288892"/>
          </a:xfrm>
          <a:blipFill>
            <a:blip r:embed="rId2"/>
            <a:tile tx="0" ty="0" sx="100000" sy="100000" flip="none" algn="tl"/>
          </a:blipFill>
        </p:spPr>
        <p:txBody>
          <a:bodyPr lIns="396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7F537AC3-3B5D-84EC-1102-4E6CAF2CA5C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414656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569E75AD-4D77-FDA5-DAD8-95FD519640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57075" y="5409950"/>
            <a:ext cx="27396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C0E446CF-CC21-F64F-B1EE-3FF77BCFC5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516336" y="3992475"/>
            <a:ext cx="2980339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96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9D7B3EA1-3626-BF2D-F283-4D70D3BE22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05200" y="559266"/>
            <a:ext cx="2520000" cy="57394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469D-10FB-49EB-DCDA-3404A0BFA98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A700E2-CCEE-086C-8B77-5F4CA728E49A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DEE0C15E-CFAA-4A75-BDF2-A1FE8165DC4F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07012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0752-7740-B746-6AF7-4AC04D6E7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22DEB1-41D3-6BE7-3A75-A70B88047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3089117"/>
            <a:ext cx="23400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873E64-20E3-ED4D-2F11-3AED542506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1671642"/>
            <a:ext cx="2327012" cy="1288892"/>
          </a:xfrm>
          <a:noFill/>
        </p:spPr>
        <p:txBody>
          <a:bodyPr lIns="14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550194-CF10-9A5B-0D6A-28E16C1AB6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39195" y="3258317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8261967-A589-47A5-4D41-C170CEF1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0012" y="3089117"/>
            <a:ext cx="234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832D914-A89F-C930-37CB-9062234E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50733" y="1671642"/>
            <a:ext cx="252093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F5A2E015-BA92-FE29-F961-C9D9183E36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79229" y="3258317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EDB5BF2-6BF7-BFEE-9366-D98A04A789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0046" y="3089117"/>
            <a:ext cx="234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20F99E20-416B-2B6A-A596-748A44830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95406" y="1671642"/>
            <a:ext cx="252093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E2F3341-4D5B-1953-9D8C-089A34ECCF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619263" y="3258317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E01E618-8E81-68E9-2037-6804ACDDC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0080" y="3089117"/>
            <a:ext cx="234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9484B7B0-60B7-38A1-B7AB-9829033E2C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40080" y="1671642"/>
            <a:ext cx="252093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DA1172B0-6072-4C6E-1DE3-12209F7047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694786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D68A6E3C-6792-6F0C-44BA-2A00407F89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1174" y="5409950"/>
            <a:ext cx="234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B3FC25BF-B784-F669-221B-B0BA766F4E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031174" y="3992475"/>
            <a:ext cx="2340000" cy="1288892"/>
          </a:xfrm>
          <a:noFill/>
        </p:spPr>
        <p:txBody>
          <a:bodyPr lIns="14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7F537AC3-3B5D-84EC-1102-4E6CAF2CA5C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05962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569E75AD-4D77-FDA5-DAD8-95FD519640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42350" y="5409950"/>
            <a:ext cx="234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C0E446CF-CC21-F64F-B1EE-3FF77BCFC5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25521" y="3992475"/>
            <a:ext cx="252093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4" name="Picture Placeholder 15">
            <a:extLst>
              <a:ext uri="{FF2B5EF4-FFF2-40B4-BE49-F238E27FC236}">
                <a16:creationId xmlns:a16="http://schemas.microsoft.com/office/drawing/2014/main" id="{1B7CD9DE-0B36-972D-5662-863693DCF4E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317138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C4E83198-A71D-E301-D234-3A6754785F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653526" y="5409950"/>
            <a:ext cx="2340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09EF4C2E-10C8-8207-153B-1A7202EACA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72596" y="3992475"/>
            <a:ext cx="252093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60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93AE19B-3AF5-5307-5F2E-312FF6EC2B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32364" y="6503729"/>
            <a:ext cx="3927273" cy="153045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F41D8050-D393-7454-CF71-CDBF45F737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05200" y="559266"/>
            <a:ext cx="2520000" cy="57394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191827-6B7F-2F99-2E24-4599182AFD5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59D099-A9AB-1AAA-C299-8EE69706C958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C9457E73-B2C5-4311-A42D-41A4CCC27AC4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49251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D0752-7740-B746-6AF7-4AC04D6E7F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B2570-C31E-1A0F-E2E3-79D81CD569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22DEB1-41D3-6BE7-3A75-A70B880476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3076160"/>
            <a:ext cx="216000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873E64-20E3-ED4D-2F11-3AED542506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1658685"/>
            <a:ext cx="2160000" cy="1288892"/>
          </a:xfrm>
          <a:noFill/>
        </p:spPr>
        <p:txBody>
          <a:bodyPr lIns="14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550194-CF10-9A5B-0D6A-28E16C1AB6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42515" y="324536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8261967-A589-47A5-4D41-C170CEF1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26652" y="3076160"/>
            <a:ext cx="216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832D914-A89F-C930-37CB-9062234E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46652" y="1658685"/>
            <a:ext cx="234000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2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7" name="Picture Placeholder 15">
            <a:extLst>
              <a:ext uri="{FF2B5EF4-FFF2-40B4-BE49-F238E27FC236}">
                <a16:creationId xmlns:a16="http://schemas.microsoft.com/office/drawing/2014/main" id="{F5A2E015-BA92-FE29-F961-C9D9183E36E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69189" y="324536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EDB5BF2-6BF7-BFEE-9366-D98A04A789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3326" y="3076160"/>
            <a:ext cx="216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20F99E20-416B-2B6A-A596-748A44830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3326" y="1658685"/>
            <a:ext cx="234000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2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2" name="Picture Placeholder 15">
            <a:extLst>
              <a:ext uri="{FF2B5EF4-FFF2-40B4-BE49-F238E27FC236}">
                <a16:creationId xmlns:a16="http://schemas.microsoft.com/office/drawing/2014/main" id="{3E2F3341-4D5B-1953-9D8C-089A34ECCF5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95863" y="324536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BE01E618-8E81-68E9-2037-6804ACDDC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80000" y="3076160"/>
            <a:ext cx="216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9484B7B0-60B7-38A1-B7AB-9829033E2C6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00000" y="1658685"/>
            <a:ext cx="234000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2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DA1172B0-6072-4C6E-1DE3-12209F7047B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496547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D68A6E3C-6792-6F0C-44BA-2A00407F89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76919" y="5409950"/>
            <a:ext cx="216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B3FC25BF-B784-F669-221B-B0BA766F4E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774125" y="3992475"/>
            <a:ext cx="2160000" cy="1288892"/>
          </a:xfrm>
          <a:noFill/>
        </p:spPr>
        <p:txBody>
          <a:bodyPr lIns="14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1" name="Picture Placeholder 15">
            <a:extLst>
              <a:ext uri="{FF2B5EF4-FFF2-40B4-BE49-F238E27FC236}">
                <a16:creationId xmlns:a16="http://schemas.microsoft.com/office/drawing/2014/main" id="{7F537AC3-3B5D-84EC-1102-4E6CAF2CA5C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015691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569E75AD-4D77-FDA5-DAD8-95FD519640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96063" y="5409950"/>
            <a:ext cx="216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43" name="Text Placeholder 13">
            <a:extLst>
              <a:ext uri="{FF2B5EF4-FFF2-40B4-BE49-F238E27FC236}">
                <a16:creationId xmlns:a16="http://schemas.microsoft.com/office/drawing/2014/main" id="{C0E446CF-CC21-F64F-B1EE-3FF77BCFC5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14201" y="3992475"/>
            <a:ext cx="234000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2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4" name="Picture Placeholder 15">
            <a:extLst>
              <a:ext uri="{FF2B5EF4-FFF2-40B4-BE49-F238E27FC236}">
                <a16:creationId xmlns:a16="http://schemas.microsoft.com/office/drawing/2014/main" id="{1B7CD9DE-0B36-972D-5662-863693DCF4E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534835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C4E83198-A71D-E301-D234-3A6754785F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15207" y="5409950"/>
            <a:ext cx="2160000" cy="540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accent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46" name="Text Placeholder 13">
            <a:extLst>
              <a:ext uri="{FF2B5EF4-FFF2-40B4-BE49-F238E27FC236}">
                <a16:creationId xmlns:a16="http://schemas.microsoft.com/office/drawing/2014/main" id="{09EF4C2E-10C8-8207-153B-1A7202EACA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4277" y="3992475"/>
            <a:ext cx="234000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2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47" name="Picture Placeholder 15">
            <a:extLst>
              <a:ext uri="{FF2B5EF4-FFF2-40B4-BE49-F238E27FC236}">
                <a16:creationId xmlns:a16="http://schemas.microsoft.com/office/drawing/2014/main" id="{654A66AD-7083-2015-3EF2-6DEA9B4709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053979" y="5579150"/>
            <a:ext cx="201600" cy="201600"/>
          </a:xfrm>
          <a:noFill/>
        </p:spPr>
        <p:txBody>
          <a:bodyPr tIns="0" bIns="0" anchor="ctr"/>
          <a:lstStyle>
            <a:lvl1pPr marL="0" indent="0" algn="ctr">
              <a:buNone/>
              <a:defRPr sz="400"/>
            </a:lvl1pPr>
          </a:lstStyle>
          <a:p>
            <a:r>
              <a:rPr lang="nl-NL" dirty="0" err="1"/>
              <a:t>arrow</a:t>
            </a:r>
            <a:endParaRPr lang="nl-NL" dirty="0"/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CD9C9D5B-EE65-56E9-C9B6-C7059CCB63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4352" y="5409950"/>
            <a:ext cx="2160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A4A69ECC-4D06-F330-D323-960206486FC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54352" y="3992475"/>
            <a:ext cx="2340000" cy="128889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324000" tIns="0" rIns="14400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A320B304-23D8-9E04-BC34-98F6E31C8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05200" y="559266"/>
            <a:ext cx="2520000" cy="57394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96F2B-42E3-5FFA-656A-60C0AFB01785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02B9F3-DA8D-9D96-83BD-B0C246A96FD3}"/>
              </a:ext>
            </a:extLst>
          </p:cNvPr>
          <p:cNvSpPr>
            <a:spLocks noGrp="1"/>
          </p:cNvSpPr>
          <p:nvPr>
            <p:ph type="dt" sz="half" idx="35"/>
          </p:nvPr>
        </p:nvSpPr>
        <p:spPr/>
        <p:txBody>
          <a:bodyPr/>
          <a:lstStyle/>
          <a:p>
            <a:fld id="{9792B99F-E759-444D-92DE-5B1962F7F225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197200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detai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204EA-FCD9-1DBB-5B66-86AB3D2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48AD0D9-FC4C-B8AF-1538-E6FF8A54E8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978" y="1665288"/>
            <a:ext cx="2043220" cy="54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spcBef>
                <a:spcPts val="0"/>
              </a:spcBef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Stap 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A03627-549D-C56D-9292-D8DA45907F53}"/>
              </a:ext>
            </a:extLst>
          </p:cNvPr>
          <p:cNvCxnSpPr>
            <a:cxnSpLocks/>
          </p:cNvCxnSpPr>
          <p:nvPr userDrawn="1"/>
        </p:nvCxnSpPr>
        <p:spPr>
          <a:xfrm>
            <a:off x="3046713" y="1665288"/>
            <a:ext cx="0" cy="42846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608EB2-AE8E-20A9-E6B6-182179537E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978" y="2446020"/>
            <a:ext cx="2043217" cy="3503930"/>
          </a:xfrm>
          <a:noFill/>
        </p:spPr>
        <p:txBody>
          <a:bodyPr tIns="0" bIns="0"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10ABAAE-E4D3-06DB-E012-EF858B40E2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0231" y="2446020"/>
            <a:ext cx="3919136" cy="1239680"/>
          </a:xfrm>
          <a:prstGeom prst="roundRect">
            <a:avLst>
              <a:gd name="adj" fmla="val 15776"/>
            </a:avLst>
          </a:prstGeom>
          <a:solidFill>
            <a:schemeClr val="bg1"/>
          </a:solidFill>
        </p:spPr>
        <p:txBody>
          <a:bodyPr lIns="180000" tIns="72000" rIns="180000" bIns="72000"/>
          <a:lstStyle>
            <a:lvl1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D38104-1A08-F207-ED8A-C1709D1CE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50231" y="3778885"/>
            <a:ext cx="3919136" cy="1239680"/>
          </a:xfrm>
          <a:prstGeom prst="roundRect">
            <a:avLst>
              <a:gd name="adj" fmla="val 15776"/>
            </a:avLst>
          </a:prstGeom>
          <a:solidFill>
            <a:schemeClr val="bg1"/>
          </a:solidFill>
        </p:spPr>
        <p:txBody>
          <a:bodyPr lIns="180000" tIns="72000" rIns="180000" bIns="72000"/>
          <a:lstStyle>
            <a:lvl1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2EBDA61-4DA3-B6ED-1C77-BD7B5567C6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0231" y="5111750"/>
            <a:ext cx="3919136" cy="838200"/>
          </a:xfrm>
          <a:prstGeom prst="roundRect">
            <a:avLst>
              <a:gd name="adj" fmla="val 23333"/>
            </a:avLst>
          </a:prstGeom>
          <a:solidFill>
            <a:schemeClr val="bg1"/>
          </a:solidFill>
        </p:spPr>
        <p:txBody>
          <a:bodyPr lIns="180000" tIns="72000" rIns="180000" bIns="72000"/>
          <a:lstStyle>
            <a:lvl1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505AC5D-B63A-2A0B-8F98-26B7569F1A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72886" y="2446019"/>
            <a:ext cx="3919136" cy="2572545"/>
          </a:xfrm>
          <a:prstGeom prst="roundRect">
            <a:avLst>
              <a:gd name="adj" fmla="val 7602"/>
            </a:avLst>
          </a:prstGeom>
          <a:solidFill>
            <a:schemeClr val="bg1"/>
          </a:solidFill>
        </p:spPr>
        <p:txBody>
          <a:bodyPr lIns="180000" tIns="72000" rIns="180000" bIns="72000"/>
          <a:lstStyle>
            <a:lvl1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13F191D-BE52-ABF9-648F-3DEDDB850E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2886" y="5111751"/>
            <a:ext cx="3919136" cy="838200"/>
          </a:xfrm>
          <a:prstGeom prst="roundRect">
            <a:avLst>
              <a:gd name="adj" fmla="val 23333"/>
            </a:avLst>
          </a:prstGeom>
          <a:solidFill>
            <a:schemeClr val="bg1"/>
          </a:solidFill>
        </p:spPr>
        <p:txBody>
          <a:bodyPr lIns="180000" tIns="72000" rIns="180000" bIns="72000"/>
          <a:lstStyle>
            <a:lvl1pPr marL="17145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D18EC-473D-896C-4B8F-FCAEFE44E4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586D9-2156-538B-B52F-CBDB6DD4F43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D71C36F-FD74-4A92-8E84-74ECF2BB661E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321834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8C15-E10A-9529-DAF9-353E2E869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A75BC7-F3D9-EE5C-F3E3-6A8EB9C56D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76A7B-AE0E-9916-1846-3263DB5614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4" y="3333990"/>
            <a:ext cx="2520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400" cap="all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YYYY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DB55B5-1D94-1333-1E6D-501D52ED6E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7250" y="2100390"/>
            <a:ext cx="235807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t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AB63523-A64F-ACCC-6618-FAFA1FF633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250" y="3977289"/>
            <a:ext cx="235807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3EB6939-019C-B2AE-456B-A6CECF17A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6875" y="3333990"/>
            <a:ext cx="2520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400" cap="all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YYYY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ACA120F-4382-0D27-DC02-3ACDDE876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8801" y="2100390"/>
            <a:ext cx="235807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t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D1E86E8-FBA7-CE2D-CF15-66A955E115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18801" y="3977289"/>
            <a:ext cx="235807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B04BDC9-49FB-80D7-E649-EE5A78170B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18426" y="3333990"/>
            <a:ext cx="2520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400" cap="all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YYYY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356B28B-27DE-FCCF-4C00-E7917DBBF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80352" y="2100390"/>
            <a:ext cx="235807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t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5D48597C-310B-D6F8-0EA9-F789FBB0F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0352" y="3977289"/>
            <a:ext cx="235807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91CAF22-8584-749D-7D4B-6AA4CAE5A4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79978" y="3333990"/>
            <a:ext cx="2520000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400" cap="all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YYYY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67468A7-3B4F-1086-7314-34B7DDE3AF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1904" y="2100390"/>
            <a:ext cx="235807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t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F139A1E-C3A9-2AEB-85B1-3C7AE2C84A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1904" y="3977289"/>
            <a:ext cx="235807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pic>
        <p:nvPicPr>
          <p:cNvPr id="6" name="Picture 5" descr="A screenshot of a blue and white page&#10;&#10;Description automatically generated">
            <a:extLst>
              <a:ext uri="{FF2B5EF4-FFF2-40B4-BE49-F238E27FC236}">
                <a16:creationId xmlns:a16="http://schemas.microsoft.com/office/drawing/2014/main" id="{876CDBF6-B705-014F-03F5-5002DDC778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58139" y="1474324"/>
            <a:ext cx="2520000" cy="3909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296CD-E6AC-814E-9981-3DA1F940D73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332FA9-6D46-157A-A479-3E886E7007A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514C3DB-7BD3-402E-81B6-121F8821AAAF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444779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8C15-E10A-9529-DAF9-353E2E869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A75BC7-F3D9-EE5C-F3E3-6A8EB9C56D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576A7B-AE0E-9916-1846-3263DB5614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3333990"/>
            <a:ext cx="1632779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400" cap="all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YYYY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DB55B5-1D94-1333-1E6D-501D52ED6E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7250" y="2100390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AB63523-A64F-ACCC-6618-FAFA1FF633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250" y="3977289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3EB6939-019C-B2AE-456B-A6CECF17A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9039" y="3333990"/>
            <a:ext cx="1632779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400" cap="all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YYYY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CACA120F-4382-0D27-DC02-3ACDDE876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0964" y="2100390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t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AD1E86E8-FBA7-CE2D-CF15-66A955E115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0964" y="3977289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B04BDC9-49FB-80D7-E649-EE5A78170B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753" y="3333990"/>
            <a:ext cx="1632779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400" cap="all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YYYY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356B28B-27DE-FCCF-4C00-E7917DBBF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24678" y="2100390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t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5D48597C-310B-D6F8-0EA9-F789FBB0F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24678" y="3977289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91CAF22-8584-749D-7D4B-6AA4CAE5A4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6467" y="3333990"/>
            <a:ext cx="1632779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400" cap="all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YYYY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67468A7-3B4F-1086-7314-34B7DDE3AF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58392" y="2100390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t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1F139A1E-C3A9-2AEB-85B1-3C7AE2C84A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8392" y="3977289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F126660-D721-BAB8-E4FE-E1308F7D4C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30181" y="3333990"/>
            <a:ext cx="1632779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400" cap="all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YYYY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1C7208F2-44FA-EE47-AA1D-C6E020C714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92106" y="2100390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t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79EDB0-4E5B-E4D6-0F4F-FCA5E8F300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92106" y="3977289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DBB6E4D-1551-2916-F5F0-C15B286B7C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63896" y="3333990"/>
            <a:ext cx="1632779" cy="54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0" bIns="0" anchor="ctr"/>
          <a:lstStyle>
            <a:lvl1pPr marL="0" indent="0" algn="ctr">
              <a:spcBef>
                <a:spcPts val="0"/>
              </a:spcBef>
              <a:buNone/>
              <a:defRPr sz="1400" cap="all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2pPr>
            <a:lvl3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3pPr>
            <a:lvl4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4pPr>
            <a:lvl5pPr>
              <a:spcBef>
                <a:spcPts val="0"/>
              </a:spcBef>
              <a:defRPr sz="1400" cap="all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YYYY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38F171A5-5E67-67D9-9D13-02FE2FD56D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25821" y="2100390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t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591EE144-6D94-4566-945D-F21E87C697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25821" y="3977289"/>
            <a:ext cx="1470854" cy="11303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 lIns="144000" tIns="0" bIns="0" anchor="b"/>
          <a:lstStyle>
            <a:lvl1pPr marL="0" indent="0"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FAF1B-596C-F201-F172-6F9ADA07851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465678-E61B-19F1-0361-2BC391910DA1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70C1F6E-3F40-4DF9-B1BD-51FBC22A992F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006075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F885B-CC6D-2585-04A6-688590A621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1BA6EE-7A8B-65C9-F4A7-DDF12C3FF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8400" y="1345883"/>
            <a:ext cx="3214800" cy="2306637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XX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616F23-301D-79F8-6607-032EED5F73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400" y="3652520"/>
            <a:ext cx="5400675" cy="1930400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0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Titel van hoofdstuk hier invoeren 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pic>
        <p:nvPicPr>
          <p:cNvPr id="13" name="Picture 12" descr="A screenshot of a phone&#10;&#10;Description automatically generated">
            <a:extLst>
              <a:ext uri="{FF2B5EF4-FFF2-40B4-BE49-F238E27FC236}">
                <a16:creationId xmlns:a16="http://schemas.microsoft.com/office/drawing/2014/main" id="{A7741DEA-4707-5D1A-DDC2-5B238C06A8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81259" y="1244362"/>
            <a:ext cx="2520000" cy="436927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74A7849-1B1C-FB95-19DF-3AA56C171E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400" y="6538665"/>
            <a:ext cx="620640" cy="86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CDD7A-1F4F-620B-112B-635DACAE96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40628-6B57-12F7-0945-D882B851192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A27D68C-F4D2-4410-9E28-86530CEF566B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76302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FF46-6EDE-D3B7-DA81-B853B8623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51BA8-63F4-556F-AFBB-BE1994E2DD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976553-AEEE-2989-D204-1A9DAE4FB2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25C98B2-D8B4-2306-1956-34C8FFF40B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8542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BE96FE21-8375-569A-4665-5F6B8E8C4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17106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C9EF71E6-6681-B2EE-0A67-CA60651439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5670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0866D2E3-4E2F-7AFA-CB0C-6F46A2647D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4234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1D164A-A0F1-C759-E5BF-C78ECF8C98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42798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605A6A1C-D46A-2A6F-BAB6-1649F6C011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1362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5301786A-C1EA-3BB1-64F8-9E62C1B6E4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59926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4B5603D7-636D-0699-C31B-DFCA3DE52C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8490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81B644BB-5266-1087-46BC-D8AB9A0402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7054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4B7B2C2E-35E9-8D66-EEFB-D6AB527D73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85618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A45E1E79-8018-1B16-F770-54708C201E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94192" y="1665288"/>
            <a:ext cx="805786" cy="215900"/>
          </a:xfrm>
          <a:noFill/>
        </p:spPr>
        <p:txBody>
          <a:bodyPr tIns="0" bIns="0" anchor="b"/>
          <a:lstStyle>
            <a:lvl1pPr marL="0" indent="0" algn="ctr">
              <a:spcBef>
                <a:spcPts val="0"/>
              </a:spcBef>
              <a:buNone/>
              <a:defRPr>
                <a:latin typeface="+mj-lt"/>
              </a:defRPr>
            </a:lvl1pPr>
            <a:lvl2pPr>
              <a:spcBef>
                <a:spcPts val="0"/>
              </a:spcBef>
              <a:defRPr>
                <a:latin typeface="+mj-lt"/>
              </a:defRPr>
            </a:lvl2pPr>
            <a:lvl3pPr>
              <a:spcBef>
                <a:spcPts val="0"/>
              </a:spcBef>
              <a:defRPr>
                <a:latin typeface="+mj-lt"/>
              </a:defRPr>
            </a:lvl3pPr>
            <a:lvl4pPr>
              <a:spcBef>
                <a:spcPts val="0"/>
              </a:spcBef>
              <a:defRPr>
                <a:latin typeface="+mj-lt"/>
              </a:defRPr>
            </a:lvl4pPr>
            <a:lvl5pPr>
              <a:spcBef>
                <a:spcPts val="0"/>
              </a:spcBef>
              <a:defRPr>
                <a:latin typeface="+mj-lt"/>
              </a:defRPr>
            </a:lvl5pPr>
          </a:lstStyle>
          <a:p>
            <a:pPr lvl="0"/>
            <a:r>
              <a:rPr lang="nl-NL"/>
              <a:t>Maand</a:t>
            </a:r>
            <a:endParaRPr lang="nl-NL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CF50EC7-DC95-C1B4-9C9A-528F34C4A543}"/>
              </a:ext>
            </a:extLst>
          </p:cNvPr>
          <p:cNvCxnSpPr>
            <a:cxnSpLocks/>
          </p:cNvCxnSpPr>
          <p:nvPr userDrawn="1"/>
        </p:nvCxnSpPr>
        <p:spPr>
          <a:xfrm>
            <a:off x="1557153" y="1881188"/>
            <a:ext cx="0" cy="4068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A72F69B-77F0-01A1-A1C2-E30262826A3B}"/>
              </a:ext>
            </a:extLst>
          </p:cNvPr>
          <p:cNvCxnSpPr>
            <a:cxnSpLocks/>
          </p:cNvCxnSpPr>
          <p:nvPr userDrawn="1"/>
        </p:nvCxnSpPr>
        <p:spPr>
          <a:xfrm>
            <a:off x="2465717" y="1881188"/>
            <a:ext cx="0" cy="4068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B23960E-8308-CEA9-AADE-C9B35844B044}"/>
              </a:ext>
            </a:extLst>
          </p:cNvPr>
          <p:cNvCxnSpPr>
            <a:cxnSpLocks/>
          </p:cNvCxnSpPr>
          <p:nvPr userDrawn="1"/>
        </p:nvCxnSpPr>
        <p:spPr>
          <a:xfrm>
            <a:off x="3374281" y="1881188"/>
            <a:ext cx="0" cy="4068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1154F12-06A5-0590-0D23-B90D61EBAB50}"/>
              </a:ext>
            </a:extLst>
          </p:cNvPr>
          <p:cNvCxnSpPr>
            <a:cxnSpLocks/>
          </p:cNvCxnSpPr>
          <p:nvPr userDrawn="1"/>
        </p:nvCxnSpPr>
        <p:spPr>
          <a:xfrm>
            <a:off x="4282845" y="1881188"/>
            <a:ext cx="0" cy="4068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F5150C2-305E-507A-8E73-BA7E58853993}"/>
              </a:ext>
            </a:extLst>
          </p:cNvPr>
          <p:cNvCxnSpPr>
            <a:cxnSpLocks/>
          </p:cNvCxnSpPr>
          <p:nvPr userDrawn="1"/>
        </p:nvCxnSpPr>
        <p:spPr>
          <a:xfrm>
            <a:off x="5191409" y="1881188"/>
            <a:ext cx="0" cy="4068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9B32A53-E2F3-F5B1-B4E5-7D47DF82A142}"/>
              </a:ext>
            </a:extLst>
          </p:cNvPr>
          <p:cNvCxnSpPr>
            <a:cxnSpLocks/>
          </p:cNvCxnSpPr>
          <p:nvPr userDrawn="1"/>
        </p:nvCxnSpPr>
        <p:spPr>
          <a:xfrm>
            <a:off x="6099973" y="1881188"/>
            <a:ext cx="0" cy="4068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9558F3-0D3A-F1E9-A0FD-1EAAA4BD7494}"/>
              </a:ext>
            </a:extLst>
          </p:cNvPr>
          <p:cNvCxnSpPr>
            <a:cxnSpLocks/>
          </p:cNvCxnSpPr>
          <p:nvPr userDrawn="1"/>
        </p:nvCxnSpPr>
        <p:spPr>
          <a:xfrm>
            <a:off x="7008537" y="1881188"/>
            <a:ext cx="0" cy="4068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090AAF-0605-6878-3A2B-0397CCF3AD85}"/>
              </a:ext>
            </a:extLst>
          </p:cNvPr>
          <p:cNvCxnSpPr>
            <a:cxnSpLocks/>
          </p:cNvCxnSpPr>
          <p:nvPr userDrawn="1"/>
        </p:nvCxnSpPr>
        <p:spPr>
          <a:xfrm>
            <a:off x="7917101" y="1881188"/>
            <a:ext cx="0" cy="4068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25A68F9-5700-8177-EA2E-A87437006CDC}"/>
              </a:ext>
            </a:extLst>
          </p:cNvPr>
          <p:cNvCxnSpPr>
            <a:cxnSpLocks/>
          </p:cNvCxnSpPr>
          <p:nvPr userDrawn="1"/>
        </p:nvCxnSpPr>
        <p:spPr>
          <a:xfrm>
            <a:off x="8825665" y="1881188"/>
            <a:ext cx="0" cy="4068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7292A83-105B-4273-409E-DDCC35B8F895}"/>
              </a:ext>
            </a:extLst>
          </p:cNvPr>
          <p:cNvCxnSpPr>
            <a:cxnSpLocks/>
          </p:cNvCxnSpPr>
          <p:nvPr userDrawn="1"/>
        </p:nvCxnSpPr>
        <p:spPr>
          <a:xfrm>
            <a:off x="9734229" y="1881188"/>
            <a:ext cx="0" cy="4068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831F08-9284-75B9-CEB0-07047B306ECB}"/>
              </a:ext>
            </a:extLst>
          </p:cNvPr>
          <p:cNvCxnSpPr>
            <a:cxnSpLocks/>
          </p:cNvCxnSpPr>
          <p:nvPr userDrawn="1"/>
        </p:nvCxnSpPr>
        <p:spPr>
          <a:xfrm>
            <a:off x="10642793" y="1881188"/>
            <a:ext cx="0" cy="40687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053570C-B1A9-B705-BC89-BC79DBE480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325" y="2127251"/>
            <a:ext cx="2627549" cy="3873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144000" tIns="36000" rIns="144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  <a:endParaRPr lang="nl-NL" dirty="0"/>
          </a:p>
        </p:txBody>
      </p:sp>
      <p:sp>
        <p:nvSpPr>
          <p:cNvPr id="47" name="Text Placeholder 45">
            <a:extLst>
              <a:ext uri="{FF2B5EF4-FFF2-40B4-BE49-F238E27FC236}">
                <a16:creationId xmlns:a16="http://schemas.microsoft.com/office/drawing/2014/main" id="{B12C317D-B24E-B8A4-AB88-3335A8A028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63483" y="2604181"/>
            <a:ext cx="2627549" cy="3873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144000" tIns="36000" rIns="144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  <a:endParaRPr lang="nl-NL" dirty="0"/>
          </a:p>
        </p:txBody>
      </p:sp>
      <p:sp>
        <p:nvSpPr>
          <p:cNvPr id="48" name="Text Placeholder 45">
            <a:extLst>
              <a:ext uri="{FF2B5EF4-FFF2-40B4-BE49-F238E27FC236}">
                <a16:creationId xmlns:a16="http://schemas.microsoft.com/office/drawing/2014/main" id="{EDD9C961-62C3-8702-B6AC-B0D85C05C5F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31641" y="3081111"/>
            <a:ext cx="2627549" cy="3873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144000" tIns="36000" rIns="144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  <a:endParaRPr lang="nl-NL" dirty="0"/>
          </a:p>
        </p:txBody>
      </p:sp>
      <p:sp>
        <p:nvSpPr>
          <p:cNvPr id="49" name="Text Placeholder 45">
            <a:extLst>
              <a:ext uri="{FF2B5EF4-FFF2-40B4-BE49-F238E27FC236}">
                <a16:creationId xmlns:a16="http://schemas.microsoft.com/office/drawing/2014/main" id="{22D7B3F9-4C14-C9E5-E132-FACAD85D8B6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9799" y="3558041"/>
            <a:ext cx="2627549" cy="3873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144000" tIns="36000" rIns="144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  <a:endParaRPr lang="nl-NL" dirty="0"/>
          </a:p>
        </p:txBody>
      </p:sp>
      <p:sp>
        <p:nvSpPr>
          <p:cNvPr id="50" name="Text Placeholder 45">
            <a:extLst>
              <a:ext uri="{FF2B5EF4-FFF2-40B4-BE49-F238E27FC236}">
                <a16:creationId xmlns:a16="http://schemas.microsoft.com/office/drawing/2014/main" id="{A1E61C26-BC7D-55CB-262D-598D4D9AC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67957" y="4034971"/>
            <a:ext cx="2627549" cy="3873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144000" tIns="36000" rIns="144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  <a:endParaRPr lang="nl-NL" dirty="0"/>
          </a:p>
        </p:txBody>
      </p:sp>
      <p:sp>
        <p:nvSpPr>
          <p:cNvPr id="51" name="Text Placeholder 45">
            <a:extLst>
              <a:ext uri="{FF2B5EF4-FFF2-40B4-BE49-F238E27FC236}">
                <a16:creationId xmlns:a16="http://schemas.microsoft.com/office/drawing/2014/main" id="{3620EA51-25B3-92C1-464F-7DB74306077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36115" y="4511901"/>
            <a:ext cx="2627549" cy="3873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144000" tIns="36000" rIns="144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  <a:endParaRPr lang="nl-NL" dirty="0"/>
          </a:p>
        </p:txBody>
      </p:sp>
      <p:sp>
        <p:nvSpPr>
          <p:cNvPr id="52" name="Text Placeholder 45">
            <a:extLst>
              <a:ext uri="{FF2B5EF4-FFF2-40B4-BE49-F238E27FC236}">
                <a16:creationId xmlns:a16="http://schemas.microsoft.com/office/drawing/2014/main" id="{96D01E57-812F-9995-B7D1-D6528E40FF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04273" y="4988831"/>
            <a:ext cx="2627549" cy="3873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144000" tIns="36000" rIns="144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  <a:endParaRPr lang="nl-NL" dirty="0"/>
          </a:p>
        </p:txBody>
      </p:sp>
      <p:sp>
        <p:nvSpPr>
          <p:cNvPr id="53" name="Text Placeholder 45">
            <a:extLst>
              <a:ext uri="{FF2B5EF4-FFF2-40B4-BE49-F238E27FC236}">
                <a16:creationId xmlns:a16="http://schemas.microsoft.com/office/drawing/2014/main" id="{5612689A-7757-1F90-8A1C-F9DA5F7C364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72429" y="5465763"/>
            <a:ext cx="2627549" cy="38735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lIns="144000" tIns="36000" rIns="144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86A41-B471-AB79-6E48-61C8C75C4BD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83128-CCE1-5F09-5A67-767F350B3E5F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95AFF1E6-8291-4E76-B41E-59CD73B36FA5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666305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ach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13CE69-FAD0-4A05-04F8-5400009EA2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737" y="1655263"/>
            <a:ext cx="3101023" cy="853524"/>
          </a:xfrm>
          <a:prstGeom prst="roundRect">
            <a:avLst>
              <a:gd name="adj" fmla="val 12160"/>
            </a:avLst>
          </a:prstGeom>
          <a:solidFill>
            <a:schemeClr val="accent1"/>
          </a:solidFill>
        </p:spPr>
        <p:txBody>
          <a:bodyPr lIns="936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D031FAC-ED37-0C10-755B-B2086985E1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2798976"/>
            <a:ext cx="3101023" cy="853524"/>
          </a:xfrm>
          <a:prstGeom prst="roundRect">
            <a:avLst>
              <a:gd name="adj" fmla="val 12160"/>
            </a:avLst>
          </a:prstGeom>
          <a:solidFill>
            <a:schemeClr val="accent1"/>
          </a:solidFill>
        </p:spPr>
        <p:txBody>
          <a:bodyPr lIns="936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77B5A9D9-B907-F322-4A6B-FE05DF65A1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737" y="3942689"/>
            <a:ext cx="3101023" cy="853524"/>
          </a:xfrm>
          <a:prstGeom prst="roundRect">
            <a:avLst>
              <a:gd name="adj" fmla="val 12160"/>
            </a:avLst>
          </a:prstGeom>
          <a:solidFill>
            <a:schemeClr val="accent1"/>
          </a:solidFill>
        </p:spPr>
        <p:txBody>
          <a:bodyPr lIns="936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0CC207C-D4D0-395D-15DC-5A75086B63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737" y="5086401"/>
            <a:ext cx="3101023" cy="853524"/>
          </a:xfrm>
          <a:prstGeom prst="roundRect">
            <a:avLst>
              <a:gd name="adj" fmla="val 12160"/>
            </a:avLst>
          </a:prstGeom>
          <a:solidFill>
            <a:schemeClr val="accent1"/>
          </a:solidFill>
        </p:spPr>
        <p:txBody>
          <a:bodyPr lIns="936000" tIns="72000" rIns="72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65CCDA3-1342-5896-AD9C-31AB9C458A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3414" y="1761939"/>
            <a:ext cx="634686" cy="634686"/>
          </a:xfr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Pictogramm</a:t>
            </a:r>
            <a:endParaRPr lang="nl-NL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5D6ED2A-9C68-D1CC-FE81-DF571C740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1940" y="1655263"/>
            <a:ext cx="7402185" cy="99218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tIns="0" bIns="108000"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4E7DF50C-4CA2-A882-66E9-55E7B1DA8D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3414" y="2905652"/>
            <a:ext cx="634686" cy="634686"/>
          </a:xfr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Pictogramm</a:t>
            </a:r>
            <a:endParaRPr lang="nl-NL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2176EC48-74A1-66EA-1C1D-AB4F37ACAB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1940" y="2798976"/>
            <a:ext cx="7402185" cy="99218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tIns="0" bIns="108000"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627BE05-16D1-47EA-3BA2-8A520DD548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3414" y="4049365"/>
            <a:ext cx="634686" cy="634686"/>
          </a:xfr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Pictogramm</a:t>
            </a:r>
            <a:endParaRPr lang="nl-NL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9E58BA7C-54EC-AFCE-7685-97F097DC28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1940" y="3942689"/>
            <a:ext cx="7402185" cy="992188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tIns="0" bIns="108000"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0BE5CB6-DF56-028D-9A1B-AB0E87337C4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3414" y="5193077"/>
            <a:ext cx="634686" cy="634686"/>
          </a:xfrm>
        </p:spPr>
        <p:txBody>
          <a:bodyPr anchor="ctr"/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Pictogramm</a:t>
            </a:r>
            <a:endParaRPr lang="nl-NL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CB3D4CF7-CBA4-75C1-8EBD-63ADB0157A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940" y="5086401"/>
            <a:ext cx="7402185" cy="992188"/>
          </a:xfrm>
          <a:noFill/>
        </p:spPr>
        <p:txBody>
          <a:bodyPr tIns="0" bIns="108000"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B2962C-E6F1-AA06-BEF5-53B454DC9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434AC3-6110-6E35-9BB3-9E511EF93BBC}"/>
              </a:ext>
            </a:extLst>
          </p:cNvPr>
          <p:cNvGrpSpPr/>
          <p:nvPr userDrawn="1"/>
        </p:nvGrpSpPr>
        <p:grpSpPr>
          <a:xfrm>
            <a:off x="12577177" y="-786479"/>
            <a:ext cx="2520000" cy="11355854"/>
            <a:chOff x="12577177" y="-1082889"/>
            <a:chExt cx="2520000" cy="11355854"/>
          </a:xfrm>
        </p:grpSpPr>
        <p:pic>
          <p:nvPicPr>
            <p:cNvPr id="12" name="Picture 11" descr="A screenshot of a powerpoint&#10;&#10;Description automatically generated">
              <a:extLst>
                <a:ext uri="{FF2B5EF4-FFF2-40B4-BE49-F238E27FC236}">
                  <a16:creationId xmlns:a16="http://schemas.microsoft.com/office/drawing/2014/main" id="{F7971432-7A43-CE34-84E6-1511AA0CB4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577177" y="5357528"/>
              <a:ext cx="2520000" cy="4915437"/>
            </a:xfrm>
            <a:prstGeom prst="rect">
              <a:avLst/>
            </a:prstGeom>
          </p:spPr>
        </p:pic>
        <p:pic>
          <p:nvPicPr>
            <p:cNvPr id="13" name="Picture 12" descr="A screenshot of a phone&#10;&#10;Description automatically generated">
              <a:extLst>
                <a:ext uri="{FF2B5EF4-FFF2-40B4-BE49-F238E27FC236}">
                  <a16:creationId xmlns:a16="http://schemas.microsoft.com/office/drawing/2014/main" id="{D9E27ECB-6D26-0A93-8316-FD0AA517A0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77177" y="-1082889"/>
              <a:ext cx="2520000" cy="6285626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963867-19F1-C362-98B2-74873A8B0E4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049AF-8564-3802-3656-CDF294476AEE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0B7F9BC-241C-4A35-9C70-E703F038B8BD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47103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389" userDrawn="1">
          <p15:clr>
            <a:srgbClr val="FBAE40"/>
          </p15:clr>
        </p15:guide>
        <p15:guide id="3" pos="257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roach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13CE69-FAD0-4A05-04F8-5400009EA2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737" y="1655263"/>
            <a:ext cx="3101023" cy="556453"/>
          </a:xfrm>
          <a:prstGeom prst="roundRect">
            <a:avLst>
              <a:gd name="adj" fmla="val 18653"/>
            </a:avLst>
          </a:prstGeom>
          <a:solidFill>
            <a:schemeClr val="accent1"/>
          </a:solidFill>
        </p:spPr>
        <p:txBody>
          <a:bodyPr lIns="684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D031FAC-ED37-0C10-755B-B2086985E1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737" y="2400905"/>
            <a:ext cx="3101023" cy="556453"/>
          </a:xfrm>
          <a:prstGeom prst="roundRect">
            <a:avLst>
              <a:gd name="adj" fmla="val 18653"/>
            </a:avLst>
          </a:prstGeom>
          <a:solidFill>
            <a:schemeClr val="accent1"/>
          </a:solidFill>
        </p:spPr>
        <p:txBody>
          <a:bodyPr lIns="684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77B5A9D9-B907-F322-4A6B-FE05DF65A1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737" y="3146547"/>
            <a:ext cx="3101023" cy="556453"/>
          </a:xfrm>
          <a:prstGeom prst="roundRect">
            <a:avLst>
              <a:gd name="adj" fmla="val 18653"/>
            </a:avLst>
          </a:prstGeom>
          <a:solidFill>
            <a:schemeClr val="accent1"/>
          </a:solidFill>
        </p:spPr>
        <p:txBody>
          <a:bodyPr lIns="684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0CC207C-D4D0-395D-15DC-5A75086B63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737" y="3892189"/>
            <a:ext cx="3101023" cy="556453"/>
          </a:xfrm>
          <a:prstGeom prst="roundRect">
            <a:avLst>
              <a:gd name="adj" fmla="val 18653"/>
            </a:avLst>
          </a:prstGeom>
          <a:solidFill>
            <a:schemeClr val="accent1"/>
          </a:solidFill>
        </p:spPr>
        <p:txBody>
          <a:bodyPr lIns="684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C84F870F-0C9A-8135-4702-E44C32E322E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3737" y="4637831"/>
            <a:ext cx="3101023" cy="556453"/>
          </a:xfrm>
          <a:prstGeom prst="roundRect">
            <a:avLst>
              <a:gd name="adj" fmla="val 18653"/>
            </a:avLst>
          </a:prstGeom>
          <a:solidFill>
            <a:schemeClr val="accent1"/>
          </a:solidFill>
        </p:spPr>
        <p:txBody>
          <a:bodyPr lIns="684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85C41845-CC89-4181-ED42-C8E017A9DF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737" y="5383471"/>
            <a:ext cx="3101023" cy="556453"/>
          </a:xfrm>
          <a:prstGeom prst="roundRect">
            <a:avLst>
              <a:gd name="adj" fmla="val 18653"/>
            </a:avLst>
          </a:prstGeom>
          <a:solidFill>
            <a:schemeClr val="accent1"/>
          </a:solidFill>
        </p:spPr>
        <p:txBody>
          <a:bodyPr lIns="684000"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65CCDA3-1342-5896-AD9C-31AB9C458A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3414" y="1717489"/>
            <a:ext cx="432000" cy="432000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5D6ED2A-9C68-D1CC-FE81-DF571C740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1940" y="1655263"/>
            <a:ext cx="7402185" cy="65246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72000" tIns="72000" rIns="72000" bIns="144000"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4E7DF50C-4CA2-A882-66E9-55E7B1DA8D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3414" y="2463131"/>
            <a:ext cx="432000" cy="432000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2176EC48-74A1-66EA-1C1D-AB4F37ACAB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91940" y="2400905"/>
            <a:ext cx="7402185" cy="65246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72000" tIns="72000" rIns="72000" bIns="144000"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1627BE05-16D1-47EA-3BA2-8A520DD548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3414" y="3208773"/>
            <a:ext cx="432000" cy="432000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9E58BA7C-54EC-AFCE-7685-97F097DC28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91940" y="3146547"/>
            <a:ext cx="7402185" cy="65246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72000" tIns="72000" rIns="72000" bIns="144000"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0BE5CB6-DF56-028D-9A1B-AB0E87337C4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73414" y="3954415"/>
            <a:ext cx="432000" cy="432000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CB3D4CF7-CBA4-75C1-8EBD-63ADB0157A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940" y="3892189"/>
            <a:ext cx="7402185" cy="65246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72000" tIns="72000" rIns="72000" bIns="144000"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09C7C413-14ED-3410-3532-87B20B7C98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3414" y="4700057"/>
            <a:ext cx="432000" cy="432000"/>
          </a:xfrm>
        </p:spPr>
        <p:txBody>
          <a:bodyPr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E94C6955-8251-B413-F83E-F1BD1093E4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91940" y="4637831"/>
            <a:ext cx="7402185" cy="652462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72000" tIns="72000" rIns="72000" bIns="144000"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476A17D4-D0F2-6283-7BB2-378692293F8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73414" y="5445697"/>
            <a:ext cx="432000" cy="432000"/>
          </a:xfrm>
        </p:spPr>
        <p:txBody>
          <a:bodyPr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400B6694-E20C-5E17-911A-552482D87F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91940" y="5383471"/>
            <a:ext cx="7402185" cy="652462"/>
          </a:xfrm>
          <a:noFill/>
        </p:spPr>
        <p:txBody>
          <a:bodyPr lIns="72000" tIns="72000" rIns="72000" bIns="144000"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8A8D23-D1A6-8495-7A0E-76343821B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59BF9B3-1869-4888-03DA-01297B7090FA}"/>
              </a:ext>
            </a:extLst>
          </p:cNvPr>
          <p:cNvGrpSpPr/>
          <p:nvPr userDrawn="1"/>
        </p:nvGrpSpPr>
        <p:grpSpPr>
          <a:xfrm>
            <a:off x="12577177" y="-786479"/>
            <a:ext cx="2520000" cy="11355854"/>
            <a:chOff x="12577177" y="-1082889"/>
            <a:chExt cx="2520000" cy="11355854"/>
          </a:xfrm>
        </p:grpSpPr>
        <p:pic>
          <p:nvPicPr>
            <p:cNvPr id="5" name="Picture 4" descr="A screenshot of a powerpoint&#10;&#10;Description automatically generated">
              <a:extLst>
                <a:ext uri="{FF2B5EF4-FFF2-40B4-BE49-F238E27FC236}">
                  <a16:creationId xmlns:a16="http://schemas.microsoft.com/office/drawing/2014/main" id="{7BF2E56F-4CC8-69EB-0C10-1048B93987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577177" y="5357528"/>
              <a:ext cx="2520000" cy="4915437"/>
            </a:xfrm>
            <a:prstGeom prst="rect">
              <a:avLst/>
            </a:prstGeom>
          </p:spPr>
        </p:pic>
        <p:pic>
          <p:nvPicPr>
            <p:cNvPr id="8" name="Picture 7" descr="A screenshot of a phone&#10;&#10;Description automatically generated">
              <a:extLst>
                <a:ext uri="{FF2B5EF4-FFF2-40B4-BE49-F238E27FC236}">
                  <a16:creationId xmlns:a16="http://schemas.microsoft.com/office/drawing/2014/main" id="{11550AE3-B000-FB60-BF94-E545F6FBEF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77177" y="-1082889"/>
              <a:ext cx="2520000" cy="6285626"/>
            </a:xfrm>
            <a:prstGeom prst="rect">
              <a:avLst/>
            </a:prstGeom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DD539-9469-D3C4-1AF8-C6BB9383718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07531A0-9DD9-A9F2-5372-CA705E3D0B3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49C9C280-D1C6-4FEF-8E69-01F7854D34CF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661724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389" userDrawn="1">
          <p15:clr>
            <a:srgbClr val="FBAE40"/>
          </p15:clr>
        </p15:guide>
        <p15:guide id="3" pos="257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7A46-E22E-E67B-9090-CF30E241F8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738" y="1665288"/>
            <a:ext cx="5148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F12D41E6-1FAC-B22C-5B8D-0A15BD71F1F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3738" y="1665288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586CD1-37FC-29D6-AAB0-0FCE74E66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2480362"/>
            <a:ext cx="5146675" cy="746125"/>
          </a:xfrm>
          <a:prstGeom prst="roundRect">
            <a:avLst>
              <a:gd name="adj" fmla="val 13911"/>
            </a:avLst>
          </a:prstGeo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BD4A89E-0890-2BAB-D8BE-AEF2DB6DA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3388183"/>
            <a:ext cx="5146675" cy="746125"/>
          </a:xfrm>
          <a:prstGeom prst="roundRect">
            <a:avLst>
              <a:gd name="adj" fmla="val 13911"/>
            </a:avLst>
          </a:prstGeo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40F35EE-1092-5FD8-696B-DD0896312D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4296004"/>
            <a:ext cx="5146675" cy="746125"/>
          </a:xfrm>
          <a:prstGeom prst="roundRect">
            <a:avLst>
              <a:gd name="adj" fmla="val 13911"/>
            </a:avLst>
          </a:prstGeo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209C2CF-DDDB-840E-2270-B94C964D4E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5203825"/>
            <a:ext cx="5146675" cy="746125"/>
          </a:xfrm>
          <a:prstGeom prst="roundRect">
            <a:avLst>
              <a:gd name="adj" fmla="val 13911"/>
            </a:avLst>
          </a:prstGeo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28F40D2-79F9-DACB-908F-54E7335203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8413" y="1665288"/>
            <a:ext cx="5148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AB4776CE-9DEA-5AB0-51E2-6B964156B32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8413" y="1665288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4654CA8-77FE-09CF-AC1C-11CF65487E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0000" y="2480362"/>
            <a:ext cx="5146675" cy="746125"/>
          </a:xfrm>
          <a:prstGeom prst="roundRect">
            <a:avLst>
              <a:gd name="adj" fmla="val 13911"/>
            </a:avLst>
          </a:prstGeo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1451D0D-9B30-67A1-9228-2463650790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0000" y="3388183"/>
            <a:ext cx="5146675" cy="746125"/>
          </a:xfrm>
          <a:prstGeom prst="roundRect">
            <a:avLst>
              <a:gd name="adj" fmla="val 13911"/>
            </a:avLst>
          </a:prstGeo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122BD45-4A3B-81AD-4B81-6A5870654C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50000" y="4296004"/>
            <a:ext cx="5146675" cy="746125"/>
          </a:xfrm>
          <a:prstGeom prst="roundRect">
            <a:avLst>
              <a:gd name="adj" fmla="val 13911"/>
            </a:avLst>
          </a:prstGeo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88578258-BBF6-C969-7421-56FC694EA4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0000" y="5203825"/>
            <a:ext cx="5146675" cy="746125"/>
          </a:xfrm>
          <a:prstGeom prst="roundRect">
            <a:avLst>
              <a:gd name="adj" fmla="val 13911"/>
            </a:avLst>
          </a:prstGeom>
          <a:solidFill>
            <a:schemeClr val="bg1"/>
          </a:solidFill>
        </p:spPr>
        <p:txBody>
          <a:bodyPr lIns="180000" tIns="72000" rIns="180000" bIns="72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913B84-A9D2-1389-0D0C-8EC50B1BD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A0B4D8-4AB9-5CE2-CE00-8B193FFC07DF}"/>
              </a:ext>
            </a:extLst>
          </p:cNvPr>
          <p:cNvGrpSpPr/>
          <p:nvPr userDrawn="1"/>
        </p:nvGrpSpPr>
        <p:grpSpPr>
          <a:xfrm>
            <a:off x="12577177" y="-798813"/>
            <a:ext cx="2520000" cy="11141012"/>
            <a:chOff x="12577177" y="-2999088"/>
            <a:chExt cx="2520000" cy="11141012"/>
          </a:xfrm>
        </p:grpSpPr>
        <p:pic>
          <p:nvPicPr>
            <p:cNvPr id="9" name="Picture 8" descr="A screenshot of a powerpoint&#10;&#10;Description automatically generated">
              <a:extLst>
                <a:ext uri="{FF2B5EF4-FFF2-40B4-BE49-F238E27FC236}">
                  <a16:creationId xmlns:a16="http://schemas.microsoft.com/office/drawing/2014/main" id="{4F06423D-30CC-4F1C-7D91-369C3DA17B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577177" y="3226487"/>
              <a:ext cx="2520000" cy="4915437"/>
            </a:xfrm>
            <a:prstGeom prst="rect">
              <a:avLst/>
            </a:prstGeom>
          </p:spPr>
        </p:pic>
        <p:pic>
          <p:nvPicPr>
            <p:cNvPr id="6" name="Picture 5" descr="A screenshot of a phone&#10;&#10;Description automatically generated">
              <a:extLst>
                <a:ext uri="{FF2B5EF4-FFF2-40B4-BE49-F238E27FC236}">
                  <a16:creationId xmlns:a16="http://schemas.microsoft.com/office/drawing/2014/main" id="{36186DB5-2592-26D7-10DC-FF34B54E3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77177" y="-2999088"/>
              <a:ext cx="2520000" cy="5998176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B3C523-48BC-06ED-D352-4DC340DE36B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9EF5924-A57E-48BE-23A4-04C2F47F5A7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D1DEDD5-35B1-43A8-B865-29987060D883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613521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681" userDrawn="1">
          <p15:clr>
            <a:srgbClr val="FBAE40"/>
          </p15:clr>
        </p15:guide>
        <p15:guide id="3" pos="3999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7A46-E22E-E67B-9090-CF30E241F8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738" y="1655263"/>
            <a:ext cx="3276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A083E9-649F-CAAF-DF9D-26176C8FE3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5932" y="1655263"/>
            <a:ext cx="3276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23B7D19-38E8-0E72-1381-52F0E7164E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18125" y="1655263"/>
            <a:ext cx="3276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4315739-8473-D187-8AF8-81E6924C8B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736" y="3857205"/>
            <a:ext cx="3276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9365CD2-49D2-82B0-8D24-A385E8FD1B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5931" y="3857205"/>
            <a:ext cx="3276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4C50198-09C9-E472-D0E3-0355187ED80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18125" y="3857205"/>
            <a:ext cx="3276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225136-3989-7AB7-257B-303242C987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736" y="2366463"/>
            <a:ext cx="3278550" cy="106560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85A97A3-D641-470A-255E-8780986C4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55932" y="2366463"/>
            <a:ext cx="327855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911D9D3-A7A7-F2A0-A2E4-C475B7C760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18125" y="2366463"/>
            <a:ext cx="327855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9BB3D88-A2DB-7368-C5A5-13673E435E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3736" y="4568405"/>
            <a:ext cx="3278550" cy="106560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420A2C0-1418-C00F-E051-DB56572699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55931" y="4568405"/>
            <a:ext cx="327855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47547A4-E1D6-1D90-3797-781889349B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18125" y="4568405"/>
            <a:ext cx="327855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F12D41E6-1FAC-B22C-5B8D-0A15BD71F1F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3738" y="1655263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F23E079-3B34-4879-8098-1EDB6AE9C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3736" y="3857205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ABC94624-0820-1C62-2EFB-7952171509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55932" y="1655263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A891B68E-4749-9E37-20BB-B68CFFF0408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455931" y="3857205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C96CD39-A6F9-E422-0DA1-16F5621B40B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18125" y="1655263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148EA674-3411-51D5-D58A-A420048AC39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218125" y="3857205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D01ED-DC47-CE20-710A-04792AD2D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45BAA5-B8E1-3C71-B3F2-C459EE62DBE0}"/>
              </a:ext>
            </a:extLst>
          </p:cNvPr>
          <p:cNvGrpSpPr/>
          <p:nvPr userDrawn="1"/>
        </p:nvGrpSpPr>
        <p:grpSpPr>
          <a:xfrm>
            <a:off x="12577177" y="-798813"/>
            <a:ext cx="2520000" cy="11141012"/>
            <a:chOff x="12577177" y="-2999088"/>
            <a:chExt cx="2520000" cy="11141012"/>
          </a:xfrm>
        </p:grpSpPr>
        <p:pic>
          <p:nvPicPr>
            <p:cNvPr id="18" name="Picture 17" descr="A screenshot of a powerpoint&#10;&#10;Description automatically generated">
              <a:extLst>
                <a:ext uri="{FF2B5EF4-FFF2-40B4-BE49-F238E27FC236}">
                  <a16:creationId xmlns:a16="http://schemas.microsoft.com/office/drawing/2014/main" id="{3B3B15F4-666E-E152-C72C-680AFACFFA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577177" y="3226487"/>
              <a:ext cx="2520000" cy="4915437"/>
            </a:xfrm>
            <a:prstGeom prst="rect">
              <a:avLst/>
            </a:prstGeom>
          </p:spPr>
        </p:pic>
        <p:pic>
          <p:nvPicPr>
            <p:cNvPr id="19" name="Picture 18" descr="A screenshot of a phone&#10;&#10;Description automatically generated">
              <a:extLst>
                <a:ext uri="{FF2B5EF4-FFF2-40B4-BE49-F238E27FC236}">
                  <a16:creationId xmlns:a16="http://schemas.microsoft.com/office/drawing/2014/main" id="{4EB611BB-5995-79FF-517A-5C50A29464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77177" y="-2999088"/>
              <a:ext cx="2520000" cy="5998176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6BC83-9CBF-B972-B304-4C4B0F1A0040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CB2873-D77F-31D5-80AB-CA9150F1EDD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D4FEC235-F4EF-42B0-B5E6-56509C9DA345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9678482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502" userDrawn="1">
          <p15:clr>
            <a:srgbClr val="FBAE40"/>
          </p15:clr>
        </p15:guide>
        <p15:guide id="3" pos="2797" userDrawn="1">
          <p15:clr>
            <a:srgbClr val="FBAE40"/>
          </p15:clr>
        </p15:guide>
        <p15:guide id="4" pos="488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7A46-E22E-E67B-9090-CF30E241F8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738" y="1655263"/>
            <a:ext cx="2340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9A083E9-649F-CAAF-DF9D-26176C8FE3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3867" y="1655263"/>
            <a:ext cx="2340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23B7D19-38E8-0E72-1381-52F0E7164E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996" y="1655263"/>
            <a:ext cx="2340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4315739-8473-D187-8AF8-81E6924C8B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54125" y="1655263"/>
            <a:ext cx="2340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9365CD2-49D2-82B0-8D24-A385E8FD1B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3738" y="3857205"/>
            <a:ext cx="2340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4C50198-09C9-E472-D0E3-0355187ED80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13867" y="3857205"/>
            <a:ext cx="2340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FD01B6D-6B4E-1F1E-DAC7-6065F7FAB2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3996" y="3857205"/>
            <a:ext cx="2340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8293F2B-D0A9-67BF-A1F3-553E2D4358F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54125" y="3857205"/>
            <a:ext cx="2340000" cy="615553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l"/>
          </a:blipFill>
        </p:spPr>
        <p:txBody>
          <a:bodyPr lIns="684000" tIns="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latin typeface="+mj-lt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latin typeface="+mj-lt"/>
              </a:defRPr>
            </a:lvl5pPr>
          </a:lstStyle>
          <a:p>
            <a:pPr lvl="0"/>
            <a:r>
              <a:rPr lang="nl-NL" dirty="0"/>
              <a:t>Ondertitel hier voegen</a:t>
            </a:r>
            <a:br>
              <a:rPr lang="nl-NL" dirty="0"/>
            </a:br>
            <a:r>
              <a:rPr lang="nl-NL" dirty="0"/>
              <a:t>(3 regels max)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225136-3989-7AB7-257B-303242C987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738" y="2366463"/>
            <a:ext cx="234000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85A97A3-D641-470A-255E-8780986C4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3867" y="2366463"/>
            <a:ext cx="234000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911D9D3-A7A7-F2A0-A2E4-C475B7C760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3996" y="2366463"/>
            <a:ext cx="234000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19BB3D88-A2DB-7368-C5A5-13673E435E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54125" y="2366463"/>
            <a:ext cx="234000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420A2C0-1418-C00F-E051-DB56572699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3738" y="4568405"/>
            <a:ext cx="234000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547547A4-E1D6-1D90-3797-781889349BD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13867" y="4568405"/>
            <a:ext cx="234000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0A0F52A2-8C06-A9AC-4CDC-97658FD5BA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33996" y="4568405"/>
            <a:ext cx="234000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087526A-0E16-E348-3758-60AF43F7F0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54125" y="4568405"/>
            <a:ext cx="2340000" cy="1067355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F12D41E6-1FAC-B22C-5B8D-0A15BD71F1F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3738" y="1655263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A891B68E-4749-9E37-20BB-B68CFFF0408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3738" y="3857205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ABC94624-0820-1C62-2EFB-79521715093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13867" y="1655263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148EA674-3411-51D5-D58A-A420048AC39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513867" y="3857205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0C96CD39-A6F9-E422-0DA1-16F5621B40B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33996" y="1655263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862A7D98-30BB-6B06-296E-ED7198913CD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333996" y="3857205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F23E079-3B34-4879-8098-1EDB6AE9C87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154125" y="1655263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3DF5E892-132F-840C-96CE-8A6F3A4004E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154125" y="3857205"/>
            <a:ext cx="514036" cy="514036"/>
          </a:xfrm>
          <a:noFill/>
        </p:spPr>
        <p:txBody>
          <a:bodyPr anchor="ctr"/>
          <a:lstStyle>
            <a:lvl1pPr marL="0" indent="0" algn="ctr">
              <a:buNone/>
              <a:defRPr sz="600">
                <a:solidFill>
                  <a:schemeClr val="tx2"/>
                </a:solidFill>
              </a:defRPr>
            </a:lvl1pPr>
          </a:lstStyle>
          <a:p>
            <a:r>
              <a:rPr lang="nl-NL" dirty="0" err="1"/>
              <a:t>Picto-gramm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A93F8-2A83-027E-ACA8-E9F574ABE9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249968-057C-E148-8E99-8F84A7244CFF}"/>
              </a:ext>
            </a:extLst>
          </p:cNvPr>
          <p:cNvGrpSpPr/>
          <p:nvPr userDrawn="1"/>
        </p:nvGrpSpPr>
        <p:grpSpPr>
          <a:xfrm>
            <a:off x="12577177" y="-798813"/>
            <a:ext cx="2520000" cy="11141012"/>
            <a:chOff x="12577177" y="-2999088"/>
            <a:chExt cx="2520000" cy="11141012"/>
          </a:xfrm>
        </p:grpSpPr>
        <p:pic>
          <p:nvPicPr>
            <p:cNvPr id="6" name="Picture 5" descr="A screenshot of a powerpoint&#10;&#10;Description automatically generated">
              <a:extLst>
                <a:ext uri="{FF2B5EF4-FFF2-40B4-BE49-F238E27FC236}">
                  <a16:creationId xmlns:a16="http://schemas.microsoft.com/office/drawing/2014/main" id="{F8A2214B-84D5-DEAF-87E0-96A5A09EE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577177" y="3226487"/>
              <a:ext cx="2520000" cy="4915437"/>
            </a:xfrm>
            <a:prstGeom prst="rect">
              <a:avLst/>
            </a:prstGeom>
          </p:spPr>
        </p:pic>
        <p:pic>
          <p:nvPicPr>
            <p:cNvPr id="10" name="Picture 9" descr="A screenshot of a phone&#10;&#10;Description automatically generated">
              <a:extLst>
                <a:ext uri="{FF2B5EF4-FFF2-40B4-BE49-F238E27FC236}">
                  <a16:creationId xmlns:a16="http://schemas.microsoft.com/office/drawing/2014/main" id="{59287BA8-EB96-0F07-C3C9-C64B45611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77177" y="-2999088"/>
              <a:ext cx="2520000" cy="5998176"/>
            </a:xfrm>
            <a:prstGeom prst="rect">
              <a:avLst/>
            </a:prstGeom>
          </p:spPr>
        </p:pic>
      </p:grp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47152DB-3D5F-5D68-3F18-B6467FE685EA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ADBA831-7492-0B1D-8632-8101479115B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A1805A5C-5DAD-4A4E-AE34-2390994FFA6A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13599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1912" userDrawn="1">
          <p15:clr>
            <a:srgbClr val="FBAE40"/>
          </p15:clr>
        </p15:guide>
        <p15:guide id="3" pos="2207" userDrawn="1">
          <p15:clr>
            <a:srgbClr val="FBAE40"/>
          </p15:clr>
        </p15:guide>
        <p15:guide id="4" pos="3704" userDrawn="1">
          <p15:clr>
            <a:srgbClr val="FBAE40"/>
          </p15:clr>
        </p15:guide>
        <p15:guide id="5" pos="3976" userDrawn="1">
          <p15:clr>
            <a:srgbClr val="FBAE40"/>
          </p15:clr>
        </p15:guide>
        <p15:guide id="6" pos="5473" userDrawn="1">
          <p15:clr>
            <a:srgbClr val="FBAE40"/>
          </p15:clr>
        </p15:guide>
        <p15:guide id="7" pos="5768" userDrawn="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7A8B6F-E46A-D05A-8C41-20296FCF73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7" y="3240000"/>
            <a:ext cx="3092560" cy="974024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C16A1C5-E416-5825-3DCB-DE4787017D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7039" y="1840899"/>
            <a:ext cx="1433749" cy="1354931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B3B624-7D4D-DB55-126A-34F3799753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66495" y="798511"/>
            <a:ext cx="834836" cy="834836"/>
          </a:xfrm>
          <a:prstGeom prst="roundRect">
            <a:avLst>
              <a:gd name="adj" fmla="val 12433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923CB3E-105F-F806-A4BC-B85B7DA1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002" y="1840899"/>
            <a:ext cx="1433749" cy="1354931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5FA5F68-06E4-42B2-4DF3-913A3667CE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98458" y="798511"/>
            <a:ext cx="834836" cy="834836"/>
          </a:xfrm>
          <a:prstGeom prst="roundRect">
            <a:avLst>
              <a:gd name="adj" fmla="val 12433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4D126E5-CF55-5733-ABBB-D83596AD67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965" y="1840899"/>
            <a:ext cx="1433749" cy="1354931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AEBBEA6-D1E6-EF3D-6C56-A76647CAAD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30421" y="798511"/>
            <a:ext cx="834836" cy="834836"/>
          </a:xfrm>
          <a:prstGeom prst="roundRect">
            <a:avLst>
              <a:gd name="adj" fmla="val 12433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6D743FC-9DF7-A740-8F70-1E37BB86A6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2927" y="1840899"/>
            <a:ext cx="1433749" cy="1354931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EA80F8-D927-EDA4-BF45-5D2003F198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362383" y="798511"/>
            <a:ext cx="834836" cy="834836"/>
          </a:xfrm>
          <a:prstGeom prst="roundRect">
            <a:avLst>
              <a:gd name="adj" fmla="val 12433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B7B335C-4E73-13C7-6398-0A2C3F36E1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7039" y="4588669"/>
            <a:ext cx="1433749" cy="1354931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0725693-C6AC-29EE-066A-5ECD11013F6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70286" y="3550633"/>
            <a:ext cx="827254" cy="827254"/>
          </a:xfrm>
          <a:prstGeom prst="roundRect">
            <a:avLst>
              <a:gd name="adj" fmla="val 1254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F70AD8E2-520F-95BA-7FF4-042D5ADC79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9002" y="4588669"/>
            <a:ext cx="1433749" cy="1354931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FBC0722-268F-4927-D8A3-A06E2719E7C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02249" y="3550633"/>
            <a:ext cx="827254" cy="827254"/>
          </a:xfrm>
          <a:prstGeom prst="roundRect">
            <a:avLst>
              <a:gd name="adj" fmla="val 1254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9F48918-964B-F563-B34F-EB6980968F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30965" y="4588669"/>
            <a:ext cx="1433749" cy="1354931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D074F61D-40AE-B165-2687-94CCCD8F540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34212" y="3550633"/>
            <a:ext cx="827254" cy="827254"/>
          </a:xfrm>
          <a:prstGeom prst="roundRect">
            <a:avLst>
              <a:gd name="adj" fmla="val 1254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6D07815-EC86-B486-8A24-5B55469B6CE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2927" y="4588669"/>
            <a:ext cx="1433749" cy="1354931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2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9E4A2169-68CE-BBB3-1833-32C2D8FAAC8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366174" y="3550633"/>
            <a:ext cx="827254" cy="827254"/>
          </a:xfrm>
          <a:prstGeom prst="roundRect">
            <a:avLst>
              <a:gd name="adj" fmla="val 1254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pic>
        <p:nvPicPr>
          <p:cNvPr id="26" name="Afbeelding 25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7144E524-831A-C98B-5166-69BC2715D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6318" y="1627631"/>
            <a:ext cx="2520000" cy="3602738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3D3261D4-49B3-8F25-6196-1C167E168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3092560" cy="1846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95D17-25CC-13A6-50B8-3E0145C849F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453F2CA2-FDFC-9D20-3E51-C5B9B1380510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E4C15AF-C3F4-4B60-A8D3-35D69AC4512A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822674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069" userDrawn="1">
          <p15:clr>
            <a:srgbClr val="FBAE40"/>
          </p15:clr>
        </p15:guide>
        <p15:guide id="3" pos="2389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A6240F-16B9-B145-3D73-874B3F83081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867039" y="1317353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BCD6D9-C1A8-1250-0ECF-E52D61F77F6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7866" y="768329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F6BF95F-FB38-8A63-9173-618B10A399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002" y="1317353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3E76873-06C3-CDE7-8DEA-6ADB55FFB99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69829" y="768329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54A29AE-654F-2B1A-2F3D-710FE547F0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30965" y="1317353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DEEBC0C-E36A-A0F3-5F8F-2B3DF3A3C6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01792" y="768329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82F325F-B60F-70B0-991A-8AD31C3C61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62927" y="1317353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4D2DDCF-9027-3A58-AC2C-E3809A18716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333754" y="768329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6313FDF3-1174-1A9E-911F-3AA1568EE8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7039" y="2711410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44739F9C-5378-DF6F-BEB4-5F07DDBDDC7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137866" y="2162386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10329C7-4BFC-5219-6F7C-AEAFAE14E18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99002" y="2711410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308F34EE-D646-6C11-4235-0F7B0DAF44C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69829" y="2162386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3D518328-8C40-4580-BA75-47E34E70B5F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30965" y="2711410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B59F1066-813C-7BA9-233F-618ABB40219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01792" y="2162386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1DABD42B-C6F9-46A7-2279-EA05B6D6CC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62927" y="2711410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60614D5B-1D07-3220-3A99-F6184C1CB7D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333754" y="2162386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3E74DD92-59BE-9058-6F82-EB7D465072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867039" y="4105467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A78B8998-091F-C8EF-2BFB-2E3EF8AE1FB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37866" y="3556443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DBD21952-FF7A-E095-6397-B3AF2FFF0C8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99002" y="4105467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828BAFAC-E553-30CC-D9AE-12456F46F9F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869829" y="3556443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07E49019-1EDB-4FE0-1B5E-FAEE9A8F986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30965" y="4105467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FFE1476C-C1FB-46A6-EBA3-236AB2C3EFA0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601792" y="3556443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E8D48A9-5FA2-590D-47EB-B4EA36EFED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062927" y="4105467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5E34B111-6D6F-F6AE-A7D3-B1073465E70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333754" y="3556443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id="{577804E7-6273-7509-4B8E-5FA759A1EC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67039" y="5499523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B2C32CAD-2C29-635C-AF16-B9DE4898D96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137866" y="4950499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4C14302B-B446-7D2B-E252-8AB7C257DE1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99002" y="5499523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55693A99-12BE-70F3-E95F-B982135FC1E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869829" y="4950499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F62DBF8C-BE18-1751-4854-52180E9D71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30965" y="5499523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41F008FF-F10C-6138-BE0B-C884B682439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601792" y="4950499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id="{56F27035-3E05-4D38-D93D-96A03F7AD25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062927" y="5499523"/>
            <a:ext cx="1433749" cy="455945"/>
          </a:xfrm>
          <a:noFill/>
        </p:spPr>
        <p:txBody>
          <a:bodyPr t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900"/>
            </a:lvl4pPr>
            <a:lvl5pPr algn="ct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C3D845B7-B168-DB1A-612B-F7C84AEF17C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333754" y="4950499"/>
            <a:ext cx="892094" cy="454278"/>
          </a:xfrm>
          <a:prstGeom prst="roundRect">
            <a:avLst>
              <a:gd name="adj" fmla="val 22848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pic>
        <p:nvPicPr>
          <p:cNvPr id="7" name="Afbeelding 6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27B99089-25CF-91E8-CB45-861417EB75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6318" y="1627631"/>
            <a:ext cx="2520000" cy="360273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96CB80F-606D-2A82-9F94-DFA2D16529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6" y="3240000"/>
            <a:ext cx="3092561" cy="974024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14">
            <a:extLst>
              <a:ext uri="{FF2B5EF4-FFF2-40B4-BE49-F238E27FC236}">
                <a16:creationId xmlns:a16="http://schemas.microsoft.com/office/drawing/2014/main" id="{6C89F3CE-BE28-7B10-FDD7-B642B8D61C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3092560" cy="1846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2E2AA-EBC2-0EFD-4783-7CE21E5C9E32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333CA4-43D6-BA64-DC22-079479843183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BCC4B041-D860-4206-9B02-EC7C0F585D7A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269078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2389" userDrawn="1">
          <p15:clr>
            <a:srgbClr val="FBAE40"/>
          </p15:clr>
        </p15:guide>
        <p15:guide id="3" pos="3069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7A8B6F-E46A-D05A-8C41-20296FCF73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7" y="3240000"/>
            <a:ext cx="3024297" cy="974024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9288213A-9F36-61E1-D8EB-279364B330FE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4926376" y="766622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4C5D582-D5B5-A8EB-3C4F-007349FEE9B6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330047" y="766622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629AFA85-E95B-2F65-C753-D01A034C36FC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7733718" y="766622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E607215C-F514-8317-D61D-C1FF02C39648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9137389" y="766622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3CB7CA2E-AE36-3189-704D-5A41AFEE9E6A}"/>
              </a:ext>
            </a:extLst>
          </p:cNvPr>
          <p:cNvSpPr>
            <a:spLocks noGrp="1"/>
          </p:cNvSpPr>
          <p:nvPr userDrawn="1">
            <p:ph type="pic" sz="quarter" idx="21" hasCustomPrompt="1"/>
          </p:nvPr>
        </p:nvSpPr>
        <p:spPr>
          <a:xfrm>
            <a:off x="10541062" y="766622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C4E9EB6-FC02-98D6-C41C-E7C408CEEF5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6376" y="1550645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4E78498B-CFF1-C45A-197D-EB48630C40B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30048" y="1550645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52C42616-A88D-67B0-7356-27F44BA777A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733720" y="1550645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34D2727E-EF4D-83F2-0BCB-6D534617F2B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37392" y="1550645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267F3F08-2B83-681D-ADF4-3BF733C7D5A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541062" y="1550645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01C37A03-AD91-924F-ABF0-57037D3404F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926376" y="2334668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903067A6-9B80-7276-2197-A3A402AB6C4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30048" y="2334668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C0A739F5-EDE9-4020-81ED-5E77D304807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733720" y="2334668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0115199-AAA8-C8A8-28C0-CE71DCF450A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37392" y="2334668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7FAE513A-D195-ACD3-3181-9C6BE5AEC23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541062" y="2334668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4BB7F449-FC67-84A1-C51F-EA9362CF871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926376" y="3118691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96AB4D29-EF65-A5D4-B1CE-65932ECD8CB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30048" y="3118691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59D8AE73-9DBE-A433-84DF-63CA1B5B22D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733720" y="3118691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AF3AE9C1-215F-83F3-C7DA-9111C745404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137392" y="3118691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095C5B18-7ABF-0AD4-2B45-2050CBC3038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41062" y="3118691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8" name="Picture Placeholder 4">
            <a:extLst>
              <a:ext uri="{FF2B5EF4-FFF2-40B4-BE49-F238E27FC236}">
                <a16:creationId xmlns:a16="http://schemas.microsoft.com/office/drawing/2014/main" id="{EF90FB34-3600-1FED-05B5-701F907D040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926376" y="3902714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59" name="Picture Placeholder 4">
            <a:extLst>
              <a:ext uri="{FF2B5EF4-FFF2-40B4-BE49-F238E27FC236}">
                <a16:creationId xmlns:a16="http://schemas.microsoft.com/office/drawing/2014/main" id="{BEA9011B-E563-78DC-D114-D70DA802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30048" y="3902714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0" name="Picture Placeholder 4">
            <a:extLst>
              <a:ext uri="{FF2B5EF4-FFF2-40B4-BE49-F238E27FC236}">
                <a16:creationId xmlns:a16="http://schemas.microsoft.com/office/drawing/2014/main" id="{5DE59FAA-B13D-C70C-5AA8-47A926529F8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733720" y="3902714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54190EF3-E311-54E9-0D3B-B6C4DF968B2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137392" y="3902714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776898CB-1E09-23E4-5533-7E24B29CB22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541062" y="3902714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3" name="Picture Placeholder 4">
            <a:extLst>
              <a:ext uri="{FF2B5EF4-FFF2-40B4-BE49-F238E27FC236}">
                <a16:creationId xmlns:a16="http://schemas.microsoft.com/office/drawing/2014/main" id="{1258A12C-F90E-CF45-E83E-DE5B6B81F4B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926376" y="4686737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4" name="Picture Placeholder 4">
            <a:extLst>
              <a:ext uri="{FF2B5EF4-FFF2-40B4-BE49-F238E27FC236}">
                <a16:creationId xmlns:a16="http://schemas.microsoft.com/office/drawing/2014/main" id="{B1074815-4682-E289-DA6E-C54AF346137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330048" y="4686737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5" name="Picture Placeholder 4">
            <a:extLst>
              <a:ext uri="{FF2B5EF4-FFF2-40B4-BE49-F238E27FC236}">
                <a16:creationId xmlns:a16="http://schemas.microsoft.com/office/drawing/2014/main" id="{5AEAB6C7-C6A5-DB3B-3E19-0AA4F3A4486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33720" y="4686737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FF12932C-FBF0-B6CD-EAB9-F67099C113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37392" y="4686737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7" name="Picture Placeholder 4">
            <a:extLst>
              <a:ext uri="{FF2B5EF4-FFF2-40B4-BE49-F238E27FC236}">
                <a16:creationId xmlns:a16="http://schemas.microsoft.com/office/drawing/2014/main" id="{CAB702A2-AC2C-AACA-1966-C102FC19277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541062" y="4686737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8" name="Picture Placeholder 4">
            <a:extLst>
              <a:ext uri="{FF2B5EF4-FFF2-40B4-BE49-F238E27FC236}">
                <a16:creationId xmlns:a16="http://schemas.microsoft.com/office/drawing/2014/main" id="{17061613-F273-77D5-84AA-29D7A59F797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926376" y="5470763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69" name="Picture Placeholder 4">
            <a:extLst>
              <a:ext uri="{FF2B5EF4-FFF2-40B4-BE49-F238E27FC236}">
                <a16:creationId xmlns:a16="http://schemas.microsoft.com/office/drawing/2014/main" id="{FD0C907B-9024-847C-B215-CA9EA278130B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330048" y="5470763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70" name="Picture Placeholder 4">
            <a:extLst>
              <a:ext uri="{FF2B5EF4-FFF2-40B4-BE49-F238E27FC236}">
                <a16:creationId xmlns:a16="http://schemas.microsoft.com/office/drawing/2014/main" id="{2878F0BB-ED45-F3B9-21CC-9AA43ADA78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733720" y="5470763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71" name="Picture Placeholder 4">
            <a:extLst>
              <a:ext uri="{FF2B5EF4-FFF2-40B4-BE49-F238E27FC236}">
                <a16:creationId xmlns:a16="http://schemas.microsoft.com/office/drawing/2014/main" id="{C8E51221-BBE0-CABB-8D5E-5A9ECB0E0C5C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137392" y="5470763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sp>
        <p:nvSpPr>
          <p:cNvPr id="72" name="Picture Placeholder 4">
            <a:extLst>
              <a:ext uri="{FF2B5EF4-FFF2-40B4-BE49-F238E27FC236}">
                <a16:creationId xmlns:a16="http://schemas.microsoft.com/office/drawing/2014/main" id="{9F0EDD0C-5E07-21FB-1AB3-BE9080F649F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10541062" y="5470763"/>
            <a:ext cx="898792" cy="457692"/>
          </a:xfrm>
          <a:prstGeom prst="roundRect">
            <a:avLst>
              <a:gd name="adj" fmla="val 22677"/>
            </a:avLst>
          </a:prstGeom>
          <a:solidFill>
            <a:schemeClr val="bg1"/>
          </a:solidFill>
          <a:effectLst>
            <a:outerShdw sx="119000" sy="119000" algn="ctr" rotWithShape="0">
              <a:schemeClr val="bg1"/>
            </a:outerShdw>
          </a:effectLst>
        </p:spPr>
        <p:txBody>
          <a:bodyPr tIns="0" bIns="0" anchor="ctr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Logo</a:t>
            </a:r>
          </a:p>
        </p:txBody>
      </p:sp>
      <p:pic>
        <p:nvPicPr>
          <p:cNvPr id="5" name="Afbeelding 4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D87D0586-E7DF-5A5E-DA38-2794D28B0E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96318" y="1627631"/>
            <a:ext cx="2520000" cy="3602738"/>
          </a:xfrm>
          <a:prstGeom prst="rect">
            <a:avLst/>
          </a:prstGeom>
        </p:spPr>
      </p:pic>
      <p:sp>
        <p:nvSpPr>
          <p:cNvPr id="4" name="Title 14">
            <a:extLst>
              <a:ext uri="{FF2B5EF4-FFF2-40B4-BE49-F238E27FC236}">
                <a16:creationId xmlns:a16="http://schemas.microsoft.com/office/drawing/2014/main" id="{570531BD-8183-CBFA-A094-A0AA2D2F1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3092560" cy="1846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2DF606-E61D-326F-B46D-DBCD97148E62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B23536-F5F6-6C9A-C6D2-3727A680D340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E5DC42C6-EE2A-4267-9A82-54F07D1D8812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6645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2" pos="3046" userDrawn="1">
          <p15:clr>
            <a:srgbClr val="FBAE40"/>
          </p15:clr>
        </p15:guide>
        <p15:guide id="3" pos="2389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ti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204EA-FCD9-1DBB-5B66-86AB3D2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50364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C21DB-DB51-5332-562D-AF5BFDE625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4007294"/>
            <a:ext cx="2340000" cy="1942656"/>
          </a:xfrm>
          <a:prstGeom prst="roundRect">
            <a:avLst>
              <a:gd name="adj" fmla="val 4738"/>
            </a:avLst>
          </a:prstGeom>
          <a:solidFill>
            <a:schemeClr val="bg1"/>
          </a:solidFill>
        </p:spPr>
        <p:txBody>
          <a:bodyPr lIns="108000" tIns="144000" rIns="108000" bIns="756000" anchor="b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citaat in te voegen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0A4260-8A3C-92FD-F58A-36335A4012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300" y="5375910"/>
            <a:ext cx="2070100" cy="18415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b="1"/>
            </a:lvl1pPr>
            <a:lvl2pPr marL="266700" indent="0">
              <a:spcBef>
                <a:spcPts val="0"/>
              </a:spcBef>
              <a:buNone/>
              <a:defRPr b="1"/>
            </a:lvl2pPr>
            <a:lvl3pPr marL="536575" indent="0">
              <a:spcBef>
                <a:spcPts val="0"/>
              </a:spcBef>
              <a:buNone/>
              <a:defRPr b="1"/>
            </a:lvl3pPr>
            <a:lvl4pPr marL="898525" indent="0">
              <a:spcBef>
                <a:spcPts val="0"/>
              </a:spcBef>
              <a:buNone/>
              <a:defRPr b="1"/>
            </a:lvl4pPr>
            <a:lvl5pPr marL="1255712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nl-NL" dirty="0"/>
              <a:t>Bron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D4498BC-B0C6-A44B-8187-AF3B46AB44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5594350"/>
            <a:ext cx="2070100" cy="18415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0"/>
            </a:lvl1pPr>
            <a:lvl2pPr marL="266700" indent="0">
              <a:spcBef>
                <a:spcPts val="0"/>
              </a:spcBef>
              <a:buNone/>
              <a:defRPr b="1"/>
            </a:lvl2pPr>
            <a:lvl3pPr marL="536575" indent="0">
              <a:spcBef>
                <a:spcPts val="0"/>
              </a:spcBef>
              <a:buNone/>
              <a:defRPr b="1"/>
            </a:lvl3pPr>
            <a:lvl4pPr marL="898525" indent="0">
              <a:spcBef>
                <a:spcPts val="0"/>
              </a:spcBef>
              <a:buNone/>
              <a:defRPr b="1"/>
            </a:lvl4pPr>
            <a:lvl5pPr marL="1255712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nl-NL" dirty="0"/>
              <a:t>Bron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EA28A87D-7F33-41E6-7242-765AB0BA588B}"/>
              </a:ext>
            </a:extLst>
          </p:cNvPr>
          <p:cNvSpPr txBox="1">
            <a:spLocks/>
          </p:cNvSpPr>
          <p:nvPr userDrawn="1"/>
        </p:nvSpPr>
        <p:spPr>
          <a:xfrm>
            <a:off x="6096000" y="1033068"/>
            <a:ext cx="1901903" cy="15688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 kern="1200" spc="50" baseline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65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715963" algn="l"/>
              </a:tabLst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985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55712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b="1" dirty="0">
                <a:solidFill>
                  <a:schemeClr val="accent1"/>
                </a:solidFill>
                <a:latin typeface="+mn-lt"/>
              </a:rPr>
              <a:t>Expertises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6F6DFA-E390-6916-F418-238D3001F4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665288"/>
            <a:ext cx="5396022" cy="4284662"/>
          </a:xfrm>
        </p:spPr>
        <p:txBody>
          <a:bodyPr bIns="0" numCol="2" spcCol="478800"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BE456F8-4B49-198E-6F7A-B54AE8C0DC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989" y="4007294"/>
            <a:ext cx="2340000" cy="1942656"/>
          </a:xfrm>
          <a:prstGeom prst="roundRect">
            <a:avLst>
              <a:gd name="adj" fmla="val 4738"/>
            </a:avLst>
          </a:prstGeom>
          <a:solidFill>
            <a:schemeClr val="bg1"/>
          </a:solidFill>
        </p:spPr>
        <p:txBody>
          <a:bodyPr lIns="108000" tIns="144000" rIns="108000" bIns="756000" anchor="b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citaat in te voegen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75D3815-E4CB-9498-0E58-EC28256B2E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4311" y="5375910"/>
            <a:ext cx="2070100" cy="18415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b="1"/>
            </a:lvl1pPr>
            <a:lvl2pPr marL="266700" indent="0">
              <a:spcBef>
                <a:spcPts val="0"/>
              </a:spcBef>
              <a:buNone/>
              <a:defRPr b="1"/>
            </a:lvl2pPr>
            <a:lvl3pPr marL="536575" indent="0">
              <a:spcBef>
                <a:spcPts val="0"/>
              </a:spcBef>
              <a:buNone/>
              <a:defRPr b="1"/>
            </a:lvl3pPr>
            <a:lvl4pPr marL="898525" indent="0">
              <a:spcBef>
                <a:spcPts val="0"/>
              </a:spcBef>
              <a:buNone/>
              <a:defRPr b="1"/>
            </a:lvl4pPr>
            <a:lvl5pPr marL="1255712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nl-NL" dirty="0"/>
              <a:t>Bron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E954D3DD-FF90-42F8-510A-C03D884B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4311" y="5594350"/>
            <a:ext cx="2070100" cy="18415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0"/>
            </a:lvl1pPr>
            <a:lvl2pPr marL="266700" indent="0">
              <a:spcBef>
                <a:spcPts val="0"/>
              </a:spcBef>
              <a:buNone/>
              <a:defRPr b="1"/>
            </a:lvl2pPr>
            <a:lvl3pPr marL="536575" indent="0">
              <a:spcBef>
                <a:spcPts val="0"/>
              </a:spcBef>
              <a:buNone/>
              <a:defRPr b="1"/>
            </a:lvl3pPr>
            <a:lvl4pPr marL="898525" indent="0">
              <a:spcBef>
                <a:spcPts val="0"/>
              </a:spcBef>
              <a:buNone/>
              <a:defRPr b="1"/>
            </a:lvl4pPr>
            <a:lvl5pPr marL="1255712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nl-NL" dirty="0"/>
              <a:t>Bron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D34819-2113-AC92-4142-73444E8BF3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2C35E-9BDD-673E-5B45-4DBE86179CC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6B6C404-B8D4-4196-A760-CA91894E77F4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29305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0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7874122-F2A6-8608-F5F5-9DFB4B0714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3600" y="720000"/>
            <a:ext cx="3038400" cy="5237381"/>
          </a:xfrm>
          <a:prstGeom prst="roundRect">
            <a:avLst>
              <a:gd name="adj" fmla="val 3734"/>
            </a:avLst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29476-E482-A539-737B-B8BE56E29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8D254-4118-9757-18E7-016E2F16B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5525" y="737688"/>
            <a:ext cx="3038400" cy="52197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899209-1A4B-BAC8-49E1-83FC6089C0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3240000"/>
            <a:ext cx="3598800" cy="1771785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70AE7087-8BB7-3191-F4C0-C3BEE09924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82744" y="444286"/>
            <a:ext cx="2520000" cy="596942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8375DA4-B35D-55B7-A18B-26F96D591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3598800" cy="1846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9E536-DDF8-033D-B4D9-C73CE3516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7D0DD3-7F23-F88D-3119-352BE84FB4D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D57691A-A6E4-4E09-9BCD-125BC426A125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420207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046" userDrawn="1">
          <p15:clr>
            <a:srgbClr val="FBAE40"/>
          </p15:clr>
        </p15:guide>
        <p15:guide id="2" pos="2706" userDrawn="1">
          <p15:clr>
            <a:srgbClr val="FBAE40"/>
          </p15:clr>
        </p15:guide>
        <p15:guide id="3" pos="4974" userDrawn="1">
          <p15:clr>
            <a:srgbClr val="FBAE40"/>
          </p15:clr>
        </p15:guide>
        <p15:guide id="4" pos="5314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r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204EA-FCD9-1DBB-5B66-86AB3D2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7" y="733348"/>
            <a:ext cx="5038011" cy="61555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C21DB-DB51-5332-562D-AF5BFDE625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4007294"/>
            <a:ext cx="2340000" cy="1942656"/>
          </a:xfrm>
          <a:prstGeom prst="roundRect">
            <a:avLst>
              <a:gd name="adj" fmla="val 4738"/>
            </a:avLst>
          </a:prstGeom>
          <a:solidFill>
            <a:schemeClr val="bg1"/>
          </a:solidFill>
        </p:spPr>
        <p:txBody>
          <a:bodyPr lIns="108000" tIns="144000" rIns="108000" bIns="756000" anchor="b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citaat in te voegen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0A4260-8A3C-92FD-F58A-36335A4012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300" y="5375910"/>
            <a:ext cx="2070100" cy="18415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  <a:lvl2pPr marL="266700" indent="0">
              <a:spcBef>
                <a:spcPts val="0"/>
              </a:spcBef>
              <a:buNone/>
              <a:defRPr b="1"/>
            </a:lvl2pPr>
            <a:lvl3pPr marL="536575" indent="0">
              <a:spcBef>
                <a:spcPts val="0"/>
              </a:spcBef>
              <a:buNone/>
              <a:defRPr b="1"/>
            </a:lvl3pPr>
            <a:lvl4pPr marL="898525" indent="0">
              <a:spcBef>
                <a:spcPts val="0"/>
              </a:spcBef>
              <a:buNone/>
              <a:defRPr b="1"/>
            </a:lvl4pPr>
            <a:lvl5pPr marL="1255712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nl-NL" dirty="0"/>
              <a:t>Bron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D4498BC-B0C6-A44B-8187-AF3B46AB44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5594350"/>
            <a:ext cx="2070100" cy="18415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1"/>
                </a:solidFill>
              </a:defRPr>
            </a:lvl1pPr>
            <a:lvl2pPr marL="266700" indent="0">
              <a:spcBef>
                <a:spcPts val="0"/>
              </a:spcBef>
              <a:buNone/>
              <a:defRPr b="1"/>
            </a:lvl2pPr>
            <a:lvl3pPr marL="536575" indent="0">
              <a:spcBef>
                <a:spcPts val="0"/>
              </a:spcBef>
              <a:buNone/>
              <a:defRPr b="1"/>
            </a:lvl3pPr>
            <a:lvl4pPr marL="898525" indent="0">
              <a:spcBef>
                <a:spcPts val="0"/>
              </a:spcBef>
              <a:buNone/>
              <a:defRPr b="1"/>
            </a:lvl4pPr>
            <a:lvl5pPr marL="1255712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nl-NL" dirty="0"/>
              <a:t>Bron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EA28A87D-7F33-41E6-7242-765AB0BA588B}"/>
              </a:ext>
            </a:extLst>
          </p:cNvPr>
          <p:cNvSpPr txBox="1">
            <a:spLocks/>
          </p:cNvSpPr>
          <p:nvPr userDrawn="1"/>
        </p:nvSpPr>
        <p:spPr>
          <a:xfrm>
            <a:off x="6096000" y="1033068"/>
            <a:ext cx="1901903" cy="15688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 kern="1200" spc="50" baseline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65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715963" algn="l"/>
              </a:tabLst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985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55712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100" b="1" dirty="0">
                <a:solidFill>
                  <a:schemeClr val="accent1"/>
                </a:solidFill>
                <a:latin typeface="+mn-lt"/>
              </a:rPr>
              <a:t>Sectoren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6F6DFA-E390-6916-F418-238D3001F4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665288"/>
            <a:ext cx="5396022" cy="4284662"/>
          </a:xfrm>
        </p:spPr>
        <p:txBody>
          <a:bodyPr bIns="0" numCol="2" spcCol="47880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B0BAD09-246B-E089-28ED-B52628360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989" y="4007294"/>
            <a:ext cx="2340000" cy="1942656"/>
          </a:xfrm>
          <a:prstGeom prst="roundRect">
            <a:avLst>
              <a:gd name="adj" fmla="val 4738"/>
            </a:avLst>
          </a:prstGeom>
          <a:solidFill>
            <a:schemeClr val="bg1"/>
          </a:solidFill>
        </p:spPr>
        <p:txBody>
          <a:bodyPr lIns="108000" tIns="144000" rIns="108000" bIns="756000" anchor="b">
            <a:sp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Klikken om citaat in te voegen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F86266E7-3F38-D471-1F08-FA7E0CAED9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4311" y="5375910"/>
            <a:ext cx="2070100" cy="18415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accent1"/>
                </a:solidFill>
              </a:defRPr>
            </a:lvl1pPr>
            <a:lvl2pPr marL="266700" indent="0">
              <a:spcBef>
                <a:spcPts val="0"/>
              </a:spcBef>
              <a:buNone/>
              <a:defRPr b="1"/>
            </a:lvl2pPr>
            <a:lvl3pPr marL="536575" indent="0">
              <a:spcBef>
                <a:spcPts val="0"/>
              </a:spcBef>
              <a:buNone/>
              <a:defRPr b="1"/>
            </a:lvl3pPr>
            <a:lvl4pPr marL="898525" indent="0">
              <a:spcBef>
                <a:spcPts val="0"/>
              </a:spcBef>
              <a:buNone/>
              <a:defRPr b="1"/>
            </a:lvl4pPr>
            <a:lvl5pPr marL="1255712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nl-NL" dirty="0"/>
              <a:t>Bron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7D5BD6-1B23-FF4D-988B-5AE9C1B084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4311" y="5594350"/>
            <a:ext cx="2070100" cy="184150"/>
          </a:xfrm>
          <a:noFill/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0">
                <a:solidFill>
                  <a:schemeClr val="accent1"/>
                </a:solidFill>
              </a:defRPr>
            </a:lvl1pPr>
            <a:lvl2pPr marL="266700" indent="0">
              <a:spcBef>
                <a:spcPts val="0"/>
              </a:spcBef>
              <a:buNone/>
              <a:defRPr b="1"/>
            </a:lvl2pPr>
            <a:lvl3pPr marL="536575" indent="0">
              <a:spcBef>
                <a:spcPts val="0"/>
              </a:spcBef>
              <a:buNone/>
              <a:defRPr b="1"/>
            </a:lvl3pPr>
            <a:lvl4pPr marL="898525" indent="0">
              <a:spcBef>
                <a:spcPts val="0"/>
              </a:spcBef>
              <a:buNone/>
              <a:defRPr b="1"/>
            </a:lvl4pPr>
            <a:lvl5pPr marL="1255712" indent="0">
              <a:spcBef>
                <a:spcPts val="0"/>
              </a:spcBef>
              <a:buNone/>
              <a:defRPr b="1"/>
            </a:lvl5pPr>
          </a:lstStyle>
          <a:p>
            <a:pPr lvl="0"/>
            <a:r>
              <a:rPr lang="nl-NL" dirty="0"/>
              <a:t>Bron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37FA31E-B8C0-AD62-D89B-5486778AAB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D235322-6152-1F86-5963-E3A383F0470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C38D4A5-E839-4E11-A9AE-FFEEA748E93E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71061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A204EA-FCD9-1DBB-5B66-86AB3D2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02E0D5-57A2-5E57-6968-4B11C05A79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602D2-6255-A1EE-DFD4-64FE17C7A52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9D2730C-BFAC-48E1-9C4B-83EB00AD44CC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671775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CD08865-E88C-4025-E04E-688C82EC90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32364" y="6503729"/>
            <a:ext cx="3927273" cy="15304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92137-82CE-2219-0AC4-798B007DC1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0BC5F-FF19-6ACE-48E7-7C8E48812A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BBC1E39-AAE0-451A-B18C-B8CF8E449A1C}" type="datetime4">
              <a:rPr lang="nl-NL" smtClean="0"/>
              <a:t>8 juni 2026</a:t>
            </a:fld>
            <a:endParaRPr lang="nl-NL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0FCEFC9-5E6E-F12F-9A65-2BE51F28FF63}"/>
              </a:ext>
            </a:extLst>
          </p:cNvPr>
          <p:cNvSpPr txBox="1">
            <a:spLocks/>
          </p:cNvSpPr>
          <p:nvPr userDrawn="1"/>
        </p:nvSpPr>
        <p:spPr>
          <a:xfrm>
            <a:off x="4046639" y="3260325"/>
            <a:ext cx="2143850" cy="1356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Nederland</a:t>
            </a:r>
          </a:p>
          <a:p>
            <a:r>
              <a:rPr lang="nl-NL" dirty="0"/>
              <a:t>Jachthavenweg 121</a:t>
            </a:r>
            <a:br>
              <a:rPr lang="nl-NL" dirty="0"/>
            </a:br>
            <a:r>
              <a:rPr lang="nl-NL" dirty="0"/>
              <a:t>1081 KM Amsterdam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39A2788-77C8-CE9E-F3F8-5E8283F8FF5A}"/>
              </a:ext>
            </a:extLst>
          </p:cNvPr>
          <p:cNvSpPr txBox="1">
            <a:spLocks/>
          </p:cNvSpPr>
          <p:nvPr userDrawn="1"/>
        </p:nvSpPr>
        <p:spPr>
          <a:xfrm>
            <a:off x="6755639" y="3260325"/>
            <a:ext cx="2143850" cy="1356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Verenigd Koninkrijk</a:t>
            </a:r>
          </a:p>
          <a:p>
            <a:r>
              <a:rPr lang="nl-NL" dirty="0"/>
              <a:t>100 Bishopsgate</a:t>
            </a:r>
            <a:br>
              <a:rPr lang="nl-NL" dirty="0"/>
            </a:br>
            <a:r>
              <a:rPr lang="nl-NL" dirty="0"/>
              <a:t>EC2N 4AG Londen</a:t>
            </a:r>
          </a:p>
          <a:p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1CE4EEA-E28B-1C56-E7A0-56BBD26808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060766" y="7755665"/>
            <a:ext cx="1267140" cy="1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0514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29476-E482-A539-737B-B8BE56E29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67B95A4-2C05-E1CE-474E-B9F46464F1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4" y="2359771"/>
            <a:ext cx="3492000" cy="35976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39C6F98-5960-B8ED-D15D-E6ADC28E5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8075" y="2359771"/>
            <a:ext cx="3492000" cy="3597617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1D089693-6278-6386-272D-6A8383AF06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2744" y="444286"/>
            <a:ext cx="2520000" cy="5969429"/>
          </a:xfrm>
          <a:prstGeom prst="rect">
            <a:avLst/>
          </a:prstGeom>
        </p:spPr>
      </p:pic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62E0B1E7-588A-1F69-39B0-63567DE7F7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0826" y="720000"/>
            <a:ext cx="2711174" cy="5237381"/>
          </a:xfrm>
          <a:prstGeom prst="roundRect">
            <a:avLst>
              <a:gd name="adj" fmla="val 3734"/>
            </a:avLst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AB126F-C635-22B2-22D4-C01814BCD8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7520097" cy="615553"/>
          </a:xfrm>
        </p:spPr>
        <p:txBody>
          <a:bodyPr/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8C461-4848-60CF-1CE8-8E2082FAC3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F0FA8-007D-8257-F205-723D8E8A47E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BADC659-14A1-40AC-AB04-9ADA6D7C0CF4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850704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2978" userDrawn="1">
          <p15:clr>
            <a:srgbClr val="FBAE40"/>
          </p15:clr>
        </p15:guide>
        <p15:guide id="2" pos="2638" userDrawn="1">
          <p15:clr>
            <a:srgbClr val="FBAE40"/>
          </p15:clr>
        </p15:guide>
        <p15:guide id="3" pos="5178" userDrawn="1">
          <p15:clr>
            <a:srgbClr val="FBAE40"/>
          </p15:clr>
        </p15:guide>
        <p15:guide id="4" pos="554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29476-E482-A539-737B-B8BE56E29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899209-1A4B-BAC8-49E1-83FC6089C0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9978" y="3240000"/>
            <a:ext cx="3598800" cy="1771785"/>
          </a:xfrm>
          <a:noFill/>
        </p:spPr>
        <p:txBody>
          <a:bodyPr tIns="0" bIns="0"/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2pPr>
            <a:lvl3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3pPr>
            <a:lvl4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4pPr>
            <a:lvl5pPr>
              <a:lnSpc>
                <a:spcPct val="100000"/>
              </a:lnSpc>
              <a:defRPr sz="1600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70AE7087-8BB7-3191-F4C0-C3BEE0992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2744" y="444286"/>
            <a:ext cx="2520000" cy="5969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9BB2F1-0BA1-5B13-0AC2-FDFDB3062244}"/>
              </a:ext>
            </a:extLst>
          </p:cNvPr>
          <p:cNvSpPr txBox="1"/>
          <p:nvPr userDrawn="1"/>
        </p:nvSpPr>
        <p:spPr>
          <a:xfrm>
            <a:off x="468086" y="3603171"/>
            <a:ext cx="0" cy="0"/>
          </a:xfrm>
          <a:prstGeom prst="rect">
            <a:avLst/>
          </a:prstGeom>
          <a:noFill/>
        </p:spPr>
        <p:txBody>
          <a:bodyPr wrap="none" lIns="0" tIns="252000" rIns="0" bIns="252000" rtlCol="0">
            <a:no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endParaRPr lang="nl-NL" sz="1100" dirty="0">
              <a:solidFill>
                <a:schemeClr val="accent1"/>
              </a:solidFill>
            </a:endParaRPr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1808AABA-9039-A323-4975-D2A313C577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35525" y="720000"/>
            <a:ext cx="6636475" cy="5237381"/>
          </a:xfrm>
          <a:prstGeom prst="roundRect">
            <a:avLst>
              <a:gd name="adj" fmla="val 3734"/>
            </a:avLst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466910-8ECF-4EDC-858F-BCBF01FBA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7" y="733348"/>
            <a:ext cx="3598799" cy="18466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9FAE0A-7AD2-8EBB-CD23-E07F9FBA05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C253BC-473E-665A-D0C6-F1765DBFE01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700971B-D652-417F-B76B-EE8E73CC067D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6759360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046" userDrawn="1">
          <p15:clr>
            <a:srgbClr val="FBAE40"/>
          </p15:clr>
        </p15:guide>
        <p15:guide id="2" pos="270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2712E-D39A-094F-A82B-F5F0C65738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9D3C-3DE9-F4C2-B8B1-2E1F1B63E8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9978" y="5087272"/>
            <a:ext cx="5149215" cy="852653"/>
          </a:xfrm>
          <a:noFill/>
        </p:spPr>
        <p:txBody>
          <a:bodyPr tIns="0" bIns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A8801DE-30B7-3385-B640-63B10F194E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44910" y="5087272"/>
            <a:ext cx="5149215" cy="852653"/>
          </a:xfrm>
          <a:noFill/>
        </p:spPr>
        <p:txBody>
          <a:bodyPr tIns="0" bIns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5ABA3-FF91-FEDE-EDD5-9C5E70AA497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9978" y="1655262"/>
            <a:ext cx="5149217" cy="3120964"/>
          </a:xfrm>
          <a:prstGeom prst="roundRect">
            <a:avLst>
              <a:gd name="adj" fmla="val 6266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pic>
        <p:nvPicPr>
          <p:cNvPr id="12" name="Picture 11" descr="A screenshot of a phone&#10;&#10;Description automatically generated">
            <a:extLst>
              <a:ext uri="{FF2B5EF4-FFF2-40B4-BE49-F238E27FC236}">
                <a16:creationId xmlns:a16="http://schemas.microsoft.com/office/drawing/2014/main" id="{742F1CA1-A679-C164-28F8-2750A64E1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82744" y="444286"/>
            <a:ext cx="2520000" cy="5969429"/>
          </a:xfrm>
          <a:prstGeom prst="rect">
            <a:avLst/>
          </a:prstGeom>
        </p:spPr>
      </p:pic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2657726-F547-625F-FE6A-86FD51D8E87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44908" y="1655262"/>
            <a:ext cx="5149217" cy="3120964"/>
          </a:xfrm>
          <a:prstGeom prst="roundRect">
            <a:avLst>
              <a:gd name="adj" fmla="val 6266"/>
            </a:avLst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afbeelding in te voegen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3397E8-C19F-AD29-B1C3-75ACFF3AA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978" y="733348"/>
            <a:ext cx="10800000" cy="61555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een titel toe te voegen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DD02C-3460-F705-083B-1BB35FB0A4F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48574-B07A-1C9A-D8EE-B0C3DA067FB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F23D660B-DDA1-4234-AF1D-AF1827F1DE92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78194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999" userDrawn="1">
          <p15:clr>
            <a:srgbClr val="FBAE40"/>
          </p15:clr>
        </p15:guide>
        <p15:guide id="3" pos="36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19.sv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70AD3368-CE5E-D935-AD3F-C1FBDB513B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82545 w 12192000"/>
              <a:gd name="connsiteY0" fmla="*/ 179999 h 6858000"/>
              <a:gd name="connsiteX1" fmla="*/ 179400 w 12192000"/>
              <a:gd name="connsiteY1" fmla="*/ 383144 h 6858000"/>
              <a:gd name="connsiteX2" fmla="*/ 179400 w 12192000"/>
              <a:gd name="connsiteY2" fmla="*/ 6071206 h 6858000"/>
              <a:gd name="connsiteX3" fmla="*/ 382545 w 12192000"/>
              <a:gd name="connsiteY3" fmla="*/ 6274351 h 6858000"/>
              <a:gd name="connsiteX4" fmla="*/ 11809455 w 12192000"/>
              <a:gd name="connsiteY4" fmla="*/ 6274351 h 6858000"/>
              <a:gd name="connsiteX5" fmla="*/ 12012600 w 12192000"/>
              <a:gd name="connsiteY5" fmla="*/ 6071206 h 6858000"/>
              <a:gd name="connsiteX6" fmla="*/ 12012600 w 12192000"/>
              <a:gd name="connsiteY6" fmla="*/ 383144 h 6858000"/>
              <a:gd name="connsiteX7" fmla="*/ 11809455 w 12192000"/>
              <a:gd name="connsiteY7" fmla="*/ 17999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382545" y="179999"/>
                </a:moveTo>
                <a:cubicBezTo>
                  <a:pt x="270351" y="179999"/>
                  <a:pt x="179400" y="270950"/>
                  <a:pt x="179400" y="383144"/>
                </a:cubicBezTo>
                <a:lnTo>
                  <a:pt x="179400" y="6071206"/>
                </a:lnTo>
                <a:cubicBezTo>
                  <a:pt x="179400" y="6183400"/>
                  <a:pt x="270351" y="6274351"/>
                  <a:pt x="382545" y="6274351"/>
                </a:cubicBezTo>
                <a:lnTo>
                  <a:pt x="11809455" y="6274351"/>
                </a:lnTo>
                <a:cubicBezTo>
                  <a:pt x="11921649" y="6274351"/>
                  <a:pt x="12012600" y="6183400"/>
                  <a:pt x="12012600" y="6071206"/>
                </a:cubicBezTo>
                <a:lnTo>
                  <a:pt x="12012600" y="383144"/>
                </a:lnTo>
                <a:cubicBezTo>
                  <a:pt x="12012600" y="270950"/>
                  <a:pt x="11921649" y="179999"/>
                  <a:pt x="11809455" y="1799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endParaRPr lang="nl-NL" sz="11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31944-AC97-DF46-A1B8-4C0BF87F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8" y="733348"/>
            <a:ext cx="10800000" cy="61555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572A5-573A-4F05-BD9A-51C4D851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978" y="1668611"/>
            <a:ext cx="10800000" cy="4302126"/>
          </a:xfrm>
          <a:prstGeom prst="rect">
            <a:avLst/>
          </a:prstGeom>
          <a:blipFill dpi="0" rotWithShape="1"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vert="horz" lIns="0" tIns="252000" rIns="0" bIns="252000" rtlCol="0">
            <a:no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basic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A03CD-3B05-870F-185A-921C2633F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2364" y="6503729"/>
            <a:ext cx="3927273" cy="15304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l-NL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55BE6D-6E2E-5616-9D16-99E105293DF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98400" y="6538665"/>
            <a:ext cx="620640" cy="864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438FF84-EA78-938A-A23B-ECC7A4638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9478" y="6503729"/>
            <a:ext cx="692022" cy="153045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lang="en-US" sz="90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B64B54D-0ED6-5805-246E-34B326613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6701" y="6503729"/>
            <a:ext cx="1899456" cy="153045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defRPr lang="en-US" sz="90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714AEDEB-849F-426A-A3B3-A54213E8ECA1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627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930" r:id="rId3"/>
    <p:sldLayoutId id="2147483787" r:id="rId4"/>
    <p:sldLayoutId id="2147483788" r:id="rId5"/>
    <p:sldLayoutId id="2147483839" r:id="rId6"/>
    <p:sldLayoutId id="2147483841" r:id="rId7"/>
    <p:sldLayoutId id="2147483825" r:id="rId8"/>
    <p:sldLayoutId id="2147483826" r:id="rId9"/>
    <p:sldLayoutId id="2147483807" r:id="rId10"/>
    <p:sldLayoutId id="2147483844" r:id="rId11"/>
    <p:sldLayoutId id="2147483832" r:id="rId12"/>
    <p:sldLayoutId id="2147483834" r:id="rId13"/>
    <p:sldLayoutId id="2147483833" r:id="rId14"/>
    <p:sldLayoutId id="2147483867" r:id="rId15"/>
    <p:sldLayoutId id="2147483936" r:id="rId16"/>
    <p:sldLayoutId id="2147483924" r:id="rId17"/>
    <p:sldLayoutId id="2147483835" r:id="rId18"/>
    <p:sldLayoutId id="2147483836" r:id="rId19"/>
    <p:sldLayoutId id="2147483837" r:id="rId20"/>
    <p:sldLayoutId id="2147483838" r:id="rId21"/>
    <p:sldLayoutId id="2147483845" r:id="rId22"/>
    <p:sldLayoutId id="2147483927" r:id="rId23"/>
    <p:sldLayoutId id="2147483926" r:id="rId24"/>
    <p:sldLayoutId id="2147483864" r:id="rId25"/>
    <p:sldLayoutId id="2147483928" r:id="rId26"/>
    <p:sldLayoutId id="2147483932" r:id="rId27"/>
    <p:sldLayoutId id="2147483802" r:id="rId28"/>
    <p:sldLayoutId id="2147483866" r:id="rId29"/>
    <p:sldLayoutId id="2147483937" r:id="rId30"/>
    <p:sldLayoutId id="2147483935" r:id="rId31"/>
    <p:sldLayoutId id="2147483938" r:id="rId3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marR="0" indent="-180975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b="0" i="0" kern="1200" spc="50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449263" indent="-182563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715963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tabLst>
          <a:tab pos="715963" algn="l"/>
        </a:tabLst>
        <a:defRPr sz="11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7913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35100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E50CCA3F-14C4-B988-5A89-EAD22BDEC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82545 w 12192000"/>
              <a:gd name="connsiteY0" fmla="*/ 179999 h 6858000"/>
              <a:gd name="connsiteX1" fmla="*/ 179400 w 12192000"/>
              <a:gd name="connsiteY1" fmla="*/ 383144 h 6858000"/>
              <a:gd name="connsiteX2" fmla="*/ 179400 w 12192000"/>
              <a:gd name="connsiteY2" fmla="*/ 6071206 h 6858000"/>
              <a:gd name="connsiteX3" fmla="*/ 382545 w 12192000"/>
              <a:gd name="connsiteY3" fmla="*/ 6274351 h 6858000"/>
              <a:gd name="connsiteX4" fmla="*/ 11809455 w 12192000"/>
              <a:gd name="connsiteY4" fmla="*/ 6274351 h 6858000"/>
              <a:gd name="connsiteX5" fmla="*/ 12012600 w 12192000"/>
              <a:gd name="connsiteY5" fmla="*/ 6071206 h 6858000"/>
              <a:gd name="connsiteX6" fmla="*/ 12012600 w 12192000"/>
              <a:gd name="connsiteY6" fmla="*/ 383144 h 6858000"/>
              <a:gd name="connsiteX7" fmla="*/ 11809455 w 12192000"/>
              <a:gd name="connsiteY7" fmla="*/ 17999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382545" y="179999"/>
                </a:moveTo>
                <a:cubicBezTo>
                  <a:pt x="270351" y="179999"/>
                  <a:pt x="179400" y="270950"/>
                  <a:pt x="179400" y="383144"/>
                </a:cubicBezTo>
                <a:lnTo>
                  <a:pt x="179400" y="6071206"/>
                </a:lnTo>
                <a:cubicBezTo>
                  <a:pt x="179400" y="6183400"/>
                  <a:pt x="270351" y="6274351"/>
                  <a:pt x="382545" y="6274351"/>
                </a:cubicBezTo>
                <a:lnTo>
                  <a:pt x="11809455" y="6274351"/>
                </a:lnTo>
                <a:cubicBezTo>
                  <a:pt x="11921649" y="6274351"/>
                  <a:pt x="12012600" y="6183400"/>
                  <a:pt x="12012600" y="6071206"/>
                </a:cubicBezTo>
                <a:lnTo>
                  <a:pt x="12012600" y="383144"/>
                </a:lnTo>
                <a:cubicBezTo>
                  <a:pt x="12012600" y="270950"/>
                  <a:pt x="11921649" y="179999"/>
                  <a:pt x="11809455" y="1799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endParaRPr lang="nl-NL" sz="11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31944-AC97-DF46-A1B8-4C0BF87F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8" y="733348"/>
            <a:ext cx="10800000" cy="61555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572A5-573A-4F05-BD9A-51C4D851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978" y="1668611"/>
            <a:ext cx="10800000" cy="4302126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vert="horz" lIns="0" tIns="252000" rIns="0" bIns="252000" rtlCol="0">
            <a:no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basic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A03CD-3B05-870F-185A-921C2633F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2364" y="6503729"/>
            <a:ext cx="3927273" cy="15304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D5DA562-CC5E-BB65-5D33-6928325760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8400" y="6538665"/>
            <a:ext cx="620640" cy="8640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F9253EA-9157-D7AD-8503-07EC3AB6A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9478" y="6503729"/>
            <a:ext cx="692022" cy="153045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lang="en-US" sz="90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A93368F4-CD28-9DA5-557F-0D9C06519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6701" y="6503729"/>
            <a:ext cx="1899456" cy="153045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defRPr lang="en-US" sz="90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F9214018-9F15-4D43-B01C-EE9F2600A06A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045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5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marR="0" indent="-180975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b="0" i="0" kern="1200" spc="50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449263" indent="-182563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715963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tabLst>
          <a:tab pos="715963" algn="l"/>
        </a:tabLst>
        <a:defRPr sz="11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7913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35100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0CB9DD2E-F361-7D46-09D5-469736207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82545 w 12192000"/>
              <a:gd name="connsiteY0" fmla="*/ 179999 h 6858000"/>
              <a:gd name="connsiteX1" fmla="*/ 179400 w 12192000"/>
              <a:gd name="connsiteY1" fmla="*/ 383144 h 6858000"/>
              <a:gd name="connsiteX2" fmla="*/ 179400 w 12192000"/>
              <a:gd name="connsiteY2" fmla="*/ 6071206 h 6858000"/>
              <a:gd name="connsiteX3" fmla="*/ 382545 w 12192000"/>
              <a:gd name="connsiteY3" fmla="*/ 6274351 h 6858000"/>
              <a:gd name="connsiteX4" fmla="*/ 11809455 w 12192000"/>
              <a:gd name="connsiteY4" fmla="*/ 6274351 h 6858000"/>
              <a:gd name="connsiteX5" fmla="*/ 12012600 w 12192000"/>
              <a:gd name="connsiteY5" fmla="*/ 6071206 h 6858000"/>
              <a:gd name="connsiteX6" fmla="*/ 12012600 w 12192000"/>
              <a:gd name="connsiteY6" fmla="*/ 383144 h 6858000"/>
              <a:gd name="connsiteX7" fmla="*/ 11809455 w 12192000"/>
              <a:gd name="connsiteY7" fmla="*/ 17999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382545" y="179999"/>
                </a:moveTo>
                <a:cubicBezTo>
                  <a:pt x="270351" y="179999"/>
                  <a:pt x="179400" y="270950"/>
                  <a:pt x="179400" y="383144"/>
                </a:cubicBezTo>
                <a:lnTo>
                  <a:pt x="179400" y="6071206"/>
                </a:lnTo>
                <a:cubicBezTo>
                  <a:pt x="179400" y="6183400"/>
                  <a:pt x="270351" y="6274351"/>
                  <a:pt x="382545" y="6274351"/>
                </a:cubicBezTo>
                <a:lnTo>
                  <a:pt x="11809455" y="6274351"/>
                </a:lnTo>
                <a:cubicBezTo>
                  <a:pt x="11921649" y="6274351"/>
                  <a:pt x="12012600" y="6183400"/>
                  <a:pt x="12012600" y="6071206"/>
                </a:cubicBezTo>
                <a:lnTo>
                  <a:pt x="12012600" y="383144"/>
                </a:lnTo>
                <a:cubicBezTo>
                  <a:pt x="12012600" y="270950"/>
                  <a:pt x="11921649" y="179999"/>
                  <a:pt x="11809455" y="1799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endParaRPr lang="nl-NL" sz="11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31944-AC97-DF46-A1B8-4C0BF87F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8" y="733348"/>
            <a:ext cx="10800000" cy="61555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572A5-573A-4F05-BD9A-51C4D851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126" y="1655263"/>
            <a:ext cx="10800000" cy="4302126"/>
          </a:xfrm>
          <a:prstGeom prst="rect">
            <a:avLst/>
          </a:prstGeom>
          <a:blipFill dpi="0"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vert="horz" lIns="0" tIns="252000" rIns="0" bIns="252000" rtlCol="0">
            <a:no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basic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A03CD-3B05-870F-185A-921C2633F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2364" y="6503729"/>
            <a:ext cx="3927273" cy="15304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15A2F9-F4C4-8AE7-96B3-76D39CB79B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98400" y="6538665"/>
            <a:ext cx="620640" cy="86400"/>
          </a:xfrm>
          <a:prstGeom prst="rect">
            <a:avLst/>
          </a:prstGeom>
        </p:spPr>
      </p:pic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7EA2A317-E6D6-228B-FC61-CDFAA5F9E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9478" y="6503729"/>
            <a:ext cx="692022" cy="153045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lang="en-US" sz="90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Date Placeholder 12">
            <a:extLst>
              <a:ext uri="{FF2B5EF4-FFF2-40B4-BE49-F238E27FC236}">
                <a16:creationId xmlns:a16="http://schemas.microsoft.com/office/drawing/2014/main" id="{FD8AEAF6-E1AE-5BBE-9346-5B135F6D1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6701" y="6503729"/>
            <a:ext cx="1899456" cy="153045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defRPr lang="en-US" sz="90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0C43E66A-68E1-4A79-A82A-C9E96E51A176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24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6" r:id="rId3"/>
    <p:sldLayoutId id="2147483885" r:id="rId4"/>
    <p:sldLayoutId id="2147483884" r:id="rId5"/>
    <p:sldLayoutId id="2147483883" r:id="rId6"/>
    <p:sldLayoutId id="2147483892" r:id="rId7"/>
    <p:sldLayoutId id="2147483894" r:id="rId8"/>
    <p:sldLayoutId id="2147483893" r:id="rId9"/>
    <p:sldLayoutId id="2147483929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9" r:id="rId16"/>
    <p:sldLayoutId id="2147483860" r:id="rId17"/>
    <p:sldLayoutId id="2147483861" r:id="rId18"/>
    <p:sldLayoutId id="2147483865" r:id="rId19"/>
    <p:sldLayoutId id="2147483891" r:id="rId20"/>
    <p:sldLayoutId id="2147483890" r:id="rId2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marR="0" indent="-180975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b="0" i="0" kern="1200" spc="50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449263" indent="-182563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715963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tabLst>
          <a:tab pos="715963" algn="l"/>
        </a:tabLst>
        <a:defRPr sz="11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7913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35100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48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5F6ED6B1-8E8C-DCC3-BC2A-9308E4370E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82545 w 12192000"/>
              <a:gd name="connsiteY0" fmla="*/ 179999 h 6858000"/>
              <a:gd name="connsiteX1" fmla="*/ 179400 w 12192000"/>
              <a:gd name="connsiteY1" fmla="*/ 383144 h 6858000"/>
              <a:gd name="connsiteX2" fmla="*/ 179400 w 12192000"/>
              <a:gd name="connsiteY2" fmla="*/ 6071206 h 6858000"/>
              <a:gd name="connsiteX3" fmla="*/ 382545 w 12192000"/>
              <a:gd name="connsiteY3" fmla="*/ 6274351 h 6858000"/>
              <a:gd name="connsiteX4" fmla="*/ 11809455 w 12192000"/>
              <a:gd name="connsiteY4" fmla="*/ 6274351 h 6858000"/>
              <a:gd name="connsiteX5" fmla="*/ 12012600 w 12192000"/>
              <a:gd name="connsiteY5" fmla="*/ 6071206 h 6858000"/>
              <a:gd name="connsiteX6" fmla="*/ 12012600 w 12192000"/>
              <a:gd name="connsiteY6" fmla="*/ 383144 h 6858000"/>
              <a:gd name="connsiteX7" fmla="*/ 11809455 w 12192000"/>
              <a:gd name="connsiteY7" fmla="*/ 179999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382545" y="179999"/>
                </a:moveTo>
                <a:cubicBezTo>
                  <a:pt x="270351" y="179999"/>
                  <a:pt x="179400" y="270950"/>
                  <a:pt x="179400" y="383144"/>
                </a:cubicBezTo>
                <a:lnTo>
                  <a:pt x="179400" y="6071206"/>
                </a:lnTo>
                <a:cubicBezTo>
                  <a:pt x="179400" y="6183400"/>
                  <a:pt x="270351" y="6274351"/>
                  <a:pt x="382545" y="6274351"/>
                </a:cubicBezTo>
                <a:lnTo>
                  <a:pt x="11809455" y="6274351"/>
                </a:lnTo>
                <a:cubicBezTo>
                  <a:pt x="11921649" y="6274351"/>
                  <a:pt x="12012600" y="6183400"/>
                  <a:pt x="12012600" y="6071206"/>
                </a:cubicBezTo>
                <a:lnTo>
                  <a:pt x="12012600" y="383144"/>
                </a:lnTo>
                <a:cubicBezTo>
                  <a:pt x="12012600" y="270950"/>
                  <a:pt x="11921649" y="179999"/>
                  <a:pt x="11809455" y="17999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000"/>
              </a:spcBef>
            </a:pPr>
            <a:endParaRPr lang="nl-NL" sz="11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31944-AC97-DF46-A1B8-4C0BF87F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8" y="733348"/>
            <a:ext cx="10800000" cy="61555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nl-NL" dirty="0"/>
              <a:t>Klik om een titel toe te voegen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572A5-573A-4F05-BD9A-51C4D8516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978" y="1668611"/>
            <a:ext cx="10800000" cy="430212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</p:spPr>
        <p:txBody>
          <a:bodyPr vert="horz" lIns="0" tIns="252000" rIns="0" bIns="252000" rtlCol="0">
            <a:no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basic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CA03CD-3B05-870F-185A-921C2633F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2364" y="6503729"/>
            <a:ext cx="3927273" cy="15304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l-NL" dirty="0"/>
              <a:t>Titel van de presentatie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8941636-0730-E5A9-63A7-E34345D8BB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400" y="6538665"/>
            <a:ext cx="620640" cy="86400"/>
          </a:xfrm>
          <a:prstGeom prst="rect">
            <a:avLst/>
          </a:prstGeom>
        </p:spPr>
      </p:pic>
      <p:sp>
        <p:nvSpPr>
          <p:cNvPr id="9" name="Slide Number Placeholder 11">
            <a:extLst>
              <a:ext uri="{FF2B5EF4-FFF2-40B4-BE49-F238E27FC236}">
                <a16:creationId xmlns:a16="http://schemas.microsoft.com/office/drawing/2014/main" id="{7AC43E27-5C6B-8B69-65A4-54C8764D2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9478" y="6503729"/>
            <a:ext cx="692022" cy="153045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lang="en-US" sz="90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584FCD5A-D102-4469-AA52-F04ED9EF57E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Date Placeholder 12">
            <a:extLst>
              <a:ext uri="{FF2B5EF4-FFF2-40B4-BE49-F238E27FC236}">
                <a16:creationId xmlns:a16="http://schemas.microsoft.com/office/drawing/2014/main" id="{6156CB23-6743-2750-F36D-A7E21653E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56701" y="6503729"/>
            <a:ext cx="1899456" cy="153045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r">
              <a:defRPr lang="en-US" sz="900" smtClean="0">
                <a:solidFill>
                  <a:schemeClr val="accent1"/>
                </a:solidFill>
                <a:latin typeface="+mj-lt"/>
              </a:defRPr>
            </a:lvl1pPr>
          </a:lstStyle>
          <a:p>
            <a:fld id="{FF9FBAAA-E4BA-4604-AC77-EA699D922FF2}" type="datetime4">
              <a:rPr lang="nl-NL" smtClean="0"/>
              <a:t>8 juni 2026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138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marR="0" indent="-180975" algn="l" defTabSz="914400" rtl="0" eaLnBrk="1" fontAlgn="auto" latinLnBrk="0" hangingPunct="1">
        <a:lnSpc>
          <a:spcPct val="12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100" b="0" i="0" kern="1200" spc="50" baseline="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1pPr>
      <a:lvl2pPr marL="449263" indent="-182563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Arial" panose="020B0604020202020204" pitchFamily="34" charset="0"/>
        </a:defRPr>
      </a:lvl2pPr>
      <a:lvl3pPr marL="715963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tabLst>
          <a:tab pos="715963" algn="l"/>
        </a:tabLst>
        <a:defRPr sz="11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7913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435100" indent="-179388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0" userDrawn="1">
          <p15:clr>
            <a:srgbClr val="F26B43"/>
          </p15:clr>
        </p15:guide>
        <p15:guide id="2" orient="horz" pos="459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51417-1A90-1476-53AA-5AFB082D0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925D8-B59F-051D-10DD-6D815AC72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978" y="1392510"/>
            <a:ext cx="4484670" cy="4544369"/>
          </a:xfrm>
        </p:spPr>
        <p:txBody>
          <a:bodyPr/>
          <a:lstStyle/>
          <a:p>
            <a:endParaRPr lang="nl-NL" sz="800" dirty="0"/>
          </a:p>
          <a:p>
            <a:endParaRPr lang="nl-NL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938F6-5A2F-C5FE-4ECE-90B5DC848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8" y="668993"/>
            <a:ext cx="10800000" cy="338554"/>
          </a:xfrm>
        </p:spPr>
        <p:txBody>
          <a:bodyPr/>
          <a:lstStyle/>
          <a:p>
            <a:r>
              <a:rPr lang="nl-NL" sz="1100" dirty="0"/>
              <a:t>De hierna genoemde advocaten hebben zich op de volgende hoofd- (en sub) rechtsgebieden </a:t>
            </a:r>
            <a:br>
              <a:rPr lang="nl-NL" sz="1100" dirty="0"/>
            </a:br>
            <a:r>
              <a:rPr lang="nl-NL" sz="1100" dirty="0"/>
              <a:t>in het rechtsgebiedenregister van de Nederlandse orde van advocaten geregistreerd: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C95B67D-A074-C872-ADF9-011F45070F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CE3201D-AE03-E78F-23A4-BBA7B05E66B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6E25A3-3667-4686-88FA-CAB5395687F0}" type="datetime4">
              <a:rPr lang="nl-NL" smtClean="0"/>
              <a:t>8 juni 2026</a:t>
            </a:fld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607E30-20B9-BB6F-B43D-B84720FEA4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6166" y="1673750"/>
            <a:ext cx="3976825" cy="4281617"/>
          </a:xfrm>
        </p:spPr>
        <p:txBody>
          <a:bodyPr/>
          <a:lstStyle/>
          <a:p>
            <a:endParaRPr lang="nl-NL" sz="800" dirty="0"/>
          </a:p>
          <a:p>
            <a:endParaRPr lang="nl-NL" sz="800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85540279-F011-E653-CDF1-D9C7DFAC5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3313"/>
              </p:ext>
            </p:extLst>
          </p:nvPr>
        </p:nvGraphicFramePr>
        <p:xfrm>
          <a:off x="699978" y="1304620"/>
          <a:ext cx="5245857" cy="3635496"/>
        </p:xfrm>
        <a:graphic>
          <a:graphicData uri="http://schemas.openxmlformats.org/drawingml/2006/table">
            <a:tbl>
              <a:tblPr/>
              <a:tblGrid>
                <a:gridCol w="1972528">
                  <a:extLst>
                    <a:ext uri="{9D8B030D-6E8A-4147-A177-3AD203B41FA5}">
                      <a16:colId xmlns:a16="http://schemas.microsoft.com/office/drawing/2014/main" val="2403551551"/>
                    </a:ext>
                  </a:extLst>
                </a:gridCol>
                <a:gridCol w="1140867">
                  <a:extLst>
                    <a:ext uri="{9D8B030D-6E8A-4147-A177-3AD203B41FA5}">
                      <a16:colId xmlns:a16="http://schemas.microsoft.com/office/drawing/2014/main" val="337992172"/>
                    </a:ext>
                  </a:extLst>
                </a:gridCol>
                <a:gridCol w="2132462">
                  <a:extLst>
                    <a:ext uri="{9D8B030D-6E8A-4147-A177-3AD203B41FA5}">
                      <a16:colId xmlns:a16="http://schemas.microsoft.com/office/drawing/2014/main" val="1397830122"/>
                    </a:ext>
                  </a:extLst>
                </a:gridCol>
              </a:tblGrid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349530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860418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752663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547538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588683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134870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612402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843542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13044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23830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8562902"/>
                  </a:ext>
                </a:extLst>
              </a:tr>
              <a:tr h="3029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nl-NL" sz="900" b="0" i="0" u="none" strike="noStrike" dirty="0">
                        <a:solidFill>
                          <a:srgbClr val="004028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927823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A54D36B-B00B-16DD-60DF-9601FF58B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731265"/>
              </p:ext>
            </p:extLst>
          </p:nvPr>
        </p:nvGraphicFramePr>
        <p:xfrm>
          <a:off x="6096000" y="1392510"/>
          <a:ext cx="5754624" cy="4807120"/>
        </p:xfrm>
        <a:graphic>
          <a:graphicData uri="http://schemas.openxmlformats.org/drawingml/2006/table">
            <a:tbl>
              <a:tblPr/>
              <a:tblGrid>
                <a:gridCol w="2163833">
                  <a:extLst>
                    <a:ext uri="{9D8B030D-6E8A-4147-A177-3AD203B41FA5}">
                      <a16:colId xmlns:a16="http://schemas.microsoft.com/office/drawing/2014/main" val="2350750583"/>
                    </a:ext>
                  </a:extLst>
                </a:gridCol>
                <a:gridCol w="1251513">
                  <a:extLst>
                    <a:ext uri="{9D8B030D-6E8A-4147-A177-3AD203B41FA5}">
                      <a16:colId xmlns:a16="http://schemas.microsoft.com/office/drawing/2014/main" val="4134994566"/>
                    </a:ext>
                  </a:extLst>
                </a:gridCol>
                <a:gridCol w="2339278">
                  <a:extLst>
                    <a:ext uri="{9D8B030D-6E8A-4147-A177-3AD203B41FA5}">
                      <a16:colId xmlns:a16="http://schemas.microsoft.com/office/drawing/2014/main" val="3441198852"/>
                    </a:ext>
                  </a:extLst>
                </a:gridCol>
              </a:tblGrid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Boeser, J.S. (</a:t>
                      </a:r>
                      <a:r>
                        <a:rPr lang="nl-NL" sz="900" b="0" i="0" u="none" strike="noStrike" dirty="0" err="1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Julliëtte</a:t>
                      </a: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Strafrecht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307436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Bogaards, A.J.C. (Alexandra)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2306292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Bosch, B.F.E. (Berber)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Informatierecht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134001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Bouman, W.N.M. (Willemijn)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Insolventierecht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963883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Brackel, K. (Koen)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660691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Dasselaar, T.R. (Thomas)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Belastingrecht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081629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Derouich S (Souad)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Huurrecht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043481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Driedonks, M.R. (Matthijs)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732329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Eekhout, W. van (Wieke)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Verzekeringsrecht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961973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Erdogan, C (Cihan)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103392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Fierens, J.A. (Jasper)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Strafrecht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555536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Foppes, F.J.E. (Friso)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338587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Gerritsen C.J. (Carlijn)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256312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Gideonse, B. (Benjamin)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Gezondheidsrecht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639824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Gielen, V.R.A.C.M. (Victor)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554039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Goossens, A.E. (Andrea)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229260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85E17CA0-6D21-5C70-D859-0D7F4333A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61760"/>
              </p:ext>
            </p:extLst>
          </p:nvPr>
        </p:nvGraphicFramePr>
        <p:xfrm>
          <a:off x="634904" y="1369650"/>
          <a:ext cx="5006944" cy="4807120"/>
        </p:xfrm>
        <a:graphic>
          <a:graphicData uri="http://schemas.openxmlformats.org/drawingml/2006/table">
            <a:tbl>
              <a:tblPr/>
              <a:tblGrid>
                <a:gridCol w="1588510">
                  <a:extLst>
                    <a:ext uri="{9D8B030D-6E8A-4147-A177-3AD203B41FA5}">
                      <a16:colId xmlns:a16="http://schemas.microsoft.com/office/drawing/2014/main" val="2047332581"/>
                    </a:ext>
                  </a:extLst>
                </a:gridCol>
                <a:gridCol w="1191441">
                  <a:extLst>
                    <a:ext uri="{9D8B030D-6E8A-4147-A177-3AD203B41FA5}">
                      <a16:colId xmlns:a16="http://schemas.microsoft.com/office/drawing/2014/main" val="3924895229"/>
                    </a:ext>
                  </a:extLst>
                </a:gridCol>
                <a:gridCol w="2226993">
                  <a:extLst>
                    <a:ext uri="{9D8B030D-6E8A-4147-A177-3AD203B41FA5}">
                      <a16:colId xmlns:a16="http://schemas.microsoft.com/office/drawing/2014/main" val="3830264447"/>
                    </a:ext>
                  </a:extLst>
                </a:gridCol>
              </a:tblGrid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Aa, N.M.D. van der (Neyah)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Strafrecht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211792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Ahlers, F. (Frederike)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Strafrecht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307493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Alleman, S.A. (Steffen)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854007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Bäcker R.J.G. (Remco)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419392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Bakker, J. (Jordie)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952783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Bakker, P. (Pauline)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Personen- en Familierecht + 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8525226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Bartelsman, L. (Lieke)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Gezondheidsrecht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501297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Baukema, J. (Jelmer)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Financieel 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140111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Baveco, D.J. (Daniëlle)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608688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Beelen, F.J. (Femke)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Verbintenissenrecht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212556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Beenders, D.J. (Daan)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441813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Beeston, S.J. (Sarah)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Economisch ordeningsrecht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422641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Bieleveld, E.H.M. (Lisette)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Verbintenissenrecht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594982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Bischot, W.K. (Willemien)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Gezondheidsrecht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347723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Boekel, C.M. van (Niels)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236675"/>
                  </a:ext>
                </a:extLst>
              </a:tr>
              <a:tr h="3004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Boer, A.D. de (Annick)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Belastingrecht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373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97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FC490-4420-6831-D874-0A7E1B7906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978" y="1618687"/>
            <a:ext cx="4153992" cy="4544369"/>
          </a:xfrm>
        </p:spPr>
        <p:txBody>
          <a:bodyPr/>
          <a:lstStyle/>
          <a:p>
            <a:endParaRPr lang="nl-NL" sz="800" dirty="0"/>
          </a:p>
          <a:p>
            <a:endParaRPr lang="nl-NL" sz="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59294-D28A-1C38-4256-42B4126A2C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92" y="1618686"/>
            <a:ext cx="4501464" cy="4544369"/>
          </a:xfrm>
        </p:spPr>
        <p:txBody>
          <a:bodyPr/>
          <a:lstStyle/>
          <a:p>
            <a:endParaRPr lang="nl-NL" sz="800" dirty="0"/>
          </a:p>
          <a:p>
            <a:endParaRPr lang="nl-NL" sz="800" dirty="0"/>
          </a:p>
          <a:p>
            <a:endParaRPr lang="nl-NL" sz="8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32DD22D-8C0B-7EF8-21CD-30B8BEABBA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4FCD5A-D102-4469-AA52-F04ED9EF57EF}" type="slidenum">
              <a:rPr lang="en-NL" smtClean="0"/>
              <a:pPr/>
              <a:t>2</a:t>
            </a:fld>
            <a:endParaRPr lang="en-NL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D2B14743-98BA-041B-D601-40C8A52B206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6E25A3-3667-4686-88FA-CAB5395687F0}" type="datetime4">
              <a:rPr lang="nl-NL" smtClean="0"/>
              <a:t>8 juni 2026</a:t>
            </a:fld>
            <a:endParaRPr lang="en-NL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C43272C-73E1-2988-F5F6-0352B4247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90607"/>
              </p:ext>
            </p:extLst>
          </p:nvPr>
        </p:nvGraphicFramePr>
        <p:xfrm>
          <a:off x="369730" y="349377"/>
          <a:ext cx="5406662" cy="5621652"/>
        </p:xfrm>
        <a:graphic>
          <a:graphicData uri="http://schemas.openxmlformats.org/drawingml/2006/table">
            <a:tbl>
              <a:tblPr/>
              <a:tblGrid>
                <a:gridCol w="2032993">
                  <a:extLst>
                    <a:ext uri="{9D8B030D-6E8A-4147-A177-3AD203B41FA5}">
                      <a16:colId xmlns:a16="http://schemas.microsoft.com/office/drawing/2014/main" val="611891611"/>
                    </a:ext>
                  </a:extLst>
                </a:gridCol>
                <a:gridCol w="1175839">
                  <a:extLst>
                    <a:ext uri="{9D8B030D-6E8A-4147-A177-3AD203B41FA5}">
                      <a16:colId xmlns:a16="http://schemas.microsoft.com/office/drawing/2014/main" val="1783839545"/>
                    </a:ext>
                  </a:extLst>
                </a:gridCol>
                <a:gridCol w="2197830">
                  <a:extLst>
                    <a:ext uri="{9D8B030D-6E8A-4147-A177-3AD203B41FA5}">
                      <a16:colId xmlns:a16="http://schemas.microsoft.com/office/drawing/2014/main" val="1769727810"/>
                    </a:ext>
                  </a:extLst>
                </a:gridCol>
              </a:tblGrid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Gootjes, W. (Wouter)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280605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Grinten, J.H.A. van der (Jan)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Bestuursrecht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941869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Groen, van D.H.P. (David)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2154292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Groot-Rouwen C, F,B (Charlotte)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2573570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Heinsman L.A.W.M. (Lodewijk)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Informatierecht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360379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Hellenberg Hubar, L.E. (Lara)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391002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Hendrikse, A. (Annemieke)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Verzekeringsrecht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845807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Hendrikse, R.G. (Robert)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48739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Hendriksen, W.F. (Walter)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534730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Hoewijk, D.M.C. van (Dimitri)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Gezondheidsrecht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384973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Hoogeveen, S.A.G. (Simone)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98111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Horsthuis, D. (Daan)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Financieel 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6105279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Interfurth, J.P.C. (Justin)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5774369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Jansen, P. (Pim)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Economisch ordeningsrecht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807408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Janssens, A (Annemarie)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880165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Jekel, E.F.M. (Eline)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539867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Jong Schouwenburg, P.J. de (Pieter)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62734"/>
                  </a:ext>
                </a:extLst>
              </a:tr>
              <a:tr h="31231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Jonker - Blom, J.L. (Louis)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Informatierecht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606318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9852BAC-E564-2B03-3CA9-F727EA721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036614"/>
              </p:ext>
            </p:extLst>
          </p:nvPr>
        </p:nvGraphicFramePr>
        <p:xfrm>
          <a:off x="5184218" y="349377"/>
          <a:ext cx="6638051" cy="5813676"/>
        </p:xfrm>
        <a:graphic>
          <a:graphicData uri="http://schemas.openxmlformats.org/drawingml/2006/table">
            <a:tbl>
              <a:tblPr/>
              <a:tblGrid>
                <a:gridCol w="2496015">
                  <a:extLst>
                    <a:ext uri="{9D8B030D-6E8A-4147-A177-3AD203B41FA5}">
                      <a16:colId xmlns:a16="http://schemas.microsoft.com/office/drawing/2014/main" val="3526212020"/>
                    </a:ext>
                  </a:extLst>
                </a:gridCol>
                <a:gridCol w="1443641">
                  <a:extLst>
                    <a:ext uri="{9D8B030D-6E8A-4147-A177-3AD203B41FA5}">
                      <a16:colId xmlns:a16="http://schemas.microsoft.com/office/drawing/2014/main" val="3460650823"/>
                    </a:ext>
                  </a:extLst>
                </a:gridCol>
                <a:gridCol w="2698395">
                  <a:extLst>
                    <a:ext uri="{9D8B030D-6E8A-4147-A177-3AD203B41FA5}">
                      <a16:colId xmlns:a16="http://schemas.microsoft.com/office/drawing/2014/main" val="310809177"/>
                    </a:ext>
                  </a:extLst>
                </a:gridCol>
              </a:tblGrid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Juttmann, P.W. (Philip)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Aanbestedingsrecht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912544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Kamerbeek, S.P. (Sjoerd)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182595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a-DK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Kamp, E.L. van der (Lemke)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3229475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Kessel, T.Q.R. (Tanya)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481801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Klaassen, C.G.M. (Lotte)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61423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Klapwijk, C.L. (Léone)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Economisch ordeningsrecht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54314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Klerks T,B, Tomas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312203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Kniestedt, C.W. (Cees)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Bestuursrecht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074922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Kok, N.M. (Nadine)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909426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Kok, M.G. (Martijn)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217587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Koomen, M. M. (Michelle)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363216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Korstenbroek, N.M. (Nina)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Economisch ordeningsrecht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695370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Kort, C.W. de (Wander)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251719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Korthals Altes-van Dijk, B.J. (Bregje)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105110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Kroon, M.P. van der, (Mathijs)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740719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Kuiper, S.H. (Sijbren)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331521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Leedekerken, J.W. (Jasper)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652492"/>
                  </a:ext>
                </a:extLst>
              </a:tr>
              <a:tr h="32298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Leegstra, F.A.L. (Femke)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Strafrecht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86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24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65CCA-DB14-E64B-A0B3-22F256A93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5EBEF-3A03-3E08-E846-B57C6F1FE7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978" y="1618687"/>
            <a:ext cx="3817158" cy="4544369"/>
          </a:xfrm>
        </p:spPr>
        <p:txBody>
          <a:bodyPr/>
          <a:lstStyle/>
          <a:p>
            <a:endParaRPr lang="nl-NL" sz="800" dirty="0"/>
          </a:p>
          <a:p>
            <a:endParaRPr lang="nl-NL" sz="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8ED46-4707-9B0D-8415-B27E4A6A6A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92" y="1618687"/>
            <a:ext cx="4153992" cy="4544369"/>
          </a:xfrm>
        </p:spPr>
        <p:txBody>
          <a:bodyPr/>
          <a:lstStyle/>
          <a:p>
            <a:endParaRPr lang="nl-NL" sz="800" dirty="0"/>
          </a:p>
          <a:p>
            <a:endParaRPr lang="nl-NL" sz="800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C29175-EDFD-58BF-9E54-D3A6009063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ADDEA87-27FE-C67C-6A6B-370C9548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6E25A3-3667-4686-88FA-CAB5395687F0}" type="datetime4">
              <a:rPr lang="nl-NL" smtClean="0"/>
              <a:t>8 juni 2026</a:t>
            </a:fld>
            <a:endParaRPr lang="nl-NL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82B91B6-AFA4-2637-709F-1F7A91CE0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43675"/>
              </p:ext>
            </p:extLst>
          </p:nvPr>
        </p:nvGraphicFramePr>
        <p:xfrm>
          <a:off x="552609" y="381000"/>
          <a:ext cx="5223783" cy="5846064"/>
        </p:xfrm>
        <a:graphic>
          <a:graphicData uri="http://schemas.openxmlformats.org/drawingml/2006/table">
            <a:tbl>
              <a:tblPr/>
              <a:tblGrid>
                <a:gridCol w="1964227">
                  <a:extLst>
                    <a:ext uri="{9D8B030D-6E8A-4147-A177-3AD203B41FA5}">
                      <a16:colId xmlns:a16="http://schemas.microsoft.com/office/drawing/2014/main" val="3820215587"/>
                    </a:ext>
                  </a:extLst>
                </a:gridCol>
                <a:gridCol w="1136067">
                  <a:extLst>
                    <a:ext uri="{9D8B030D-6E8A-4147-A177-3AD203B41FA5}">
                      <a16:colId xmlns:a16="http://schemas.microsoft.com/office/drawing/2014/main" val="938088104"/>
                    </a:ext>
                  </a:extLst>
                </a:gridCol>
                <a:gridCol w="2123489">
                  <a:extLst>
                    <a:ext uri="{9D8B030D-6E8A-4147-A177-3AD203B41FA5}">
                      <a16:colId xmlns:a16="http://schemas.microsoft.com/office/drawing/2014/main" val="3716638765"/>
                    </a:ext>
                  </a:extLst>
                </a:gridCol>
              </a:tblGrid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Leijten, L.J. (Laura)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Strafrecht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835742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Leliveld, J.T.C. (Jan)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Strafrecht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833721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Lichtenvoorts Cats, L.E.G.S. (Laurence)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Belastingrecht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983412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Liem, V.S.Y. (Vanessa)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Strafrecht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446779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Lips, M.E. (Marjolijn)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745579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Maesen D.J.J. (Diederik)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648225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Maesen F.L. (Frederiek)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2860391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Martens E.W. (Ellis)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Economisch ordeningsrecht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629188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Meer, J.G. ter (Jan)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057897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Meij, M.J. de (Marnix)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Aanbestedingsrecht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780979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Moolhuizen, M.A. (Mark)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990069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Morsink, J.T.A.D. (Joost)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Algemene praktijk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306292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Nijenhuis, T. (Tom)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47096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Obdam, C.E. (Chayenne)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392530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Oremans A.W.M (Pim)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Omgevingsrecht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84808"/>
                  </a:ext>
                </a:extLst>
              </a:tr>
              <a:tr h="36537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Ozinga, J.C. (Jeanette)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Omgevingsrecht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774161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4C3EB879-091E-C0F4-22E2-83BD2133B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35159"/>
              </p:ext>
            </p:extLst>
          </p:nvPr>
        </p:nvGraphicFramePr>
        <p:xfrm>
          <a:off x="6340760" y="381000"/>
          <a:ext cx="6433407" cy="5705472"/>
        </p:xfrm>
        <a:graphic>
          <a:graphicData uri="http://schemas.openxmlformats.org/drawingml/2006/table">
            <a:tbl>
              <a:tblPr/>
              <a:tblGrid>
                <a:gridCol w="2419066">
                  <a:extLst>
                    <a:ext uri="{9D8B030D-6E8A-4147-A177-3AD203B41FA5}">
                      <a16:colId xmlns:a16="http://schemas.microsoft.com/office/drawing/2014/main" val="157548479"/>
                    </a:ext>
                  </a:extLst>
                </a:gridCol>
                <a:gridCol w="1399135">
                  <a:extLst>
                    <a:ext uri="{9D8B030D-6E8A-4147-A177-3AD203B41FA5}">
                      <a16:colId xmlns:a16="http://schemas.microsoft.com/office/drawing/2014/main" val="3769848958"/>
                    </a:ext>
                  </a:extLst>
                </a:gridCol>
                <a:gridCol w="2615206">
                  <a:extLst>
                    <a:ext uri="{9D8B030D-6E8A-4147-A177-3AD203B41FA5}">
                      <a16:colId xmlns:a16="http://schemas.microsoft.com/office/drawing/2014/main" val="2380924220"/>
                    </a:ext>
                  </a:extLst>
                </a:gridCol>
              </a:tblGrid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t-BR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Palmen H,M,J  (Henry)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Financieel 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433404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Petri, N.M. (Nienke)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Belastingrecht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23621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Pietersen, L.E.F. (Laura)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Strafrecht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2881347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Plaisier, M.R.E. (Marieke)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942089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Plas, H.P. (Harm-Paul)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Financieel 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733820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Pronk, E.C.A. (Cara)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881546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Rakic, S. (Stefanie)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612616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Reeken, B.L.P. van (Bart)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Informatierecht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072272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Regteren Altena, P.N. van (Pieter)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Verzekeringsrecht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285426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Reumkens, H. (Hugo)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2386355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Rijckenberg, C. (Claudia)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Insolventierecht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75176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Roeland, J.D. (Johannes Dirk)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Belastingrecht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901477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Rosman, M.J.K. (Maurice)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Financieel 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193036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Ruers, T. (Tycho)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Aanbestedingsrecht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8490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Schipper, E.E. (Elzard)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8796290"/>
                  </a:ext>
                </a:extLst>
              </a:tr>
              <a:tr h="3565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Schoenmakers, E.A.J. (Anouk)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27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54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0C898-5705-9B40-9175-1E37DEFC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5CA9D-84CF-FCBE-2D05-4A8A2A286D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14857" y="1417717"/>
            <a:ext cx="4301790" cy="4544369"/>
          </a:xfrm>
        </p:spPr>
        <p:txBody>
          <a:bodyPr/>
          <a:lstStyle/>
          <a:p>
            <a:endParaRPr lang="nl-NL" sz="800" dirty="0"/>
          </a:p>
          <a:p>
            <a:endParaRPr lang="nl-NL" sz="800" dirty="0"/>
          </a:p>
          <a:p>
            <a:endParaRPr lang="nl-NL" sz="800" dirty="0"/>
          </a:p>
          <a:p>
            <a:endParaRPr lang="nl-NL" sz="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8AA97-2648-5039-C032-524F9E3AF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0677" y="1417718"/>
            <a:ext cx="4153992" cy="4754482"/>
          </a:xfrm>
        </p:spPr>
        <p:txBody>
          <a:bodyPr/>
          <a:lstStyle/>
          <a:p>
            <a:endParaRPr lang="nl-NL" sz="800" dirty="0"/>
          </a:p>
          <a:p>
            <a:endParaRPr lang="nl-NL" sz="800" dirty="0"/>
          </a:p>
          <a:p>
            <a:endParaRPr lang="nl-NL" sz="800" dirty="0"/>
          </a:p>
          <a:p>
            <a:endParaRPr lang="nl-NL" sz="800" dirty="0"/>
          </a:p>
          <a:p>
            <a:endParaRPr lang="nl-NL" sz="800" dirty="0"/>
          </a:p>
          <a:p>
            <a:endParaRPr lang="nl-NL" sz="800" dirty="0" err="1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21FB614-2C38-0DBE-4B6D-0AE3F65F71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4FCD5A-D102-4469-AA52-F04ED9EF57EF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9E95F54-53CE-1BB7-AB73-BF60210BCB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96E25A3-3667-4686-88FA-CAB5395687F0}" type="datetime4">
              <a:rPr lang="nl-NL" smtClean="0"/>
              <a:t>8 juni 2026</a:t>
            </a:fld>
            <a:endParaRPr lang="nl-NL" dirty="0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F51A215-5957-45EC-6F20-F27EEF3B8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20477"/>
              </p:ext>
            </p:extLst>
          </p:nvPr>
        </p:nvGraphicFramePr>
        <p:xfrm>
          <a:off x="571616" y="528370"/>
          <a:ext cx="4976429" cy="5643824"/>
        </p:xfrm>
        <a:graphic>
          <a:graphicData uri="http://schemas.openxmlformats.org/drawingml/2006/table">
            <a:tbl>
              <a:tblPr/>
              <a:tblGrid>
                <a:gridCol w="1871218">
                  <a:extLst>
                    <a:ext uri="{9D8B030D-6E8A-4147-A177-3AD203B41FA5}">
                      <a16:colId xmlns:a16="http://schemas.microsoft.com/office/drawing/2014/main" val="1753090796"/>
                    </a:ext>
                  </a:extLst>
                </a:gridCol>
                <a:gridCol w="1082272">
                  <a:extLst>
                    <a:ext uri="{9D8B030D-6E8A-4147-A177-3AD203B41FA5}">
                      <a16:colId xmlns:a16="http://schemas.microsoft.com/office/drawing/2014/main" val="2217616831"/>
                    </a:ext>
                  </a:extLst>
                </a:gridCol>
                <a:gridCol w="2022939">
                  <a:extLst>
                    <a:ext uri="{9D8B030D-6E8A-4147-A177-3AD203B41FA5}">
                      <a16:colId xmlns:a16="http://schemas.microsoft.com/office/drawing/2014/main" val="3390483017"/>
                    </a:ext>
                  </a:extLst>
                </a:gridCol>
              </a:tblGrid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Sevinga, M.M. (Myrthe)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069558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Silverstein, S.F. (Sophie)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Economisch ordeningsrecht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044208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Sol V.J. (Victor)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202385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Soliana, N,E,M (Nicole)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Vastgoedrecht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652246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Sterk, S.J. (Steven)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8933876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Stevens, B. (Bart)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6898260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Stokmans, S.P. (Sjoerd)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Belastingrecht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98238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Stormmesand, E.C.M.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Financieel 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385897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Suurmond, N.M. (Nick)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Gezondheidsrecht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232749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Tanouyat, S. (Saloua)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483470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Terlouw M. (Maurits)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Economisch ordeningsrecht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451880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Thiele, A.C.F.G. (Angélique)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Algemene praktijk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187410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Thole, E.P.M. (Elisabeth)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Privacy 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448694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Top,  M.L (Maurits)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491528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Trommel, J.J. (Jesse)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9870397"/>
                  </a:ext>
                </a:extLst>
              </a:tr>
              <a:tr h="3527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Ubels R,L, (Ralph)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Burgerlijk procesrecht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112168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9D42E8D-E12B-9252-F449-9504D85AC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40529"/>
              </p:ext>
            </p:extLst>
          </p:nvPr>
        </p:nvGraphicFramePr>
        <p:xfrm>
          <a:off x="5548045" y="528366"/>
          <a:ext cx="6174768" cy="5643820"/>
        </p:xfrm>
        <a:graphic>
          <a:graphicData uri="http://schemas.openxmlformats.org/drawingml/2006/table">
            <a:tbl>
              <a:tblPr/>
              <a:tblGrid>
                <a:gridCol w="2321813">
                  <a:extLst>
                    <a:ext uri="{9D8B030D-6E8A-4147-A177-3AD203B41FA5}">
                      <a16:colId xmlns:a16="http://schemas.microsoft.com/office/drawing/2014/main" val="1896839193"/>
                    </a:ext>
                  </a:extLst>
                </a:gridCol>
                <a:gridCol w="1342887">
                  <a:extLst>
                    <a:ext uri="{9D8B030D-6E8A-4147-A177-3AD203B41FA5}">
                      <a16:colId xmlns:a16="http://schemas.microsoft.com/office/drawing/2014/main" val="2537791996"/>
                    </a:ext>
                  </a:extLst>
                </a:gridCol>
                <a:gridCol w="2510068">
                  <a:extLst>
                    <a:ext uri="{9D8B030D-6E8A-4147-A177-3AD203B41FA5}">
                      <a16:colId xmlns:a16="http://schemas.microsoft.com/office/drawing/2014/main" val="752275690"/>
                    </a:ext>
                  </a:extLst>
                </a:gridCol>
              </a:tblGrid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Uhm, A.R. van (Anneloes)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Financieel 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188418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Uijldert, E.S.P. (Emily)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Verbintenissenrecht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9196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Veen, B.D.M. van der (Barbara)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55000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Ven, W.F. van der (Willem)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Verbintenissenrecht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51848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Verbeek, F.F.W. (Florence)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Verbintenissenrecht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2605475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Verberne, G. (Gijs)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Aanbestedingsrecht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5289584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Verschuren R.P.A. (Ruben)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Financieel 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990025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Visser, M.G.C. (Mare)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Omgevingsrecht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53180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Vogel, C. (Claire)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Arbeidsrecht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865826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Volkers, J.W. (Joost)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Insolventierecht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660911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Westerhoff, D.J.M. (Daniëlle)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Belastingrecht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662049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Wijers-de Visser, L. (Loes)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Ondernemingsrecht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834050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Wijk, M.E. van (Marenna)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Privacy 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560695"/>
                  </a:ext>
                </a:extLst>
              </a:tr>
              <a:tr h="4031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Zivali, O. (Ozer)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staat geregistreerd op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l-NL" sz="900" b="0" i="0" u="none" strike="noStrike" dirty="0">
                          <a:solidFill>
                            <a:srgbClr val="004028"/>
                          </a:solidFill>
                          <a:effectLst/>
                          <a:latin typeface="Aptos Narrow" panose="020B0004020202020204" pitchFamily="34" charset="0"/>
                        </a:rPr>
                        <a:t>Privacy recht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174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0872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ing layouts">
  <a:themeElements>
    <a:clrScheme name="Van Doorne">
      <a:dk1>
        <a:srgbClr val="000000"/>
      </a:dk1>
      <a:lt1>
        <a:srgbClr val="FFFFFF"/>
      </a:lt1>
      <a:dk2>
        <a:srgbClr val="0C241B"/>
      </a:dk2>
      <a:lt2>
        <a:srgbClr val="F7F7ED"/>
      </a:lt2>
      <a:accent1>
        <a:srgbClr val="004028"/>
      </a:accent1>
      <a:accent2>
        <a:srgbClr val="FC5100"/>
      </a:accent2>
      <a:accent3>
        <a:srgbClr val="0C251B"/>
      </a:accent3>
      <a:accent4>
        <a:srgbClr val="99F0C5"/>
      </a:accent4>
      <a:accent5>
        <a:srgbClr val="F89766"/>
      </a:accent5>
      <a:accent6>
        <a:srgbClr val="7E2900"/>
      </a:accent6>
      <a:hlink>
        <a:srgbClr val="FC5100"/>
      </a:hlink>
      <a:folHlink>
        <a:srgbClr val="CCCCCC"/>
      </a:folHlink>
    </a:clrScheme>
    <a:fontScheme name="Van Doorne">
      <a:majorFont>
        <a:latin typeface="Merriweather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108000" rIns="108000" bIns="108000" rtlCol="0" anchor="t"/>
      <a:lstStyle>
        <a:defPPr algn="l">
          <a:lnSpc>
            <a:spcPct val="120000"/>
          </a:lnSpc>
          <a:spcBef>
            <a:spcPts val="1000"/>
          </a:spcBef>
          <a:defRPr sz="1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252000" rIns="0" bIns="252000" rtlCol="0">
        <a:noAutofit/>
      </a:bodyPr>
      <a:lstStyle>
        <a:defPPr algn="l">
          <a:lnSpc>
            <a:spcPct val="120000"/>
          </a:lnSpc>
          <a:spcBef>
            <a:spcPts val="1000"/>
          </a:spcBef>
          <a:defRPr sz="11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pagina.pptx" id="{F90C0E56-34D8-4D53-8ACC-58BCDE64FF5B}" vid="{4CC7804D-D5B2-4D5F-B843-CC028A21BDA0}"/>
    </a:ext>
  </a:extLst>
</a:theme>
</file>

<file path=ppt/theme/theme2.xml><?xml version="1.0" encoding="utf-8"?>
<a:theme xmlns:a="http://schemas.openxmlformats.org/drawingml/2006/main" name="Data visualization">
  <a:themeElements>
    <a:clrScheme name="Van Doorne">
      <a:dk1>
        <a:srgbClr val="000000"/>
      </a:dk1>
      <a:lt1>
        <a:srgbClr val="FFFFFF"/>
      </a:lt1>
      <a:dk2>
        <a:srgbClr val="0C241B"/>
      </a:dk2>
      <a:lt2>
        <a:srgbClr val="F7F7ED"/>
      </a:lt2>
      <a:accent1>
        <a:srgbClr val="004028"/>
      </a:accent1>
      <a:accent2>
        <a:srgbClr val="FC5100"/>
      </a:accent2>
      <a:accent3>
        <a:srgbClr val="0C251B"/>
      </a:accent3>
      <a:accent4>
        <a:srgbClr val="99F0C5"/>
      </a:accent4>
      <a:accent5>
        <a:srgbClr val="F89766"/>
      </a:accent5>
      <a:accent6>
        <a:srgbClr val="7E2900"/>
      </a:accent6>
      <a:hlink>
        <a:srgbClr val="FC5100"/>
      </a:hlink>
      <a:folHlink>
        <a:srgbClr val="CCCCCC"/>
      </a:folHlink>
    </a:clrScheme>
    <a:fontScheme name="Van Doorne">
      <a:majorFont>
        <a:latin typeface="Merriweather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108000" rIns="108000" bIns="108000" rtlCol="0" anchor="t"/>
      <a:lstStyle>
        <a:defPPr algn="l">
          <a:lnSpc>
            <a:spcPct val="120000"/>
          </a:lnSpc>
          <a:spcBef>
            <a:spcPts val="1000"/>
          </a:spcBef>
          <a:defRPr sz="1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252000" rIns="0" bIns="252000" rtlCol="0">
        <a:noAutofit/>
      </a:bodyPr>
      <a:lstStyle>
        <a:defPPr algn="l">
          <a:lnSpc>
            <a:spcPct val="120000"/>
          </a:lnSpc>
          <a:spcBef>
            <a:spcPts val="1000"/>
          </a:spcBef>
          <a:defRPr sz="11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pagina.pptx" id="{F90C0E56-34D8-4D53-8ACC-58BCDE64FF5B}" vid="{2EEE2858-27B1-4C67-ABEE-30B96D685ECD}"/>
    </a:ext>
  </a:extLst>
</a:theme>
</file>

<file path=ppt/theme/theme3.xml><?xml version="1.0" encoding="utf-8"?>
<a:theme xmlns:a="http://schemas.openxmlformats.org/drawingml/2006/main" name="Reporting layouts">
  <a:themeElements>
    <a:clrScheme name="Van Doorne">
      <a:dk1>
        <a:srgbClr val="000000"/>
      </a:dk1>
      <a:lt1>
        <a:srgbClr val="FFFFFF"/>
      </a:lt1>
      <a:dk2>
        <a:srgbClr val="0C241B"/>
      </a:dk2>
      <a:lt2>
        <a:srgbClr val="F7F7ED"/>
      </a:lt2>
      <a:accent1>
        <a:srgbClr val="004028"/>
      </a:accent1>
      <a:accent2>
        <a:srgbClr val="FC5100"/>
      </a:accent2>
      <a:accent3>
        <a:srgbClr val="0C251B"/>
      </a:accent3>
      <a:accent4>
        <a:srgbClr val="99F0C5"/>
      </a:accent4>
      <a:accent5>
        <a:srgbClr val="F89766"/>
      </a:accent5>
      <a:accent6>
        <a:srgbClr val="7E2900"/>
      </a:accent6>
      <a:hlink>
        <a:srgbClr val="FC5100"/>
      </a:hlink>
      <a:folHlink>
        <a:srgbClr val="CCCCCC"/>
      </a:folHlink>
    </a:clrScheme>
    <a:fontScheme name="Van Doorne">
      <a:majorFont>
        <a:latin typeface="Merriweather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108000" rIns="108000" bIns="108000" rtlCol="0" anchor="t"/>
      <a:lstStyle>
        <a:defPPr algn="l">
          <a:lnSpc>
            <a:spcPct val="120000"/>
          </a:lnSpc>
          <a:spcBef>
            <a:spcPts val="1000"/>
          </a:spcBef>
          <a:defRPr sz="1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252000" rIns="0" bIns="252000" rtlCol="0">
        <a:noAutofit/>
      </a:bodyPr>
      <a:lstStyle>
        <a:defPPr algn="l">
          <a:lnSpc>
            <a:spcPct val="120000"/>
          </a:lnSpc>
          <a:spcBef>
            <a:spcPts val="1000"/>
          </a:spcBef>
          <a:defRPr sz="11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pagina.pptx" id="{F90C0E56-34D8-4D53-8ACC-58BCDE64FF5B}" vid="{620D2B68-6700-44C5-BE82-E911521D76DE}"/>
    </a:ext>
  </a:extLst>
</a:theme>
</file>

<file path=ppt/theme/theme4.xml><?xml version="1.0" encoding="utf-8"?>
<a:theme xmlns:a="http://schemas.openxmlformats.org/drawingml/2006/main" name="Key slides">
  <a:themeElements>
    <a:clrScheme name="Van Doorne">
      <a:dk1>
        <a:srgbClr val="000000"/>
      </a:dk1>
      <a:lt1>
        <a:srgbClr val="FFFFFF"/>
      </a:lt1>
      <a:dk2>
        <a:srgbClr val="0C241B"/>
      </a:dk2>
      <a:lt2>
        <a:srgbClr val="F7F7ED"/>
      </a:lt2>
      <a:accent1>
        <a:srgbClr val="004028"/>
      </a:accent1>
      <a:accent2>
        <a:srgbClr val="FC5100"/>
      </a:accent2>
      <a:accent3>
        <a:srgbClr val="0C251B"/>
      </a:accent3>
      <a:accent4>
        <a:srgbClr val="99F0C5"/>
      </a:accent4>
      <a:accent5>
        <a:srgbClr val="F89766"/>
      </a:accent5>
      <a:accent6>
        <a:srgbClr val="7E2900"/>
      </a:accent6>
      <a:hlink>
        <a:srgbClr val="FC5100"/>
      </a:hlink>
      <a:folHlink>
        <a:srgbClr val="CCCCCC"/>
      </a:folHlink>
    </a:clrScheme>
    <a:fontScheme name="Van Doorne">
      <a:majorFont>
        <a:latin typeface="Merriweather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08000" tIns="108000" rIns="108000" bIns="108000" rtlCol="0" anchor="t"/>
      <a:lstStyle>
        <a:defPPr algn="l">
          <a:lnSpc>
            <a:spcPct val="120000"/>
          </a:lnSpc>
          <a:spcBef>
            <a:spcPts val="1000"/>
          </a:spcBef>
          <a:defRPr sz="1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252000" rIns="0" bIns="252000" rtlCol="0">
        <a:noAutofit/>
      </a:bodyPr>
      <a:lstStyle>
        <a:defPPr algn="l">
          <a:lnSpc>
            <a:spcPct val="120000"/>
          </a:lnSpc>
          <a:spcBef>
            <a:spcPts val="1000"/>
          </a:spcBef>
          <a:defRPr sz="11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pagina.pptx" id="{F90C0E56-34D8-4D53-8ACC-58BCDE64FF5B}" vid="{B800DA0E-9522-4201-BC99-E93B7D1F3D2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D1778F977C043BBB03EB2F9488EE1" ma:contentTypeVersion="15" ma:contentTypeDescription="Create a new document." ma:contentTypeScope="" ma:versionID="1676cfd330e4a8545d1a8aecbf618c2f">
  <xsd:schema xmlns:xsd="http://www.w3.org/2001/XMLSchema" xmlns:xs="http://www.w3.org/2001/XMLSchema" xmlns:p="http://schemas.microsoft.com/office/2006/metadata/properties" xmlns:ns3="c09f6d33-f1f0-4472-9d8a-d8b808c90fc7" xmlns:ns4="dbc2d918-96f0-4dc4-ae8f-1eb6bfc6f181" targetNamespace="http://schemas.microsoft.com/office/2006/metadata/properties" ma:root="true" ma:fieldsID="7d0258fda30298b0d3ba57aad9fa704d" ns3:_="" ns4:_="">
    <xsd:import namespace="c09f6d33-f1f0-4472-9d8a-d8b808c90fc7"/>
    <xsd:import namespace="dbc2d918-96f0-4dc4-ae8f-1eb6bfc6f1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6d33-f1f0-4472-9d8a-d8b808c90f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c2d918-96f0-4dc4-ae8f-1eb6bfc6f1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bc2d918-96f0-4dc4-ae8f-1eb6bfc6f18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90F943-C3D5-4E7A-AFCC-D8CE2B5EF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9f6d33-f1f0-4472-9d8a-d8b808c90fc7"/>
    <ds:schemaRef ds:uri="dbc2d918-96f0-4dc4-ae8f-1eb6bfc6f1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6D2CD7-1B9F-4D5F-89E2-5D4EED8C8123}">
  <ds:schemaRefs>
    <ds:schemaRef ds:uri="http://schemas.microsoft.com/office/2006/metadata/properties"/>
    <ds:schemaRef ds:uri="http://purl.org/dc/terms/"/>
    <ds:schemaRef ds:uri="c09f6d33-f1f0-4472-9d8a-d8b808c90fc7"/>
    <ds:schemaRef ds:uri="http://www.w3.org/XML/1998/namespace"/>
    <ds:schemaRef ds:uri="dbc2d918-96f0-4dc4-ae8f-1eb6bfc6f181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04DCE9-3D66-4D68-BB59-95525E6A4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4384</TotalTime>
  <Words>1826</Words>
  <Application>Microsoft Office PowerPoint</Application>
  <PresentationFormat>Breedbeeld</PresentationFormat>
  <Paragraphs>408</Paragraphs>
  <Slides>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4</vt:i4>
      </vt:variant>
    </vt:vector>
  </HeadingPairs>
  <TitlesOfParts>
    <vt:vector size="12" baseType="lpstr">
      <vt:lpstr>Aptos Narrow</vt:lpstr>
      <vt:lpstr>Arial</vt:lpstr>
      <vt:lpstr>Calibri</vt:lpstr>
      <vt:lpstr>Merriweather Light</vt:lpstr>
      <vt:lpstr>Presenting layouts</vt:lpstr>
      <vt:lpstr>Data visualization</vt:lpstr>
      <vt:lpstr>Reporting layouts</vt:lpstr>
      <vt:lpstr>Key slides</vt:lpstr>
      <vt:lpstr>De hierna genoemde advocaten hebben zich op de volgende hoofd- (en sub) rechtsgebieden  in het rechtsgebiedenregister van de Nederlandse orde van advocaten geregistreerd:</vt:lpstr>
      <vt:lpstr>PowerPoint-presentatie</vt:lpstr>
      <vt:lpstr>PowerPoint-presentatie</vt:lpstr>
      <vt:lpstr>PowerPoint-presentatie</vt:lpstr>
    </vt:vector>
  </TitlesOfParts>
  <Company>Van Doorne N.V.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Soest, Dewi van</dc:creator>
  <cp:lastModifiedBy>Harpal, Romana</cp:lastModifiedBy>
  <cp:revision>2</cp:revision>
  <dcterms:created xsi:type="dcterms:W3CDTF">2026-03-23T14:59:08Z</dcterms:created>
  <dcterms:modified xsi:type="dcterms:W3CDTF">2026-06-08T14:47:24Z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0x010100694D1778F977C043BBB03EB2F9488EE1</vt:lpwstr>
  </property>
  <property fmtid="{D5CDD505-2E9C-101B-9397-08002B2CF9AE}" pid="3" name="MediaServiceImageTags">
    <vt:lpwstr/>
  </property>
  <property fmtid="{D5CDD505-2E9C-101B-9397-08002B2CF9AE}" pid="4" name="do_LanguageID">
    <vt:lpwstr>1043</vt:lpwstr>
  </property>
  <property fmtid="{D5CDD505-2E9C-101B-9397-08002B2CF9AE}" pid="5" name="rbnEnglish">
    <vt:lpwstr>0</vt:lpwstr>
  </property>
  <property fmtid="{D5CDD505-2E9C-101B-9397-08002B2CF9AE}" pid="6" name="rbnDutch">
    <vt:lpwstr>-1</vt:lpwstr>
  </property>
  <property fmtid="{D5CDD505-2E9C-101B-9397-08002B2CF9AE}" pid="7" name="rbnS">
    <vt:lpwstr>0</vt:lpwstr>
  </property>
  <property fmtid="{D5CDD505-2E9C-101B-9397-08002B2CF9AE}" pid="8" name="rbnC">
    <vt:lpwstr>0</vt:lpwstr>
  </property>
  <property fmtid="{D5CDD505-2E9C-101B-9397-08002B2CF9AE}" pid="9" name="rbnT">
    <vt:lpwstr>-1</vt:lpwstr>
  </property>
  <property fmtid="{D5CDD505-2E9C-101B-9397-08002B2CF9AE}" pid="10" name="txtTitle">
    <vt:lpwstr/>
  </property>
  <property fmtid="{D5CDD505-2E9C-101B-9397-08002B2CF9AE}" pid="11" name="do_Template">
    <vt:lpwstr/>
  </property>
</Properties>
</file>